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25/06/20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Zillow House Sales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1608" y="494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180465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7F7F7F"/>
                </a:solidFill>
                <a:cs typeface="Lucida Calligraphy"/>
              </a:rPr>
              <a:t>THANKYOU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53491" y="43096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Time Series Modeling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29</cp:revision>
  <dcterms:created xsi:type="dcterms:W3CDTF">2020-04-26T18:55:17Z</dcterms:created>
  <dcterms:modified xsi:type="dcterms:W3CDTF">2020-06-25T17:22:23Z</dcterms:modified>
</cp:coreProperties>
</file>