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70" r:id="rId4"/>
    <p:sldId id="271" r:id="rId5"/>
    <p:sldId id="265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17/12/20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1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17/12/20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9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17/12/20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8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17/12/20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7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17/12/20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4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17/12/20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7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17/12/20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17/12/20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17/12/20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4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17/12/20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4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17/12/20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3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89B8C-7320-E246-A418-E12C10D54F44}" type="datetimeFigureOut">
              <a:rPr lang="en-US" smtClean="0"/>
              <a:t>17/12/20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5126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Capstone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440371"/>
            <a:ext cx="6559731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Analysis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 NASDAQ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Close MA Price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relation to Covid19 MA Cases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31608" y="49446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0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978" y="2032519"/>
            <a:ext cx="705189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26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2119" y="1621197"/>
            <a:ext cx="3958910" cy="4099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Text</a:t>
            </a:r>
            <a:endParaRPr lang="en-US" dirty="0">
              <a:solidFill>
                <a:srgbClr val="558ED5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77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07" y="2729015"/>
            <a:ext cx="5337096" cy="2310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Text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558ED5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558ED5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creen Shot 2020-10-29 at 14.21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6770"/>
            <a:ext cx="2920709" cy="334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3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8330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1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698"/>
            <a:ext cx="8229600" cy="53634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 smtClean="0">
              <a:latin typeface="Lucida Calligraphy"/>
              <a:cs typeface="Lucida Calligraphy"/>
            </a:endParaRPr>
          </a:p>
          <a:p>
            <a:pPr marL="0" indent="0" algn="ctr">
              <a:buNone/>
            </a:pPr>
            <a:endParaRPr lang="en-US" b="1" dirty="0">
              <a:latin typeface="Lucida Calligraphy"/>
              <a:cs typeface="Lucida Calligraphy"/>
            </a:endParaRPr>
          </a:p>
          <a:p>
            <a:pPr marL="0" indent="0" algn="ctr">
              <a:buNone/>
            </a:pPr>
            <a:r>
              <a:rPr lang="en-US" sz="7200" b="1" dirty="0" smtClean="0">
                <a:solidFill>
                  <a:srgbClr val="376092"/>
                </a:solidFill>
                <a:latin typeface="Bradley Hand Bold"/>
                <a:cs typeface="Bradley Hand Bold"/>
              </a:rPr>
              <a:t>Thank You!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053491" y="43096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5828" y="4491335"/>
            <a:ext cx="8229600" cy="2169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	</a:t>
            </a:r>
            <a:r>
              <a:rPr lang="en-US" sz="2000" dirty="0" smtClean="0"/>
              <a:t>Presented by:  	Susanna Mir 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					29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October 2020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414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19117</TotalTime>
  <Words>26</Words>
  <Application>Microsoft Macintosh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Capstone</vt:lpstr>
      <vt:lpstr>Overview</vt:lpstr>
      <vt:lpstr>Data Analyzed</vt:lpstr>
      <vt:lpstr>Target</vt:lpstr>
      <vt:lpstr>Potential Future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to add</dc:title>
  <dc:creator>SS</dc:creator>
  <cp:lastModifiedBy>SS</cp:lastModifiedBy>
  <cp:revision>71</cp:revision>
  <dcterms:created xsi:type="dcterms:W3CDTF">2020-04-26T18:55:17Z</dcterms:created>
  <dcterms:modified xsi:type="dcterms:W3CDTF">2020-12-17T13:49:09Z</dcterms:modified>
</cp:coreProperties>
</file>