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1" r:id="rId5"/>
    <p:sldMasterId id="2147483653" r:id="rId6"/>
    <p:sldMasterId id="2147483670" r:id="rId7"/>
  </p:sldMasterIdLst>
  <p:notesMasterIdLst>
    <p:notesMasterId r:id="rId96"/>
  </p:notesMasterIdLst>
  <p:sldIdLst>
    <p:sldId id="256" r:id="rId8"/>
    <p:sldId id="352" r:id="rId9"/>
    <p:sldId id="350" r:id="rId10"/>
    <p:sldId id="351" r:id="rId11"/>
    <p:sldId id="259" r:id="rId12"/>
    <p:sldId id="260" r:id="rId13"/>
    <p:sldId id="262" r:id="rId14"/>
    <p:sldId id="392" r:id="rId15"/>
    <p:sldId id="353" r:id="rId16"/>
    <p:sldId id="263" r:id="rId17"/>
    <p:sldId id="265" r:id="rId18"/>
    <p:sldId id="264" r:id="rId19"/>
    <p:sldId id="393" r:id="rId20"/>
    <p:sldId id="354" r:id="rId21"/>
    <p:sldId id="355" r:id="rId22"/>
    <p:sldId id="266" r:id="rId23"/>
    <p:sldId id="267" r:id="rId24"/>
    <p:sldId id="270" r:id="rId25"/>
    <p:sldId id="391" r:id="rId26"/>
    <p:sldId id="356" r:id="rId27"/>
    <p:sldId id="274" r:id="rId28"/>
    <p:sldId id="404" r:id="rId29"/>
    <p:sldId id="357" r:id="rId30"/>
    <p:sldId id="276" r:id="rId31"/>
    <p:sldId id="277" r:id="rId32"/>
    <p:sldId id="358" r:id="rId33"/>
    <p:sldId id="278" r:id="rId34"/>
    <p:sldId id="359" r:id="rId35"/>
    <p:sldId id="282" r:id="rId36"/>
    <p:sldId id="394" r:id="rId37"/>
    <p:sldId id="360" r:id="rId38"/>
    <p:sldId id="283" r:id="rId39"/>
    <p:sldId id="284" r:id="rId40"/>
    <p:sldId id="285" r:id="rId41"/>
    <p:sldId id="287" r:id="rId42"/>
    <p:sldId id="288" r:id="rId43"/>
    <p:sldId id="361" r:id="rId44"/>
    <p:sldId id="362" r:id="rId45"/>
    <p:sldId id="289" r:id="rId46"/>
    <p:sldId id="399" r:id="rId47"/>
    <p:sldId id="291" r:id="rId48"/>
    <p:sldId id="293" r:id="rId49"/>
    <p:sldId id="345" r:id="rId50"/>
    <p:sldId id="390" r:id="rId51"/>
    <p:sldId id="294" r:id="rId52"/>
    <p:sldId id="347" r:id="rId53"/>
    <p:sldId id="395" r:id="rId54"/>
    <p:sldId id="396" r:id="rId55"/>
    <p:sldId id="363" r:id="rId56"/>
    <p:sldId id="364" r:id="rId57"/>
    <p:sldId id="365" r:id="rId58"/>
    <p:sldId id="384" r:id="rId59"/>
    <p:sldId id="402" r:id="rId60"/>
    <p:sldId id="406" r:id="rId61"/>
    <p:sldId id="400" r:id="rId62"/>
    <p:sldId id="401" r:id="rId63"/>
    <p:sldId id="383" r:id="rId64"/>
    <p:sldId id="302" r:id="rId65"/>
    <p:sldId id="366" r:id="rId66"/>
    <p:sldId id="367" r:id="rId67"/>
    <p:sldId id="405" r:id="rId68"/>
    <p:sldId id="386" r:id="rId69"/>
    <p:sldId id="304" r:id="rId70"/>
    <p:sldId id="305" r:id="rId71"/>
    <p:sldId id="306" r:id="rId72"/>
    <p:sldId id="368" r:id="rId73"/>
    <p:sldId id="308" r:id="rId74"/>
    <p:sldId id="309" r:id="rId75"/>
    <p:sldId id="403" r:id="rId76"/>
    <p:sldId id="369" r:id="rId77"/>
    <p:sldId id="407" r:id="rId78"/>
    <p:sldId id="409" r:id="rId79"/>
    <p:sldId id="310" r:id="rId80"/>
    <p:sldId id="312" r:id="rId81"/>
    <p:sldId id="315" r:id="rId82"/>
    <p:sldId id="376" r:id="rId83"/>
    <p:sldId id="385" r:id="rId84"/>
    <p:sldId id="316" r:id="rId85"/>
    <p:sldId id="370" r:id="rId86"/>
    <p:sldId id="317" r:id="rId87"/>
    <p:sldId id="387" r:id="rId88"/>
    <p:sldId id="388" r:id="rId89"/>
    <p:sldId id="397" r:id="rId90"/>
    <p:sldId id="398" r:id="rId91"/>
    <p:sldId id="322" r:id="rId92"/>
    <p:sldId id="371" r:id="rId93"/>
    <p:sldId id="372" r:id="rId94"/>
    <p:sldId id="324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Qu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8000"/>
    <a:srgbClr val="CC00FF"/>
    <a:srgbClr val="CC00CC"/>
    <a:srgbClr val="99CC00"/>
    <a:srgbClr val="66FF66"/>
    <a:srgbClr val="FFCC99"/>
    <a:srgbClr val="FF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A85F2-A002-4F9C-B27B-8BF01AE82F17}" v="5338" dt="2021-10-13T15:01:31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平" userId="f8782b39-48f4-4dc7-9a1b-23b8a3c49d01" providerId="ADAL" clId="{B3AA85F2-A002-4F9C-B27B-8BF01AE82F17}"/>
    <pc:docChg chg="undo redo custSel addSld delSld modSld sldOrd modMainMaster">
      <pc:chgData name="胡平" userId="f8782b39-48f4-4dc7-9a1b-23b8a3c49d01" providerId="ADAL" clId="{B3AA85F2-A002-4F9C-B27B-8BF01AE82F17}" dt="2021-10-13T15:01:31.827" v="5297"/>
      <pc:docMkLst>
        <pc:docMk/>
      </pc:docMkLst>
      <pc:sldChg chg="addSp delSp modSp delAnim modAnim">
        <pc:chgData name="胡平" userId="f8782b39-48f4-4dc7-9a1b-23b8a3c49d01" providerId="ADAL" clId="{B3AA85F2-A002-4F9C-B27B-8BF01AE82F17}" dt="2021-10-12T14:07:31.378" v="5087" actId="113"/>
        <pc:sldMkLst>
          <pc:docMk/>
          <pc:sldMk cId="0" sldId="259"/>
        </pc:sldMkLst>
        <pc:spChg chg="del">
          <ac:chgData name="胡平" userId="f8782b39-48f4-4dc7-9a1b-23b8a3c49d01" providerId="ADAL" clId="{B3AA85F2-A002-4F9C-B27B-8BF01AE82F17}" dt="2021-09-27T15:21:42.287" v="719" actId="478"/>
          <ac:spMkLst>
            <pc:docMk/>
            <pc:sldMk cId="0" sldId="259"/>
            <ac:spMk id="9" creationId="{4632ACEA-7E22-49B1-BC88-0975A6AD6ECD}"/>
          </ac:spMkLst>
        </pc:spChg>
        <pc:spChg chg="add mod">
          <ac:chgData name="胡平" userId="f8782b39-48f4-4dc7-9a1b-23b8a3c49d01" providerId="ADAL" clId="{B3AA85F2-A002-4F9C-B27B-8BF01AE82F17}" dt="2021-09-27T14:56:49.100" v="351" actId="27636"/>
          <ac:spMkLst>
            <pc:docMk/>
            <pc:sldMk cId="0" sldId="259"/>
            <ac:spMk id="10245" creationId="{E19DA73A-45EC-4DAF-A255-DD308F552088}"/>
          </ac:spMkLst>
        </pc:spChg>
        <pc:spChg chg="add mod">
          <ac:chgData name="胡平" userId="f8782b39-48f4-4dc7-9a1b-23b8a3c49d01" providerId="ADAL" clId="{B3AA85F2-A002-4F9C-B27B-8BF01AE82F17}" dt="2021-10-12T14:07:22.283" v="5086" actId="113"/>
          <ac:spMkLst>
            <pc:docMk/>
            <pc:sldMk cId="0" sldId="259"/>
            <ac:spMk id="10247" creationId="{70136005-F5C9-4974-BB42-16881884E0A2}"/>
          </ac:spMkLst>
        </pc:spChg>
        <pc:spChg chg="del mod">
          <ac:chgData name="胡平" userId="f8782b39-48f4-4dc7-9a1b-23b8a3c49d01" providerId="ADAL" clId="{B3AA85F2-A002-4F9C-B27B-8BF01AE82F17}" dt="2021-10-12T14:06:57.091" v="5079" actId="478"/>
          <ac:spMkLst>
            <pc:docMk/>
            <pc:sldMk cId="0" sldId="259"/>
            <ac:spMk id="10250" creationId="{936AB0DD-722A-4DDE-928B-81F11F9F5FC1}"/>
          </ac:spMkLst>
        </pc:spChg>
        <pc:spChg chg="mod">
          <ac:chgData name="胡平" userId="f8782b39-48f4-4dc7-9a1b-23b8a3c49d01" providerId="ADAL" clId="{B3AA85F2-A002-4F9C-B27B-8BF01AE82F17}" dt="2021-10-12T14:07:31.378" v="5087" actId="113"/>
          <ac:spMkLst>
            <pc:docMk/>
            <pc:sldMk cId="0" sldId="259"/>
            <ac:spMk id="10263" creationId="{98599FA0-56E8-4FC1-8972-079F03C9774B}"/>
          </ac:spMkLst>
        </pc:spChg>
        <pc:spChg chg="mod">
          <ac:chgData name="胡平" userId="f8782b39-48f4-4dc7-9a1b-23b8a3c49d01" providerId="ADAL" clId="{B3AA85F2-A002-4F9C-B27B-8BF01AE82F17}" dt="2021-09-27T14:57:15.431" v="390" actId="1076"/>
          <ac:spMkLst>
            <pc:docMk/>
            <pc:sldMk cId="0" sldId="259"/>
            <ac:spMk id="10267" creationId="{5E7B86FE-BF8D-4F44-AB3A-353A6D3EFCCA}"/>
          </ac:spMkLst>
        </pc:spChg>
        <pc:spChg chg="mod">
          <ac:chgData name="胡平" userId="f8782b39-48f4-4dc7-9a1b-23b8a3c49d01" providerId="ADAL" clId="{B3AA85F2-A002-4F9C-B27B-8BF01AE82F17}" dt="2021-09-27T14:57:11.797" v="389" actId="1076"/>
          <ac:spMkLst>
            <pc:docMk/>
            <pc:sldMk cId="0" sldId="259"/>
            <ac:spMk id="10268" creationId="{95629791-7BF6-4E1E-8148-33C4E042B903}"/>
          </ac:spMkLst>
        </pc:spChg>
        <pc:spChg chg="mod">
          <ac:chgData name="胡平" userId="f8782b39-48f4-4dc7-9a1b-23b8a3c49d01" providerId="ADAL" clId="{B3AA85F2-A002-4F9C-B27B-8BF01AE82F17}" dt="2021-09-27T14:57:19.630" v="391" actId="1076"/>
          <ac:spMkLst>
            <pc:docMk/>
            <pc:sldMk cId="0" sldId="259"/>
            <ac:spMk id="10269" creationId="{C40282C6-2841-4EC7-A19E-B337A93E401F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59"/>
            <ac:graphicFrameMk id="2" creationId="{70136005-F5C9-4974-BB42-16881884E0A2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59"/>
            <ac:graphicFrameMk id="4" creationId="{E19DA73A-45EC-4DAF-A255-DD308F552088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7T15:11:48.002" v="553"/>
        <pc:sldMkLst>
          <pc:docMk/>
          <pc:sldMk cId="0" sldId="260"/>
        </pc:sldMkLst>
        <pc:spChg chg="del">
          <ac:chgData name="胡平" userId="f8782b39-48f4-4dc7-9a1b-23b8a3c49d01" providerId="ADAL" clId="{B3AA85F2-A002-4F9C-B27B-8BF01AE82F17}" dt="2021-09-27T15:11:43.637" v="550" actId="478"/>
          <ac:spMkLst>
            <pc:docMk/>
            <pc:sldMk cId="0" sldId="260"/>
            <ac:spMk id="12" creationId="{2533AA83-B716-403A-92D8-C4749BF8707F}"/>
          </ac:spMkLst>
        </pc:spChg>
        <pc:spChg chg="add mod">
          <ac:chgData name="胡平" userId="f8782b39-48f4-4dc7-9a1b-23b8a3c49d01" providerId="ADAL" clId="{B3AA85F2-A002-4F9C-B27B-8BF01AE82F17}" dt="2021-09-27T14:56:37.670" v="292" actId="14100"/>
          <ac:spMkLst>
            <pc:docMk/>
            <pc:sldMk cId="0" sldId="260"/>
            <ac:spMk id="11268" creationId="{41309B92-BF20-49BD-831D-149B637F11BC}"/>
          </ac:spMkLst>
        </pc:spChg>
        <pc:spChg chg="mod">
          <ac:chgData name="胡平" userId="f8782b39-48f4-4dc7-9a1b-23b8a3c49d01" providerId="ADAL" clId="{B3AA85F2-A002-4F9C-B27B-8BF01AE82F17}" dt="2021-09-27T14:58:01.632" v="397" actId="14100"/>
          <ac:spMkLst>
            <pc:docMk/>
            <pc:sldMk cId="0" sldId="260"/>
            <ac:spMk id="11283" creationId="{3D05FBE7-F1C2-4360-90D6-3616BFA2EEF8}"/>
          </ac:spMkLst>
        </pc:spChg>
        <pc:spChg chg="mod">
          <ac:chgData name="胡平" userId="f8782b39-48f4-4dc7-9a1b-23b8a3c49d01" providerId="ADAL" clId="{B3AA85F2-A002-4F9C-B27B-8BF01AE82F17}" dt="2021-09-27T14:57:45.127" v="394" actId="14100"/>
          <ac:spMkLst>
            <pc:docMk/>
            <pc:sldMk cId="0" sldId="260"/>
            <ac:spMk id="11284" creationId="{8F9AF0C9-8F5C-42E7-9F2F-BE725D6F785C}"/>
          </ac:spMkLst>
        </pc:spChg>
        <pc:spChg chg="add mod">
          <ac:chgData name="胡平" userId="f8782b39-48f4-4dc7-9a1b-23b8a3c49d01" providerId="ADAL" clId="{B3AA85F2-A002-4F9C-B27B-8BF01AE82F17}" dt="2021-09-27T14:56:15.872" v="208" actId="27636"/>
          <ac:spMkLst>
            <pc:docMk/>
            <pc:sldMk cId="0" sldId="260"/>
            <ac:spMk id="11289" creationId="{3408DA77-3F92-46C4-B216-BBFFDAA08F3A}"/>
          </ac:spMkLst>
        </pc:spChg>
        <pc:spChg chg="add mod">
          <ac:chgData name="胡平" userId="f8782b39-48f4-4dc7-9a1b-23b8a3c49d01" providerId="ADAL" clId="{B3AA85F2-A002-4F9C-B27B-8BF01AE82F17}" dt="2021-09-27T14:56:15.799" v="206" actId="27636"/>
          <ac:spMkLst>
            <pc:docMk/>
            <pc:sldMk cId="0" sldId="260"/>
            <ac:spMk id="11290" creationId="{4E8417CA-313C-4C21-B1C1-1F5B0C31C6A7}"/>
          </ac:spMkLst>
        </pc:spChg>
        <pc:grpChg chg="mod">
          <ac:chgData name="胡平" userId="f8782b39-48f4-4dc7-9a1b-23b8a3c49d01" providerId="ADAL" clId="{B3AA85F2-A002-4F9C-B27B-8BF01AE82F17}" dt="2021-09-27T14:57:39.677" v="393" actId="1076"/>
          <ac:grpSpMkLst>
            <pc:docMk/>
            <pc:sldMk cId="0" sldId="260"/>
            <ac:grpSpMk id="11292" creationId="{0B0EAEDE-C686-4082-9482-6424B69D307C}"/>
          </ac:grpSpMkLst>
        </pc:grpChg>
        <pc:grpChg chg="mod">
          <ac:chgData name="胡平" userId="f8782b39-48f4-4dc7-9a1b-23b8a3c49d01" providerId="ADAL" clId="{B3AA85F2-A002-4F9C-B27B-8BF01AE82F17}" dt="2021-09-27T14:57:53.290" v="395" actId="1076"/>
          <ac:grpSpMkLst>
            <pc:docMk/>
            <pc:sldMk cId="0" sldId="260"/>
            <ac:grpSpMk id="11293" creationId="{3DE837FE-9BF9-4E38-BB56-A113E03AC071}"/>
          </ac:grpSpMkLst>
        </pc:gr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0"/>
            <ac:graphicFrameMk id="2" creationId="{41309B92-BF20-49BD-831D-149B637F11BC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0"/>
            <ac:graphicFrameMk id="4" creationId="{3408DA77-3F92-46C4-B216-BBFFDAA08F3A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0"/>
            <ac:graphicFrameMk id="6" creationId="{4E8417CA-313C-4C21-B1C1-1F5B0C31C6A7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7T15:25:56.184" v="740"/>
        <pc:sldMkLst>
          <pc:docMk/>
          <pc:sldMk cId="0" sldId="262"/>
        </pc:sldMkLst>
        <pc:spChg chg="del">
          <ac:chgData name="胡平" userId="f8782b39-48f4-4dc7-9a1b-23b8a3c49d01" providerId="ADAL" clId="{B3AA85F2-A002-4F9C-B27B-8BF01AE82F17}" dt="2021-09-27T15:21:38.713" v="718" actId="478"/>
          <ac:spMkLst>
            <pc:docMk/>
            <pc:sldMk cId="0" sldId="262"/>
            <ac:spMk id="10" creationId="{323B8EC1-7B86-440D-A1FC-53B182E376C8}"/>
          </ac:spMkLst>
        </pc:spChg>
        <pc:spChg chg="add del mod">
          <ac:chgData name="胡平" userId="f8782b39-48f4-4dc7-9a1b-23b8a3c49d01" providerId="ADAL" clId="{B3AA85F2-A002-4F9C-B27B-8BF01AE82F17}" dt="2021-09-27T15:25:56.184" v="740"/>
          <ac:spMkLst>
            <pc:docMk/>
            <pc:sldMk cId="0" sldId="262"/>
            <ac:spMk id="16" creationId="{7F4EFF9F-63DA-44BD-9BA0-FA12CBA2B1C6}"/>
          </ac:spMkLst>
        </pc:spChg>
        <pc:spChg chg="add mod">
          <ac:chgData name="胡平" userId="f8782b39-48f4-4dc7-9a1b-23b8a3c49d01" providerId="ADAL" clId="{B3AA85F2-A002-4F9C-B27B-8BF01AE82F17}" dt="2021-09-27T14:56:16.047" v="209" actId="27636"/>
          <ac:spMkLst>
            <pc:docMk/>
            <pc:sldMk cId="0" sldId="262"/>
            <ac:spMk id="13316" creationId="{51617EDD-850D-4261-A5A2-175A483F0A2C}"/>
          </ac:spMkLst>
        </pc:spChg>
        <pc:spChg chg="add mod">
          <ac:chgData name="胡平" userId="f8782b39-48f4-4dc7-9a1b-23b8a3c49d01" providerId="ADAL" clId="{B3AA85F2-A002-4F9C-B27B-8BF01AE82F17}" dt="2021-09-27T15:12:22.292" v="564" actId="27636"/>
          <ac:spMkLst>
            <pc:docMk/>
            <pc:sldMk cId="0" sldId="262"/>
            <ac:spMk id="13321" creationId="{954B4B2B-D6EA-49E8-98E3-1A60E0F518F1}"/>
          </ac:spMkLst>
        </pc:spChg>
        <pc:spChg chg="add mod">
          <ac:chgData name="胡平" userId="f8782b39-48f4-4dc7-9a1b-23b8a3c49d01" providerId="ADAL" clId="{B3AA85F2-A002-4F9C-B27B-8BF01AE82F17}" dt="2021-09-27T15:12:08.140" v="561" actId="27636"/>
          <ac:spMkLst>
            <pc:docMk/>
            <pc:sldMk cId="0" sldId="262"/>
            <ac:spMk id="13323" creationId="{77E57378-400D-49EB-AC11-0FAAEF4DE436}"/>
          </ac:spMkLst>
        </pc:spChg>
        <pc:spChg chg="add mod">
          <ac:chgData name="胡平" userId="f8782b39-48f4-4dc7-9a1b-23b8a3c49d01" providerId="ADAL" clId="{B3AA85F2-A002-4F9C-B27B-8BF01AE82F17}" dt="2021-09-27T15:12:12.744" v="562" actId="1076"/>
          <ac:spMkLst>
            <pc:docMk/>
            <pc:sldMk cId="0" sldId="262"/>
            <ac:spMk id="13324" creationId="{D61A1B67-20A9-4BEE-870E-1207146ADA52}"/>
          </ac:spMkLst>
        </pc:spChg>
        <pc:spChg chg="add mod">
          <ac:chgData name="胡平" userId="f8782b39-48f4-4dc7-9a1b-23b8a3c49d01" providerId="ADAL" clId="{B3AA85F2-A002-4F9C-B27B-8BF01AE82F17}" dt="2021-09-27T14:56:16.150" v="211" actId="27636"/>
          <ac:spMkLst>
            <pc:docMk/>
            <pc:sldMk cId="0" sldId="262"/>
            <ac:spMk id="13326" creationId="{DB131365-889C-4164-B1D8-ED69E60350D7}"/>
          </ac:spMkLst>
        </pc:spChg>
        <pc:spChg chg="add mod">
          <ac:chgData name="胡平" userId="f8782b39-48f4-4dc7-9a1b-23b8a3c49d01" providerId="ADAL" clId="{B3AA85F2-A002-4F9C-B27B-8BF01AE82F17}" dt="2021-09-27T14:56:16.223" v="213" actId="27636"/>
          <ac:spMkLst>
            <pc:docMk/>
            <pc:sldMk cId="0" sldId="262"/>
            <ac:spMk id="13327" creationId="{6A13D71B-4331-47E9-A795-C9ABA20F8FB3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2"/>
            <ac:graphicFrameMk id="2" creationId="{51617EDD-850D-4261-A5A2-175A483F0A2C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2"/>
            <ac:graphicFrameMk id="4" creationId="{954B4B2B-D6EA-49E8-98E3-1A60E0F518F1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2"/>
            <ac:graphicFrameMk id="6" creationId="{77E57378-400D-49EB-AC11-0FAAEF4DE436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2"/>
            <ac:graphicFrameMk id="8" creationId="{D61A1B67-20A9-4BEE-870E-1207146ADA52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2"/>
            <ac:graphicFrameMk id="12" creationId="{DB131365-889C-4164-B1D8-ED69E60350D7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2"/>
            <ac:graphicFrameMk id="14" creationId="{6A13D71B-4331-47E9-A795-C9ABA20F8FB3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7T15:25:34.602" v="739"/>
        <pc:sldMkLst>
          <pc:docMk/>
          <pc:sldMk cId="0" sldId="263"/>
        </pc:sldMkLst>
        <pc:spChg chg="del">
          <ac:chgData name="胡平" userId="f8782b39-48f4-4dc7-9a1b-23b8a3c49d01" providerId="ADAL" clId="{B3AA85F2-A002-4F9C-B27B-8BF01AE82F17}" dt="2021-09-27T15:21:28.511" v="715" actId="478"/>
          <ac:spMkLst>
            <pc:docMk/>
            <pc:sldMk cId="0" sldId="263"/>
            <ac:spMk id="6" creationId="{30096F16-5BE6-4ECE-B557-D81E1C190D1F}"/>
          </ac:spMkLst>
        </pc:spChg>
        <pc:spChg chg="add mod">
          <ac:chgData name="胡平" userId="f8782b39-48f4-4dc7-9a1b-23b8a3c49d01" providerId="ADAL" clId="{B3AA85F2-A002-4F9C-B27B-8BF01AE82F17}" dt="2021-09-27T15:21:25.909" v="714" actId="1076"/>
          <ac:spMkLst>
            <pc:docMk/>
            <pc:sldMk cId="0" sldId="263"/>
            <ac:spMk id="14354" creationId="{A900625C-BCDA-49AE-8B5D-2D0FBB65C49F}"/>
          </ac:spMkLst>
        </pc:spChg>
        <pc:spChg chg="add mod">
          <ac:chgData name="胡平" userId="f8782b39-48f4-4dc7-9a1b-23b8a3c49d01" providerId="ADAL" clId="{B3AA85F2-A002-4F9C-B27B-8BF01AE82F17}" dt="2021-09-27T14:56:17.531" v="217" actId="27636"/>
          <ac:spMkLst>
            <pc:docMk/>
            <pc:sldMk cId="0" sldId="263"/>
            <ac:spMk id="14356" creationId="{2C7C0E8F-1484-4436-BF93-C79CAA16ABCA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3"/>
            <ac:graphicFrameMk id="2" creationId="{A900625C-BCDA-49AE-8B5D-2D0FBB65C49F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3"/>
            <ac:graphicFrameMk id="4" creationId="{2C7C0E8F-1484-4436-BF93-C79CAA16ABCA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7T15:36:39.475" v="825" actId="478"/>
        <pc:sldMkLst>
          <pc:docMk/>
          <pc:sldMk cId="0" sldId="264"/>
        </pc:sldMkLst>
        <pc:spChg chg="del">
          <ac:chgData name="胡平" userId="f8782b39-48f4-4dc7-9a1b-23b8a3c49d01" providerId="ADAL" clId="{B3AA85F2-A002-4F9C-B27B-8BF01AE82F17}" dt="2021-09-27T15:36:39.475" v="825" actId="478"/>
          <ac:spMkLst>
            <pc:docMk/>
            <pc:sldMk cId="0" sldId="264"/>
            <ac:spMk id="5" creationId="{D58678D7-D338-484F-A656-6496FDC5A78A}"/>
          </ac:spMkLst>
        </pc:spChg>
        <pc:spChg chg="add mod">
          <ac:chgData name="胡平" userId="f8782b39-48f4-4dc7-9a1b-23b8a3c49d01" providerId="ADAL" clId="{B3AA85F2-A002-4F9C-B27B-8BF01AE82F17}" dt="2021-09-27T14:56:18.794" v="226" actId="27636"/>
          <ac:spMkLst>
            <pc:docMk/>
            <pc:sldMk cId="0" sldId="264"/>
            <ac:spMk id="15369" creationId="{0D57A74C-0AE8-4C77-AEAA-EBA64E7A3608}"/>
          </ac:spMkLst>
        </pc:spChg>
        <pc:spChg chg="add mod">
          <ac:chgData name="胡平" userId="f8782b39-48f4-4dc7-9a1b-23b8a3c49d01" providerId="ADAL" clId="{B3AA85F2-A002-4F9C-B27B-8BF01AE82F17}" dt="2021-09-27T14:56:18.746" v="225" actId="27636"/>
          <ac:spMkLst>
            <pc:docMk/>
            <pc:sldMk cId="0" sldId="264"/>
            <ac:spMk id="15370" creationId="{7413EC94-A126-4F9B-B24A-583EF49D36F6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4"/>
            <ac:graphicFrameMk id="2" creationId="{0D57A74C-0AE8-4C77-AEAA-EBA64E7A3608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4"/>
            <ac:graphicFrameMk id="4" creationId="{7413EC94-A126-4F9B-B24A-583EF49D36F6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7T15:40:40.793" v="858"/>
        <pc:sldMkLst>
          <pc:docMk/>
          <pc:sldMk cId="0" sldId="265"/>
        </pc:sldMkLst>
        <pc:spChg chg="del">
          <ac:chgData name="胡平" userId="f8782b39-48f4-4dc7-9a1b-23b8a3c49d01" providerId="ADAL" clId="{B3AA85F2-A002-4F9C-B27B-8BF01AE82F17}" dt="2021-09-27T15:21:31.157" v="716" actId="478"/>
          <ac:spMkLst>
            <pc:docMk/>
            <pc:sldMk cId="0" sldId="265"/>
            <ac:spMk id="16" creationId="{01A35FB1-DADD-4117-ADF4-2CF0EC2B172A}"/>
          </ac:spMkLst>
        </pc:spChg>
        <pc:spChg chg="add mod">
          <ac:chgData name="胡平" userId="f8782b39-48f4-4dc7-9a1b-23b8a3c49d01" providerId="ADAL" clId="{B3AA85F2-A002-4F9C-B27B-8BF01AE82F17}" dt="2021-09-27T14:56:18.556" v="224" actId="27636"/>
          <ac:spMkLst>
            <pc:docMk/>
            <pc:sldMk cId="0" sldId="265"/>
            <ac:spMk id="16388" creationId="{AF23864A-8CD9-4B5B-8119-BB68BCD5B0FB}"/>
          </ac:spMkLst>
        </pc:spChg>
        <pc:spChg chg="mod">
          <ac:chgData name="胡平" userId="f8782b39-48f4-4dc7-9a1b-23b8a3c49d01" providerId="ADAL" clId="{B3AA85F2-A002-4F9C-B27B-8BF01AE82F17}" dt="2021-09-27T15:23:47.821" v="731" actId="14100"/>
          <ac:spMkLst>
            <pc:docMk/>
            <pc:sldMk cId="0" sldId="265"/>
            <ac:spMk id="16400" creationId="{2B057067-BCD7-4761-BDA3-9CAF10F31ECE}"/>
          </ac:spMkLst>
        </pc:spChg>
        <pc:spChg chg="mod">
          <ac:chgData name="胡平" userId="f8782b39-48f4-4dc7-9a1b-23b8a3c49d01" providerId="ADAL" clId="{B3AA85F2-A002-4F9C-B27B-8BF01AE82F17}" dt="2021-09-27T15:24:22.599" v="738" actId="14100"/>
          <ac:spMkLst>
            <pc:docMk/>
            <pc:sldMk cId="0" sldId="265"/>
            <ac:spMk id="16403" creationId="{0553E636-AB57-4A45-82B4-200B6B582381}"/>
          </ac:spMkLst>
        </pc:spChg>
        <pc:spChg chg="mod">
          <ac:chgData name="胡平" userId="f8782b39-48f4-4dc7-9a1b-23b8a3c49d01" providerId="ADAL" clId="{B3AA85F2-A002-4F9C-B27B-8BF01AE82F17}" dt="2021-09-27T15:23:57.736" v="733" actId="14100"/>
          <ac:spMkLst>
            <pc:docMk/>
            <pc:sldMk cId="0" sldId="265"/>
            <ac:spMk id="16413" creationId="{CD16EE74-7729-4839-B44A-B7E8CE3DEE5B}"/>
          </ac:spMkLst>
        </pc:spChg>
        <pc:spChg chg="mod">
          <ac:chgData name="胡平" userId="f8782b39-48f4-4dc7-9a1b-23b8a3c49d01" providerId="ADAL" clId="{B3AA85F2-A002-4F9C-B27B-8BF01AE82F17}" dt="2021-09-27T15:22:44.792" v="723" actId="14100"/>
          <ac:spMkLst>
            <pc:docMk/>
            <pc:sldMk cId="0" sldId="265"/>
            <ac:spMk id="16414" creationId="{F4BACF8A-3968-4F38-A6F2-0CF6FBAC1991}"/>
          </ac:spMkLst>
        </pc:spChg>
        <pc:spChg chg="mod">
          <ac:chgData name="胡平" userId="f8782b39-48f4-4dc7-9a1b-23b8a3c49d01" providerId="ADAL" clId="{B3AA85F2-A002-4F9C-B27B-8BF01AE82F17}" dt="2021-09-27T15:23:07.971" v="725" actId="14100"/>
          <ac:spMkLst>
            <pc:docMk/>
            <pc:sldMk cId="0" sldId="265"/>
            <ac:spMk id="16418" creationId="{86A63E2E-F6B1-4729-8199-A7DDDE501E6D}"/>
          </ac:spMkLst>
        </pc:spChg>
        <pc:spChg chg="mod">
          <ac:chgData name="胡平" userId="f8782b39-48f4-4dc7-9a1b-23b8a3c49d01" providerId="ADAL" clId="{B3AA85F2-A002-4F9C-B27B-8BF01AE82F17}" dt="2021-09-27T15:23:17.197" v="727" actId="14100"/>
          <ac:spMkLst>
            <pc:docMk/>
            <pc:sldMk cId="0" sldId="265"/>
            <ac:spMk id="16422" creationId="{8833C6CB-927D-4267-B59E-4E92A0FC95F4}"/>
          </ac:spMkLst>
        </pc:spChg>
        <pc:spChg chg="add mod">
          <ac:chgData name="胡平" userId="f8782b39-48f4-4dc7-9a1b-23b8a3c49d01" providerId="ADAL" clId="{B3AA85F2-A002-4F9C-B27B-8BF01AE82F17}" dt="2021-09-27T14:56:17.899" v="220" actId="27636"/>
          <ac:spMkLst>
            <pc:docMk/>
            <pc:sldMk cId="0" sldId="265"/>
            <ac:spMk id="16427" creationId="{373B426B-1631-4830-9FFC-6CB7737EBD32}"/>
          </ac:spMkLst>
        </pc:spChg>
        <pc:spChg chg="add mod">
          <ac:chgData name="胡平" userId="f8782b39-48f4-4dc7-9a1b-23b8a3c49d01" providerId="ADAL" clId="{B3AA85F2-A002-4F9C-B27B-8BF01AE82F17}" dt="2021-09-27T14:56:17.783" v="219" actId="27636"/>
          <ac:spMkLst>
            <pc:docMk/>
            <pc:sldMk cId="0" sldId="265"/>
            <ac:spMk id="16428" creationId="{1A8C3E8F-5224-4480-96A2-CCAFA8C8A9E9}"/>
          </ac:spMkLst>
        </pc:spChg>
        <pc:spChg chg="add mod">
          <ac:chgData name="胡平" userId="f8782b39-48f4-4dc7-9a1b-23b8a3c49d01" providerId="ADAL" clId="{B3AA85F2-A002-4F9C-B27B-8BF01AE82F17}" dt="2021-09-27T14:56:18.177" v="222" actId="27636"/>
          <ac:spMkLst>
            <pc:docMk/>
            <pc:sldMk cId="0" sldId="265"/>
            <ac:spMk id="16429" creationId="{C1705AFB-FA22-41CB-A59D-01A6AB8A375B}"/>
          </ac:spMkLst>
        </pc:spChg>
        <pc:spChg chg="add mod">
          <ac:chgData name="胡平" userId="f8782b39-48f4-4dc7-9a1b-23b8a3c49d01" providerId="ADAL" clId="{B3AA85F2-A002-4F9C-B27B-8BF01AE82F17}" dt="2021-09-27T14:56:18.060" v="221" actId="27636"/>
          <ac:spMkLst>
            <pc:docMk/>
            <pc:sldMk cId="0" sldId="265"/>
            <ac:spMk id="16430" creationId="{71BDBDB3-9F86-45A1-A337-9F48DD8E6664}"/>
          </ac:spMkLst>
        </pc:spChg>
        <pc:spChg chg="add mod">
          <ac:chgData name="胡平" userId="f8782b39-48f4-4dc7-9a1b-23b8a3c49d01" providerId="ADAL" clId="{B3AA85F2-A002-4F9C-B27B-8BF01AE82F17}" dt="2021-09-27T14:56:18.279" v="223" actId="27636"/>
          <ac:spMkLst>
            <pc:docMk/>
            <pc:sldMk cId="0" sldId="265"/>
            <ac:spMk id="16431" creationId="{E5BAFB6D-EA31-4AF4-BDA8-632B1FCA63E2}"/>
          </ac:spMkLst>
        </pc:spChg>
        <pc:spChg chg="add mod">
          <ac:chgData name="胡平" userId="f8782b39-48f4-4dc7-9a1b-23b8a3c49d01" providerId="ADAL" clId="{B3AA85F2-A002-4F9C-B27B-8BF01AE82F17}" dt="2021-09-27T14:56:17.645" v="218" actId="27636"/>
          <ac:spMkLst>
            <pc:docMk/>
            <pc:sldMk cId="0" sldId="265"/>
            <ac:spMk id="16432" creationId="{78BE2E1F-AC1F-4C2D-B013-1F189591919D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5"/>
            <ac:graphicFrameMk id="2" creationId="{AF23864A-8CD9-4B5B-8119-BB68BCD5B0F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5"/>
            <ac:graphicFrameMk id="4" creationId="{373B426B-1631-4830-9FFC-6CB7737EBD32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5"/>
            <ac:graphicFrameMk id="6" creationId="{1A8C3E8F-5224-4480-96A2-CCAFA8C8A9E9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5"/>
            <ac:graphicFrameMk id="8" creationId="{C1705AFB-FA22-41CB-A59D-01A6AB8A375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5"/>
            <ac:graphicFrameMk id="10" creationId="{71BDBDB3-9F86-45A1-A337-9F48DD8E6664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5"/>
            <ac:graphicFrameMk id="12" creationId="{E5BAFB6D-EA31-4AF4-BDA8-632B1FCA63E2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65"/>
            <ac:graphicFrameMk id="14" creationId="{78BE2E1F-AC1F-4C2D-B013-1F189591919D}"/>
          </ac:graphicFrameMkLst>
        </pc:graphicFrameChg>
      </pc:sldChg>
      <pc:sldChg chg="delSp modSp modAnim">
        <pc:chgData name="胡平" userId="f8782b39-48f4-4dc7-9a1b-23b8a3c49d01" providerId="ADAL" clId="{B3AA85F2-A002-4F9C-B27B-8BF01AE82F17}" dt="2021-10-12T14:09:55.923" v="5118"/>
        <pc:sldMkLst>
          <pc:docMk/>
          <pc:sldMk cId="0" sldId="266"/>
        </pc:sldMkLst>
        <pc:spChg chg="del">
          <ac:chgData name="胡平" userId="f8782b39-48f4-4dc7-9a1b-23b8a3c49d01" providerId="ADAL" clId="{B3AA85F2-A002-4F9C-B27B-8BF01AE82F17}" dt="2021-09-27T15:28:35.076" v="757" actId="478"/>
          <ac:spMkLst>
            <pc:docMk/>
            <pc:sldMk cId="0" sldId="266"/>
            <ac:spMk id="5" creationId="{DB47CA01-CE96-4EB4-973C-5FC16C8A2231}"/>
          </ac:spMkLst>
        </pc:spChg>
        <pc:spChg chg="mod">
          <ac:chgData name="胡平" userId="f8782b39-48f4-4dc7-9a1b-23b8a3c49d01" providerId="ADAL" clId="{B3AA85F2-A002-4F9C-B27B-8BF01AE82F17}" dt="2021-10-12T14:09:55.923" v="5118"/>
          <ac:spMkLst>
            <pc:docMk/>
            <pc:sldMk cId="0" sldId="266"/>
            <ac:spMk id="17426" creationId="{A4F4FEAA-8D24-4E32-88A2-AB49E1175C81}"/>
          </ac:spMkLst>
        </pc:spChg>
        <pc:spChg chg="mod">
          <ac:chgData name="胡平" userId="f8782b39-48f4-4dc7-9a1b-23b8a3c49d01" providerId="ADAL" clId="{B3AA85F2-A002-4F9C-B27B-8BF01AE82F17}" dt="2021-10-12T14:09:52.249" v="5117"/>
          <ac:spMkLst>
            <pc:docMk/>
            <pc:sldMk cId="0" sldId="266"/>
            <ac:spMk id="17431" creationId="{E1C379D2-9FAC-4E41-AA85-4B18A9FA54EB}"/>
          </ac:spMkLst>
        </pc:spChg>
      </pc:sldChg>
      <pc:sldChg chg="delSp modSp modAnim">
        <pc:chgData name="胡平" userId="f8782b39-48f4-4dc7-9a1b-23b8a3c49d01" providerId="ADAL" clId="{B3AA85F2-A002-4F9C-B27B-8BF01AE82F17}" dt="2021-10-12T14:10:30.689" v="5126"/>
        <pc:sldMkLst>
          <pc:docMk/>
          <pc:sldMk cId="0" sldId="267"/>
        </pc:sldMkLst>
        <pc:spChg chg="del">
          <ac:chgData name="胡平" userId="f8782b39-48f4-4dc7-9a1b-23b8a3c49d01" providerId="ADAL" clId="{B3AA85F2-A002-4F9C-B27B-8BF01AE82F17}" dt="2021-09-27T15:36:29.742" v="822" actId="478"/>
          <ac:spMkLst>
            <pc:docMk/>
            <pc:sldMk cId="0" sldId="267"/>
            <ac:spMk id="7" creationId="{5572580E-63FE-4109-B190-60775626570D}"/>
          </ac:spMkLst>
        </pc:spChg>
        <pc:spChg chg="mod">
          <ac:chgData name="胡平" userId="f8782b39-48f4-4dc7-9a1b-23b8a3c49d01" providerId="ADAL" clId="{B3AA85F2-A002-4F9C-B27B-8BF01AE82F17}" dt="2021-10-12T14:10:27.033" v="5125"/>
          <ac:spMkLst>
            <pc:docMk/>
            <pc:sldMk cId="0" sldId="267"/>
            <ac:spMk id="18457" creationId="{58F6698A-513E-445E-AC59-C8529642BCE3}"/>
          </ac:spMkLst>
        </pc:spChg>
        <pc:spChg chg="mod">
          <ac:chgData name="胡平" userId="f8782b39-48f4-4dc7-9a1b-23b8a3c49d01" providerId="ADAL" clId="{B3AA85F2-A002-4F9C-B27B-8BF01AE82F17}" dt="2021-10-12T14:10:30.689" v="5126"/>
          <ac:spMkLst>
            <pc:docMk/>
            <pc:sldMk cId="0" sldId="267"/>
            <ac:spMk id="18460" creationId="{E7F786BE-FE03-44D8-AB31-8E7C36B435E0}"/>
          </ac:spMkLst>
        </pc:spChg>
        <pc:spChg chg="mod">
          <ac:chgData name="胡平" userId="f8782b39-48f4-4dc7-9a1b-23b8a3c49d01" providerId="ADAL" clId="{B3AA85F2-A002-4F9C-B27B-8BF01AE82F17}" dt="2021-10-12T14:10:20.938" v="5123"/>
          <ac:spMkLst>
            <pc:docMk/>
            <pc:sldMk cId="0" sldId="267"/>
            <ac:spMk id="18461" creationId="{E378BCD4-B880-4955-AD9D-FAD49B29C1A4}"/>
          </ac:spMkLst>
        </pc:spChg>
        <pc:spChg chg="mod">
          <ac:chgData name="胡平" userId="f8782b39-48f4-4dc7-9a1b-23b8a3c49d01" providerId="ADAL" clId="{B3AA85F2-A002-4F9C-B27B-8BF01AE82F17}" dt="2021-10-12T14:10:18.101" v="5122"/>
          <ac:spMkLst>
            <pc:docMk/>
            <pc:sldMk cId="0" sldId="267"/>
            <ac:spMk id="18462" creationId="{24798AD6-F323-4D68-B1FA-BD3593C8AAA3}"/>
          </ac:spMkLst>
        </pc:spChg>
      </pc:sldChg>
      <pc:sldChg chg="addSp delSp modSp delAnim modAnim">
        <pc:chgData name="胡平" userId="f8782b39-48f4-4dc7-9a1b-23b8a3c49d01" providerId="ADAL" clId="{B3AA85F2-A002-4F9C-B27B-8BF01AE82F17}" dt="2021-10-12T14:10:46.024" v="5130" actId="1076"/>
        <pc:sldMkLst>
          <pc:docMk/>
          <pc:sldMk cId="0" sldId="270"/>
        </pc:sldMkLst>
        <pc:spChg chg="del">
          <ac:chgData name="胡平" userId="f8782b39-48f4-4dc7-9a1b-23b8a3c49d01" providerId="ADAL" clId="{B3AA85F2-A002-4F9C-B27B-8BF01AE82F17}" dt="2021-09-27T15:36:26.089" v="821" actId="478"/>
          <ac:spMkLst>
            <pc:docMk/>
            <pc:sldMk cId="0" sldId="270"/>
            <ac:spMk id="5" creationId="{EE3099AC-129F-4074-85CA-CF3029177AE4}"/>
          </ac:spMkLst>
        </pc:spChg>
        <pc:spChg chg="mod">
          <ac:chgData name="胡平" userId="f8782b39-48f4-4dc7-9a1b-23b8a3c49d01" providerId="ADAL" clId="{B3AA85F2-A002-4F9C-B27B-8BF01AE82F17}" dt="2021-10-12T14:10:38.249" v="5127"/>
          <ac:spMkLst>
            <pc:docMk/>
            <pc:sldMk cId="0" sldId="270"/>
            <ac:spMk id="21506" creationId="{56A9A8FA-CE1E-4BDE-87B7-42DDD7FE2217}"/>
          </ac:spMkLst>
        </pc:spChg>
        <pc:spChg chg="add mod">
          <ac:chgData name="胡平" userId="f8782b39-48f4-4dc7-9a1b-23b8a3c49d01" providerId="ADAL" clId="{B3AA85F2-A002-4F9C-B27B-8BF01AE82F17}" dt="2021-10-12T14:10:46.024" v="5130" actId="1076"/>
          <ac:spMkLst>
            <pc:docMk/>
            <pc:sldMk cId="0" sldId="270"/>
            <ac:spMk id="21527" creationId="{8FB691CD-16D1-46E8-93FB-4221A60D1803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70"/>
            <ac:graphicFrameMk id="2" creationId="{8FB691CD-16D1-46E8-93FB-4221A60D1803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1:38.905" v="5143"/>
        <pc:sldMkLst>
          <pc:docMk/>
          <pc:sldMk cId="0" sldId="274"/>
        </pc:sldMkLst>
        <pc:spChg chg="del">
          <ac:chgData name="胡平" userId="f8782b39-48f4-4dc7-9a1b-23b8a3c49d01" providerId="ADAL" clId="{B3AA85F2-A002-4F9C-B27B-8BF01AE82F17}" dt="2021-09-27T15:45:44.784" v="902" actId="478"/>
          <ac:spMkLst>
            <pc:docMk/>
            <pc:sldMk cId="0" sldId="274"/>
            <ac:spMk id="8" creationId="{EBDFA09A-089A-4B45-A967-1F6BE747F7CE}"/>
          </ac:spMkLst>
        </pc:spChg>
        <pc:spChg chg="mod">
          <ac:chgData name="胡平" userId="f8782b39-48f4-4dc7-9a1b-23b8a3c49d01" providerId="ADAL" clId="{B3AA85F2-A002-4F9C-B27B-8BF01AE82F17}" dt="2021-10-12T14:11:15.784" v="5137"/>
          <ac:spMkLst>
            <pc:docMk/>
            <pc:sldMk cId="0" sldId="274"/>
            <ac:spMk id="25604" creationId="{80A5E066-A854-4FC8-A439-352A884535DB}"/>
          </ac:spMkLst>
        </pc:spChg>
        <pc:spChg chg="add mod">
          <ac:chgData name="胡平" userId="f8782b39-48f4-4dc7-9a1b-23b8a3c49d01" providerId="ADAL" clId="{B3AA85F2-A002-4F9C-B27B-8BF01AE82F17}" dt="2021-09-27T15:47:12.759" v="971"/>
          <ac:spMkLst>
            <pc:docMk/>
            <pc:sldMk cId="0" sldId="274"/>
            <ac:spMk id="25610" creationId="{C60B6436-BA2F-4CA5-94A4-DE67EA3F069F}"/>
          </ac:spMkLst>
        </pc:spChg>
        <pc:spChg chg="mod">
          <ac:chgData name="胡平" userId="f8782b39-48f4-4dc7-9a1b-23b8a3c49d01" providerId="ADAL" clId="{B3AA85F2-A002-4F9C-B27B-8BF01AE82F17}" dt="2021-10-12T14:11:21.424" v="5139"/>
          <ac:spMkLst>
            <pc:docMk/>
            <pc:sldMk cId="0" sldId="274"/>
            <ac:spMk id="25624" creationId="{57B684AA-D737-4BF5-9602-C11617308C2B}"/>
          </ac:spMkLst>
        </pc:spChg>
        <pc:spChg chg="add mod">
          <ac:chgData name="胡平" userId="f8782b39-48f4-4dc7-9a1b-23b8a3c49d01" providerId="ADAL" clId="{B3AA85F2-A002-4F9C-B27B-8BF01AE82F17}" dt="2021-10-12T14:11:31.098" v="5141" actId="1076"/>
          <ac:spMkLst>
            <pc:docMk/>
            <pc:sldMk cId="0" sldId="274"/>
            <ac:spMk id="25626" creationId="{1F63C767-F7C9-4F0A-A9FB-6DC5B122F9B0}"/>
          </ac:spMkLst>
        </pc:spChg>
        <pc:spChg chg="mod">
          <ac:chgData name="胡平" userId="f8782b39-48f4-4dc7-9a1b-23b8a3c49d01" providerId="ADAL" clId="{B3AA85F2-A002-4F9C-B27B-8BF01AE82F17}" dt="2021-10-12T14:11:38.905" v="5143"/>
          <ac:spMkLst>
            <pc:docMk/>
            <pc:sldMk cId="0" sldId="274"/>
            <ac:spMk id="25628" creationId="{807A035E-C648-458C-8B4C-0E9E1BD92D80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74"/>
            <ac:graphicFrameMk id="2" creationId="{C60B6436-BA2F-4CA5-94A4-DE67EA3F069F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74"/>
            <ac:graphicFrameMk id="4" creationId="{1F63C767-F7C9-4F0A-A9FB-6DC5B122F9B0}"/>
          </ac:graphicFrameMkLst>
        </pc:graphicFrameChg>
        <pc:graphicFrameChg chg="mod">
          <ac:chgData name="胡平" userId="f8782b39-48f4-4dc7-9a1b-23b8a3c49d01" providerId="ADAL" clId="{B3AA85F2-A002-4F9C-B27B-8BF01AE82F17}" dt="2021-09-27T15:45:48.386" v="908" actId="1036"/>
          <ac:graphicFrameMkLst>
            <pc:docMk/>
            <pc:sldMk cId="0" sldId="274"/>
            <ac:graphicFrameMk id="25606" creationId="{E3C037DA-D5AB-4733-A16B-63D03A1E906F}"/>
          </ac:graphicFrameMkLst>
        </pc:graphicFrameChg>
      </pc:sldChg>
      <pc:sldChg chg="addSp delSp modSp addAnim delAnim">
        <pc:chgData name="胡平" userId="f8782b39-48f4-4dc7-9a1b-23b8a3c49d01" providerId="ADAL" clId="{B3AA85F2-A002-4F9C-B27B-8BF01AE82F17}" dt="2021-09-27T15:52:46.151" v="1019" actId="478"/>
        <pc:sldMkLst>
          <pc:docMk/>
          <pc:sldMk cId="0" sldId="276"/>
        </pc:sldMkLst>
        <pc:spChg chg="del mod">
          <ac:chgData name="胡平" userId="f8782b39-48f4-4dc7-9a1b-23b8a3c49d01" providerId="ADAL" clId="{B3AA85F2-A002-4F9C-B27B-8BF01AE82F17}" dt="2021-09-27T15:52:46.151" v="1019" actId="478"/>
          <ac:spMkLst>
            <pc:docMk/>
            <pc:sldMk cId="0" sldId="276"/>
            <ac:spMk id="18" creationId="{A035903A-3EEF-434B-A1C7-52B3EC44CB93}"/>
          </ac:spMkLst>
        </pc:spChg>
        <pc:spChg chg="add del">
          <ac:chgData name="胡平" userId="f8782b39-48f4-4dc7-9a1b-23b8a3c49d01" providerId="ADAL" clId="{B3AA85F2-A002-4F9C-B27B-8BF01AE82F17}" dt="2021-09-27T15:31:36.388" v="813" actId="478"/>
          <ac:spMkLst>
            <pc:docMk/>
            <pc:sldMk cId="0" sldId="276"/>
            <ac:spMk id="27668" creationId="{82C587D5-D427-426C-94AE-E0AB4F6DA862}"/>
          </ac:spMkLst>
        </pc:spChg>
        <pc:spChg chg="add del">
          <ac:chgData name="胡平" userId="f8782b39-48f4-4dc7-9a1b-23b8a3c49d01" providerId="ADAL" clId="{B3AA85F2-A002-4F9C-B27B-8BF01AE82F17}" dt="2021-09-27T15:31:36.800" v="814" actId="478"/>
          <ac:spMkLst>
            <pc:docMk/>
            <pc:sldMk cId="0" sldId="276"/>
            <ac:spMk id="27669" creationId="{4801AB7F-9106-4B30-B017-9BA7AD531B64}"/>
          </ac:spMkLst>
        </pc:spChg>
        <pc:spChg chg="add del">
          <ac:chgData name="胡平" userId="f8782b39-48f4-4dc7-9a1b-23b8a3c49d01" providerId="ADAL" clId="{B3AA85F2-A002-4F9C-B27B-8BF01AE82F17}" dt="2021-09-27T15:31:36.185" v="812" actId="478"/>
          <ac:spMkLst>
            <pc:docMk/>
            <pc:sldMk cId="0" sldId="276"/>
            <ac:spMk id="27671" creationId="{DE35ED58-A5F4-4355-A616-0C5B56DE8742}"/>
          </ac:spMkLst>
        </pc:spChg>
        <pc:spChg chg="add del">
          <ac:chgData name="胡平" userId="f8782b39-48f4-4dc7-9a1b-23b8a3c49d01" providerId="ADAL" clId="{B3AA85F2-A002-4F9C-B27B-8BF01AE82F17}" dt="2021-09-27T15:31:35.943" v="811" actId="478"/>
          <ac:spMkLst>
            <pc:docMk/>
            <pc:sldMk cId="0" sldId="276"/>
            <ac:spMk id="27672" creationId="{A6978C45-EF60-48B5-90ED-08A20C864EC1}"/>
          </ac:spMkLst>
        </pc:spChg>
        <pc:spChg chg="add del">
          <ac:chgData name="胡平" userId="f8782b39-48f4-4dc7-9a1b-23b8a3c49d01" providerId="ADAL" clId="{B3AA85F2-A002-4F9C-B27B-8BF01AE82F17}" dt="2021-09-27T15:31:39.215" v="815" actId="478"/>
          <ac:spMkLst>
            <pc:docMk/>
            <pc:sldMk cId="0" sldId="276"/>
            <ac:spMk id="27675" creationId="{34D13247-CBCC-4C57-8F72-8E83DA9DE532}"/>
          </ac:spMkLst>
        </pc:spChg>
        <pc:graphicFrameChg chg="add del">
          <ac:chgData name="胡平" userId="f8782b39-48f4-4dc7-9a1b-23b8a3c49d01" providerId="ADAL" clId="{B3AA85F2-A002-4F9C-B27B-8BF01AE82F17}" dt="2021-09-27T15:31:16.545" v="806" actId="478"/>
          <ac:graphicFrameMkLst>
            <pc:docMk/>
            <pc:sldMk cId="0" sldId="276"/>
            <ac:graphicFrameMk id="27662" creationId="{352E9190-CA48-432F-ABB4-437F45316A5F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2:32.340" v="5162"/>
        <pc:sldMkLst>
          <pc:docMk/>
          <pc:sldMk cId="0" sldId="277"/>
        </pc:sldMkLst>
        <pc:spChg chg="del">
          <ac:chgData name="胡平" userId="f8782b39-48f4-4dc7-9a1b-23b8a3c49d01" providerId="ADAL" clId="{B3AA85F2-A002-4F9C-B27B-8BF01AE82F17}" dt="2021-09-27T15:52:48.048" v="1020" actId="478"/>
          <ac:spMkLst>
            <pc:docMk/>
            <pc:sldMk cId="0" sldId="277"/>
            <ac:spMk id="7" creationId="{5E229FF6-18DB-4664-A839-5A43066F7AF0}"/>
          </ac:spMkLst>
        </pc:spChg>
        <pc:spChg chg="mod">
          <ac:chgData name="胡平" userId="f8782b39-48f4-4dc7-9a1b-23b8a3c49d01" providerId="ADAL" clId="{B3AA85F2-A002-4F9C-B27B-8BF01AE82F17}" dt="2021-10-12T14:12:32.340" v="5162"/>
          <ac:spMkLst>
            <pc:docMk/>
            <pc:sldMk cId="0" sldId="277"/>
            <ac:spMk id="28674" creationId="{10819B1A-B4C7-444C-93F3-74E06D0F8770}"/>
          </ac:spMkLst>
        </pc:spChg>
        <pc:spChg chg="add mod">
          <ac:chgData name="胡平" userId="f8782b39-48f4-4dc7-9a1b-23b8a3c49d01" providerId="ADAL" clId="{B3AA85F2-A002-4F9C-B27B-8BF01AE82F17}" dt="2021-10-12T14:12:18.332" v="5158" actId="1076"/>
          <ac:spMkLst>
            <pc:docMk/>
            <pc:sldMk cId="0" sldId="277"/>
            <ac:spMk id="28678" creationId="{93F50920-638E-49F4-8F66-7A043EC8006F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77"/>
            <ac:graphicFrameMk id="2" creationId="{93F50920-638E-49F4-8F66-7A043EC8006F}"/>
          </ac:graphicFrameMkLst>
        </pc:graphicFrameChg>
        <pc:graphicFrameChg chg="mod">
          <ac:chgData name="胡平" userId="f8782b39-48f4-4dc7-9a1b-23b8a3c49d01" providerId="ADAL" clId="{B3AA85F2-A002-4F9C-B27B-8BF01AE82F17}" dt="2021-09-27T15:50:02.743" v="1006" actId="1076"/>
          <ac:graphicFrameMkLst>
            <pc:docMk/>
            <pc:sldMk cId="0" sldId="277"/>
            <ac:graphicFrameMk id="28677" creationId="{1CB1E897-44B7-434F-84D7-AAC978B574F9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2:48.957" v="5168" actId="1076"/>
        <pc:sldMkLst>
          <pc:docMk/>
          <pc:sldMk cId="0" sldId="278"/>
        </pc:sldMkLst>
        <pc:spChg chg="del">
          <ac:chgData name="胡平" userId="f8782b39-48f4-4dc7-9a1b-23b8a3c49d01" providerId="ADAL" clId="{B3AA85F2-A002-4F9C-B27B-8BF01AE82F17}" dt="2021-09-27T15:52:29.341" v="1013" actId="478"/>
          <ac:spMkLst>
            <pc:docMk/>
            <pc:sldMk cId="0" sldId="278"/>
            <ac:spMk id="5" creationId="{AB4B984F-D213-43A2-968B-9CD2297EE306}"/>
          </ac:spMkLst>
        </pc:spChg>
        <pc:spChg chg="add mod">
          <ac:chgData name="胡平" userId="f8782b39-48f4-4dc7-9a1b-23b8a3c49d01" providerId="ADAL" clId="{B3AA85F2-A002-4F9C-B27B-8BF01AE82F17}" dt="2021-10-12T14:12:48.957" v="5168" actId="1076"/>
          <ac:spMkLst>
            <pc:docMk/>
            <pc:sldMk cId="0" sldId="278"/>
            <ac:spMk id="29700" creationId="{A5670C0E-7402-4BB5-A435-8D8991964F86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78"/>
            <ac:graphicFrameMk id="2" creationId="{A5670C0E-7402-4BB5-A435-8D8991964F86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8T01:47:18.018" v="1490"/>
        <pc:sldMkLst>
          <pc:docMk/>
          <pc:sldMk cId="0" sldId="282"/>
        </pc:sldMkLst>
        <pc:spChg chg="del">
          <ac:chgData name="胡平" userId="f8782b39-48f4-4dc7-9a1b-23b8a3c49d01" providerId="ADAL" clId="{B3AA85F2-A002-4F9C-B27B-8BF01AE82F17}" dt="2021-09-27T15:52:25.117" v="1011" actId="478"/>
          <ac:spMkLst>
            <pc:docMk/>
            <pc:sldMk cId="0" sldId="282"/>
            <ac:spMk id="6" creationId="{BB35A7DB-95E4-4BDF-8293-B44EF7D4D514}"/>
          </ac:spMkLst>
        </pc:spChg>
        <pc:spChg chg="add mod">
          <ac:chgData name="胡平" userId="f8782b39-48f4-4dc7-9a1b-23b8a3c49d01" providerId="ADAL" clId="{B3AA85F2-A002-4F9C-B27B-8BF01AE82F17}" dt="2021-09-27T14:56:21.110" v="237" actId="27636"/>
          <ac:spMkLst>
            <pc:docMk/>
            <pc:sldMk cId="0" sldId="282"/>
            <ac:spMk id="33797" creationId="{B7C7A7C5-8685-4157-BD04-0182D3CAE8CB}"/>
          </ac:spMkLst>
        </pc:spChg>
        <pc:spChg chg="add mod">
          <ac:chgData name="胡平" userId="f8782b39-48f4-4dc7-9a1b-23b8a3c49d01" providerId="ADAL" clId="{B3AA85F2-A002-4F9C-B27B-8BF01AE82F17}" dt="2021-09-27T14:56:21.219" v="238" actId="27636"/>
          <ac:spMkLst>
            <pc:docMk/>
            <pc:sldMk cId="0" sldId="282"/>
            <ac:spMk id="33799" creationId="{09E7B3AE-71E3-4B7C-93F6-AE707F9D7440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2"/>
            <ac:graphicFrameMk id="2" creationId="{B7C7A7C5-8685-4157-BD04-0182D3CAE8C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2"/>
            <ac:graphicFrameMk id="4" creationId="{09E7B3AE-71E3-4B7C-93F6-AE707F9D7440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7T15:52:21.112" v="1009" actId="478"/>
        <pc:sldMkLst>
          <pc:docMk/>
          <pc:sldMk cId="0" sldId="283"/>
        </pc:sldMkLst>
        <pc:spChg chg="del">
          <ac:chgData name="胡平" userId="f8782b39-48f4-4dc7-9a1b-23b8a3c49d01" providerId="ADAL" clId="{B3AA85F2-A002-4F9C-B27B-8BF01AE82F17}" dt="2021-09-27T15:52:21.112" v="1009" actId="478"/>
          <ac:spMkLst>
            <pc:docMk/>
            <pc:sldMk cId="0" sldId="283"/>
            <ac:spMk id="4" creationId="{29AD6E78-A49E-436A-B579-36459E6660C9}"/>
          </ac:spMkLst>
        </pc:spChg>
        <pc:spChg chg="add mod">
          <ac:chgData name="胡平" userId="f8782b39-48f4-4dc7-9a1b-23b8a3c49d01" providerId="ADAL" clId="{B3AA85F2-A002-4F9C-B27B-8BF01AE82F17}" dt="2021-09-27T14:56:21.556" v="239" actId="27636"/>
          <ac:spMkLst>
            <pc:docMk/>
            <pc:sldMk cId="0" sldId="283"/>
            <ac:spMk id="34824" creationId="{837251C5-503F-4613-AD7C-E284A8FC810A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3"/>
            <ac:graphicFrameMk id="2" creationId="{837251C5-503F-4613-AD7C-E284A8FC810A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8T01:50:09.787" v="1504"/>
        <pc:sldMkLst>
          <pc:docMk/>
          <pc:sldMk cId="0" sldId="284"/>
        </pc:sldMkLst>
        <pc:spChg chg="del">
          <ac:chgData name="胡平" userId="f8782b39-48f4-4dc7-9a1b-23b8a3c49d01" providerId="ADAL" clId="{B3AA85F2-A002-4F9C-B27B-8BF01AE82F17}" dt="2021-09-27T15:52:18.836" v="1008" actId="478"/>
          <ac:spMkLst>
            <pc:docMk/>
            <pc:sldMk cId="0" sldId="284"/>
            <ac:spMk id="11" creationId="{66DBE036-0B2F-4433-B304-049D2B9090C8}"/>
          </ac:spMkLst>
        </pc:spChg>
        <pc:spChg chg="add mod">
          <ac:chgData name="胡平" userId="f8782b39-48f4-4dc7-9a1b-23b8a3c49d01" providerId="ADAL" clId="{B3AA85F2-A002-4F9C-B27B-8BF01AE82F17}" dt="2021-09-27T14:56:22.471" v="243" actId="27636"/>
          <ac:spMkLst>
            <pc:docMk/>
            <pc:sldMk cId="0" sldId="284"/>
            <ac:spMk id="35846" creationId="{6998E426-BDE2-4F87-8564-B88291CBA3BC}"/>
          </ac:spMkLst>
        </pc:spChg>
        <pc:spChg chg="add mod">
          <ac:chgData name="胡平" userId="f8782b39-48f4-4dc7-9a1b-23b8a3c49d01" providerId="ADAL" clId="{B3AA85F2-A002-4F9C-B27B-8BF01AE82F17}" dt="2021-09-27T14:56:22.357" v="242" actId="27636"/>
          <ac:spMkLst>
            <pc:docMk/>
            <pc:sldMk cId="0" sldId="284"/>
            <ac:spMk id="35847" creationId="{00CAB539-2017-492C-BBB3-D323EEF7C167}"/>
          </ac:spMkLst>
        </pc:spChg>
        <pc:spChg chg="add mod">
          <ac:chgData name="胡平" userId="f8782b39-48f4-4dc7-9a1b-23b8a3c49d01" providerId="ADAL" clId="{B3AA85F2-A002-4F9C-B27B-8BF01AE82F17}" dt="2021-09-27T14:56:22.296" v="241" actId="27636"/>
          <ac:spMkLst>
            <pc:docMk/>
            <pc:sldMk cId="0" sldId="284"/>
            <ac:spMk id="35849" creationId="{E12CC74B-3371-49F7-8249-9B99F981C98C}"/>
          </ac:spMkLst>
        </pc:spChg>
        <pc:spChg chg="add mod">
          <ac:chgData name="胡平" userId="f8782b39-48f4-4dc7-9a1b-23b8a3c49d01" providerId="ADAL" clId="{B3AA85F2-A002-4F9C-B27B-8BF01AE82F17}" dt="2021-09-27T14:56:21.954" v="240" actId="27636"/>
          <ac:spMkLst>
            <pc:docMk/>
            <pc:sldMk cId="0" sldId="284"/>
            <ac:spMk id="35850" creationId="{5B13BC6F-5FA3-488C-AB0D-18EC3710C151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4"/>
            <ac:graphicFrameMk id="2" creationId="{6998E426-BDE2-4F87-8564-B88291CBA3BC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4"/>
            <ac:graphicFrameMk id="4" creationId="{00CAB539-2017-492C-BBB3-D323EEF7C167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4"/>
            <ac:graphicFrameMk id="6" creationId="{E12CC74B-3371-49F7-8249-9B99F981C98C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4"/>
            <ac:graphicFrameMk id="8" creationId="{5B13BC6F-5FA3-488C-AB0D-18EC3710C151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3:22.823" v="5173"/>
        <pc:sldMkLst>
          <pc:docMk/>
          <pc:sldMk cId="0" sldId="285"/>
        </pc:sldMkLst>
        <pc:spChg chg="add mod">
          <ac:chgData name="胡平" userId="f8782b39-48f4-4dc7-9a1b-23b8a3c49d01" providerId="ADAL" clId="{B3AA85F2-A002-4F9C-B27B-8BF01AE82F17}" dt="2021-09-28T02:02:58.123" v="1605" actId="14100"/>
          <ac:spMkLst>
            <pc:docMk/>
            <pc:sldMk cId="0" sldId="285"/>
            <ac:spMk id="36879" creationId="{2FB54E88-3DD2-40C8-9A95-26812B5E07FB}"/>
          </ac:spMkLst>
        </pc:spChg>
        <pc:spChg chg="mod">
          <ac:chgData name="胡平" userId="f8782b39-48f4-4dc7-9a1b-23b8a3c49d01" providerId="ADAL" clId="{B3AA85F2-A002-4F9C-B27B-8BF01AE82F17}" dt="2021-10-12T14:13:20.084" v="5172"/>
          <ac:spMkLst>
            <pc:docMk/>
            <pc:sldMk cId="0" sldId="285"/>
            <ac:spMk id="36882" creationId="{11002361-2736-4954-869B-21005785078C}"/>
          </ac:spMkLst>
        </pc:spChg>
        <pc:spChg chg="add mod">
          <ac:chgData name="胡平" userId="f8782b39-48f4-4dc7-9a1b-23b8a3c49d01" providerId="ADAL" clId="{B3AA85F2-A002-4F9C-B27B-8BF01AE82F17}" dt="2021-09-28T02:21:51.712" v="1798" actId="1076"/>
          <ac:spMkLst>
            <pc:docMk/>
            <pc:sldMk cId="0" sldId="285"/>
            <ac:spMk id="36883" creationId="{7CB4E01C-A3BC-4B05-924F-2519A2E89EC9}"/>
          </ac:spMkLst>
        </pc:spChg>
        <pc:spChg chg="mod">
          <ac:chgData name="胡平" userId="f8782b39-48f4-4dc7-9a1b-23b8a3c49d01" providerId="ADAL" clId="{B3AA85F2-A002-4F9C-B27B-8BF01AE82F17}" dt="2021-10-12T14:13:22.823" v="5173"/>
          <ac:spMkLst>
            <pc:docMk/>
            <pc:sldMk cId="0" sldId="285"/>
            <ac:spMk id="36884" creationId="{F8740BA0-9EA0-4043-BDD8-6D3C61445FF9}"/>
          </ac:spMkLst>
        </pc:spChg>
        <pc:spChg chg="add mod">
          <ac:chgData name="胡平" userId="f8782b39-48f4-4dc7-9a1b-23b8a3c49d01" providerId="ADAL" clId="{B3AA85F2-A002-4F9C-B27B-8BF01AE82F17}" dt="2021-09-28T02:21:59.660" v="1800" actId="1076"/>
          <ac:spMkLst>
            <pc:docMk/>
            <pc:sldMk cId="0" sldId="285"/>
            <ac:spMk id="36885" creationId="{8F195ACB-524E-4463-B7AC-E0DBF0DB6DE9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5"/>
            <ac:graphicFrameMk id="2" creationId="{2FB54E88-3DD2-40C8-9A95-26812B5E07F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5"/>
            <ac:graphicFrameMk id="4" creationId="{7CB4E01C-A3BC-4B05-924F-2519A2E89EC9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5"/>
            <ac:graphicFrameMk id="6" creationId="{8F195ACB-524E-4463-B7AC-E0DBF0DB6DE9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8T02:02:45.385" v="1596" actId="20577"/>
        <pc:sldMkLst>
          <pc:docMk/>
          <pc:sldMk cId="0" sldId="287"/>
        </pc:sldMkLst>
        <pc:spChg chg="del">
          <ac:chgData name="胡平" userId="f8782b39-48f4-4dc7-9a1b-23b8a3c49d01" providerId="ADAL" clId="{B3AA85F2-A002-4F9C-B27B-8BF01AE82F17}" dt="2021-09-27T15:52:15.649" v="1007" actId="478"/>
          <ac:spMkLst>
            <pc:docMk/>
            <pc:sldMk cId="0" sldId="287"/>
            <ac:spMk id="4" creationId="{C1D90311-0C4B-4733-B88B-D33B220F137D}"/>
          </ac:spMkLst>
        </pc:spChg>
        <pc:spChg chg="add mod">
          <ac:chgData name="胡平" userId="f8782b39-48f4-4dc7-9a1b-23b8a3c49d01" providerId="ADAL" clId="{B3AA85F2-A002-4F9C-B27B-8BF01AE82F17}" dt="2021-09-28T02:02:45.385" v="1596" actId="20577"/>
          <ac:spMkLst>
            <pc:docMk/>
            <pc:sldMk cId="0" sldId="287"/>
            <ac:spMk id="38940" creationId="{0DC68D7C-B003-4CCC-8241-0ABFAF98A50A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7"/>
            <ac:graphicFrameMk id="2" creationId="{0DC68D7C-B003-4CCC-8241-0ABFAF98A50A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3:48.984" v="5179"/>
        <pc:sldMkLst>
          <pc:docMk/>
          <pc:sldMk cId="0" sldId="288"/>
        </pc:sldMkLst>
        <pc:spChg chg="add mod">
          <ac:chgData name="胡平" userId="f8782b39-48f4-4dc7-9a1b-23b8a3c49d01" providerId="ADAL" clId="{B3AA85F2-A002-4F9C-B27B-8BF01AE82F17}" dt="2021-09-28T02:07:37.879" v="1663" actId="20577"/>
          <ac:spMkLst>
            <pc:docMk/>
            <pc:sldMk cId="0" sldId="288"/>
            <ac:spMk id="2" creationId="{D7D0F089-657D-4E8B-BC31-5E6EE6CF5DCA}"/>
          </ac:spMkLst>
        </pc:spChg>
        <pc:spChg chg="del">
          <ac:chgData name="胡平" userId="f8782b39-48f4-4dc7-9a1b-23b8a3c49d01" providerId="ADAL" clId="{B3AA85F2-A002-4F9C-B27B-8BF01AE82F17}" dt="2021-09-27T15:52:57.288" v="1021" actId="478"/>
          <ac:spMkLst>
            <pc:docMk/>
            <pc:sldMk cId="0" sldId="288"/>
            <ac:spMk id="9" creationId="{E112D8D2-042D-42EA-931D-44B6FB76384A}"/>
          </ac:spMkLst>
        </pc:spChg>
        <pc:spChg chg="mod">
          <ac:chgData name="胡平" userId="f8782b39-48f4-4dc7-9a1b-23b8a3c49d01" providerId="ADAL" clId="{B3AA85F2-A002-4F9C-B27B-8BF01AE82F17}" dt="2021-10-12T14:13:44.501" v="5177"/>
          <ac:spMkLst>
            <pc:docMk/>
            <pc:sldMk cId="0" sldId="288"/>
            <ac:spMk id="39943" creationId="{820504EA-FD00-47C0-98F8-721C6482A01F}"/>
          </ac:spMkLst>
        </pc:spChg>
        <pc:spChg chg="add mod">
          <ac:chgData name="胡平" userId="f8782b39-48f4-4dc7-9a1b-23b8a3c49d01" providerId="ADAL" clId="{B3AA85F2-A002-4F9C-B27B-8BF01AE82F17}" dt="2021-09-28T02:06:46.629" v="1645" actId="113"/>
          <ac:spMkLst>
            <pc:docMk/>
            <pc:sldMk cId="0" sldId="288"/>
            <ac:spMk id="39956" creationId="{87C99F15-87BA-43B4-B9EF-FDDA79F034F9}"/>
          </ac:spMkLst>
        </pc:spChg>
        <pc:spChg chg="mod">
          <ac:chgData name="胡平" userId="f8782b39-48f4-4dc7-9a1b-23b8a3c49d01" providerId="ADAL" clId="{B3AA85F2-A002-4F9C-B27B-8BF01AE82F17}" dt="2021-10-12T14:13:38.909" v="5175"/>
          <ac:spMkLst>
            <pc:docMk/>
            <pc:sldMk cId="0" sldId="288"/>
            <ac:spMk id="39958" creationId="{DA1CAA7F-8806-4350-B710-56B590D2E340}"/>
          </ac:spMkLst>
        </pc:spChg>
        <pc:spChg chg="mod">
          <ac:chgData name="胡平" userId="f8782b39-48f4-4dc7-9a1b-23b8a3c49d01" providerId="ADAL" clId="{B3AA85F2-A002-4F9C-B27B-8BF01AE82F17}" dt="2021-10-12T14:13:48.984" v="5179"/>
          <ac:spMkLst>
            <pc:docMk/>
            <pc:sldMk cId="0" sldId="288"/>
            <ac:spMk id="39959" creationId="{06E13A3A-1857-4370-8E91-BBD9B947A3AF}"/>
          </ac:spMkLst>
        </pc:spChg>
        <pc:spChg chg="add mod">
          <ac:chgData name="胡平" userId="f8782b39-48f4-4dc7-9a1b-23b8a3c49d01" providerId="ADAL" clId="{B3AA85F2-A002-4F9C-B27B-8BF01AE82F17}" dt="2021-09-27T14:56:24.323" v="250" actId="27636"/>
          <ac:spMkLst>
            <pc:docMk/>
            <pc:sldMk cId="0" sldId="288"/>
            <ac:spMk id="39960" creationId="{1CAF8001-1A6D-427F-A045-4542530F3F79}"/>
          </ac:spMkLst>
        </pc:spChg>
        <pc:spChg chg="add mod">
          <ac:chgData name="胡平" userId="f8782b39-48f4-4dc7-9a1b-23b8a3c49d01" providerId="ADAL" clId="{B3AA85F2-A002-4F9C-B27B-8BF01AE82F17}" dt="2021-09-27T14:56:24.257" v="249" actId="27636"/>
          <ac:spMkLst>
            <pc:docMk/>
            <pc:sldMk cId="0" sldId="288"/>
            <ac:spMk id="39961" creationId="{A44DD0B5-B5C0-453D-80A0-9E86219C9C6A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8"/>
            <ac:graphicFrameMk id="2" creationId="{87C99F15-87BA-43B4-B9EF-FDDA79F034F9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8"/>
            <ac:graphicFrameMk id="4" creationId="{1CAF8001-1A6D-427F-A045-4542530F3F79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8"/>
            <ac:graphicFrameMk id="6" creationId="{A44DD0B5-B5C0-453D-80A0-9E86219C9C6A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02:40:36.875" v="4174" actId="1076"/>
        <pc:sldMkLst>
          <pc:docMk/>
          <pc:sldMk cId="0" sldId="289"/>
        </pc:sldMkLst>
        <pc:spChg chg="add mod">
          <ac:chgData name="胡平" userId="f8782b39-48f4-4dc7-9a1b-23b8a3c49d01" providerId="ADAL" clId="{B3AA85F2-A002-4F9C-B27B-8BF01AE82F17}" dt="2021-09-28T01:58:28.598" v="1586" actId="1076"/>
          <ac:spMkLst>
            <pc:docMk/>
            <pc:sldMk cId="0" sldId="289"/>
            <ac:spMk id="2" creationId="{73FAAAA7-5D23-4D71-AC36-8F8A48DC16C6}"/>
          </ac:spMkLst>
        </pc:spChg>
        <pc:spChg chg="del">
          <ac:chgData name="胡平" userId="f8782b39-48f4-4dc7-9a1b-23b8a3c49d01" providerId="ADAL" clId="{B3AA85F2-A002-4F9C-B27B-8BF01AE82F17}" dt="2021-09-27T15:53:02.961" v="1024" actId="478"/>
          <ac:spMkLst>
            <pc:docMk/>
            <pc:sldMk cId="0" sldId="289"/>
            <ac:spMk id="5" creationId="{4733DDDD-FA60-4C8E-A8C6-3ADACDA0B9EB}"/>
          </ac:spMkLst>
        </pc:spChg>
        <pc:spChg chg="add mod">
          <ac:chgData name="胡平" userId="f8782b39-48f4-4dc7-9a1b-23b8a3c49d01" providerId="ADAL" clId="{B3AA85F2-A002-4F9C-B27B-8BF01AE82F17}" dt="2021-10-08T13:56:34.610" v="2500" actId="27636"/>
          <ac:spMkLst>
            <pc:docMk/>
            <pc:sldMk cId="0" sldId="289"/>
            <ac:spMk id="40970" creationId="{88ACAD19-BDB8-4F92-B74B-BD018D1E6960}"/>
          </ac:spMkLst>
        </pc:spChg>
        <pc:spChg chg="add mod">
          <ac:chgData name="胡平" userId="f8782b39-48f4-4dc7-9a1b-23b8a3c49d01" providerId="ADAL" clId="{B3AA85F2-A002-4F9C-B27B-8BF01AE82F17}" dt="2021-10-12T02:40:36.875" v="4174" actId="1076"/>
          <ac:spMkLst>
            <pc:docMk/>
            <pc:sldMk cId="0" sldId="289"/>
            <ac:spMk id="40971" creationId="{7A690799-F6AE-474F-8A46-67E61CEA7D88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9"/>
            <ac:graphicFrameMk id="2" creationId="{88ACAD19-BDB8-4F92-B74B-BD018D1E6960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89"/>
            <ac:graphicFrameMk id="4" creationId="{7A690799-F6AE-474F-8A46-67E61CEA7D88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4:20.919" v="5187"/>
        <pc:sldMkLst>
          <pc:docMk/>
          <pc:sldMk cId="0" sldId="291"/>
        </pc:sldMkLst>
        <pc:spChg chg="del">
          <ac:chgData name="胡平" userId="f8782b39-48f4-4dc7-9a1b-23b8a3c49d01" providerId="ADAL" clId="{B3AA85F2-A002-4F9C-B27B-8BF01AE82F17}" dt="2021-09-27T15:53:04.412" v="1025" actId="478"/>
          <ac:spMkLst>
            <pc:docMk/>
            <pc:sldMk cId="0" sldId="291"/>
            <ac:spMk id="9" creationId="{DFF9CE95-D707-4B97-896B-D984ECF4DAF2}"/>
          </ac:spMkLst>
        </pc:spChg>
        <pc:spChg chg="mod">
          <ac:chgData name="胡平" userId="f8782b39-48f4-4dc7-9a1b-23b8a3c49d01" providerId="ADAL" clId="{B3AA85F2-A002-4F9C-B27B-8BF01AE82F17}" dt="2021-10-12T14:14:11.179" v="5183"/>
          <ac:spMkLst>
            <pc:docMk/>
            <pc:sldMk cId="0" sldId="291"/>
            <ac:spMk id="43012" creationId="{3BC4A496-B872-4D10-A36A-34B3F8EEFF01}"/>
          </ac:spMkLst>
        </pc:spChg>
        <pc:spChg chg="mod">
          <ac:chgData name="胡平" userId="f8782b39-48f4-4dc7-9a1b-23b8a3c49d01" providerId="ADAL" clId="{B3AA85F2-A002-4F9C-B27B-8BF01AE82F17}" dt="2021-10-12T14:14:20.919" v="5187"/>
          <ac:spMkLst>
            <pc:docMk/>
            <pc:sldMk cId="0" sldId="291"/>
            <ac:spMk id="43014" creationId="{1463E647-E169-42D1-AD0D-CF262B3CF80E}"/>
          </ac:spMkLst>
        </pc:spChg>
        <pc:spChg chg="add del mod">
          <ac:chgData name="胡平" userId="f8782b39-48f4-4dc7-9a1b-23b8a3c49d01" providerId="ADAL" clId="{B3AA85F2-A002-4F9C-B27B-8BF01AE82F17}" dt="2021-10-08T13:58:00.453" v="2512" actId="478"/>
          <ac:spMkLst>
            <pc:docMk/>
            <pc:sldMk cId="0" sldId="291"/>
            <ac:spMk id="43015" creationId="{54C9127A-8789-4735-8763-ACAFBE5A0FEB}"/>
          </ac:spMkLst>
        </pc:spChg>
        <pc:spChg chg="add del mod">
          <ac:chgData name="胡平" userId="f8782b39-48f4-4dc7-9a1b-23b8a3c49d01" providerId="ADAL" clId="{B3AA85F2-A002-4F9C-B27B-8BF01AE82F17}" dt="2021-10-08T13:57:47.284" v="2508" actId="478"/>
          <ac:spMkLst>
            <pc:docMk/>
            <pc:sldMk cId="0" sldId="291"/>
            <ac:spMk id="43016" creationId="{E72AF56D-1B47-4BAE-8FAA-BFAD7397E3E0}"/>
          </ac:spMkLst>
        </pc:spChg>
        <pc:spChg chg="add mod">
          <ac:chgData name="胡平" userId="f8782b39-48f4-4dc7-9a1b-23b8a3c49d01" providerId="ADAL" clId="{B3AA85F2-A002-4F9C-B27B-8BF01AE82F17}" dt="2021-10-08T15:58:24.633" v="3710" actId="20577"/>
          <ac:spMkLst>
            <pc:docMk/>
            <pc:sldMk cId="0" sldId="291"/>
            <ac:spMk id="43021" creationId="{C10E332A-C555-4B35-95C8-A11FEBDF99F0}"/>
          </ac:spMkLst>
        </pc:spChg>
        <pc:spChg chg="mod">
          <ac:chgData name="胡平" userId="f8782b39-48f4-4dc7-9a1b-23b8a3c49d01" providerId="ADAL" clId="{B3AA85F2-A002-4F9C-B27B-8BF01AE82F17}" dt="2021-10-08T13:58:17.549" v="2516" actId="1076"/>
          <ac:spMkLst>
            <pc:docMk/>
            <pc:sldMk cId="0" sldId="291"/>
            <ac:spMk id="43022" creationId="{9B60FFA2-8432-4D19-AB1E-5C2F94DCEBAC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91"/>
            <ac:graphicFrameMk id="2" creationId="{54C9127A-8789-4735-8763-ACAFBE5A0FE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91"/>
            <ac:graphicFrameMk id="4" creationId="{E72AF56D-1B47-4BAE-8FAA-BFAD7397E3E0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291"/>
            <ac:graphicFrameMk id="6" creationId="{C10E332A-C555-4B35-95C8-A11FEBDF99F0}"/>
          </ac:graphicFrameMkLst>
        </pc:graphicFrameChg>
      </pc:sldChg>
      <pc:sldChg chg="delSp delAnim">
        <pc:chgData name="胡平" userId="f8782b39-48f4-4dc7-9a1b-23b8a3c49d01" providerId="ADAL" clId="{B3AA85F2-A002-4F9C-B27B-8BF01AE82F17}" dt="2021-09-27T16:22:29.542" v="1256" actId="478"/>
        <pc:sldMkLst>
          <pc:docMk/>
          <pc:sldMk cId="0" sldId="293"/>
        </pc:sldMkLst>
        <pc:spChg chg="del">
          <ac:chgData name="胡平" userId="f8782b39-48f4-4dc7-9a1b-23b8a3c49d01" providerId="ADAL" clId="{B3AA85F2-A002-4F9C-B27B-8BF01AE82F17}" dt="2021-09-27T15:53:05.768" v="1026" actId="478"/>
          <ac:spMkLst>
            <pc:docMk/>
            <pc:sldMk cId="0" sldId="293"/>
            <ac:spMk id="7" creationId="{5D3C7579-1C76-4237-AFC9-BF659A099728}"/>
          </ac:spMkLst>
        </pc:spChg>
        <pc:graphicFrameChg chg="del">
          <ac:chgData name="胡平" userId="f8782b39-48f4-4dc7-9a1b-23b8a3c49d01" providerId="ADAL" clId="{B3AA85F2-A002-4F9C-B27B-8BF01AE82F17}" dt="2021-09-27T16:22:29.542" v="1256" actId="478"/>
          <ac:graphicFrameMkLst>
            <pc:docMk/>
            <pc:sldMk cId="0" sldId="293"/>
            <ac:graphicFrameMk id="45076" creationId="{12E89BCC-2C5F-485F-9C83-AA505036EC8F}"/>
          </ac:graphicFrameMkLst>
        </pc:graphicFrameChg>
      </pc:sldChg>
      <pc:sldChg chg="delSp">
        <pc:chgData name="胡平" userId="f8782b39-48f4-4dc7-9a1b-23b8a3c49d01" providerId="ADAL" clId="{B3AA85F2-A002-4F9C-B27B-8BF01AE82F17}" dt="2021-09-27T15:53:12.645" v="1031" actId="478"/>
        <pc:sldMkLst>
          <pc:docMk/>
          <pc:sldMk cId="0" sldId="294"/>
        </pc:sldMkLst>
        <pc:spChg chg="del">
          <ac:chgData name="胡平" userId="f8782b39-48f4-4dc7-9a1b-23b8a3c49d01" providerId="ADAL" clId="{B3AA85F2-A002-4F9C-B27B-8BF01AE82F17}" dt="2021-09-27T15:53:12.645" v="1031" actId="478"/>
          <ac:spMkLst>
            <pc:docMk/>
            <pc:sldMk cId="0" sldId="294"/>
            <ac:spMk id="5" creationId="{89186EE3-84D6-408C-B114-10B6F3499F41}"/>
          </ac:spMkLst>
        </pc:spChg>
      </pc:sldChg>
      <pc:sldChg chg="addSp delSp modSp delAnim modAnim">
        <pc:chgData name="胡平" userId="f8782b39-48f4-4dc7-9a1b-23b8a3c49d01" providerId="ADAL" clId="{B3AA85F2-A002-4F9C-B27B-8BF01AE82F17}" dt="2021-10-08T14:41:23.507" v="2966" actId="14100"/>
        <pc:sldMkLst>
          <pc:docMk/>
          <pc:sldMk cId="0" sldId="302"/>
        </pc:sldMkLst>
        <pc:spChg chg="del">
          <ac:chgData name="胡平" userId="f8782b39-48f4-4dc7-9a1b-23b8a3c49d01" providerId="ADAL" clId="{B3AA85F2-A002-4F9C-B27B-8BF01AE82F17}" dt="2021-09-27T15:59:18.356" v="1082" actId="478"/>
          <ac:spMkLst>
            <pc:docMk/>
            <pc:sldMk cId="0" sldId="302"/>
            <ac:spMk id="15" creationId="{59D39D12-C9A8-4215-B087-81819EA8B4B7}"/>
          </ac:spMkLst>
        </pc:spChg>
        <pc:spChg chg="add del mod">
          <ac:chgData name="胡平" userId="f8782b39-48f4-4dc7-9a1b-23b8a3c49d01" providerId="ADAL" clId="{B3AA85F2-A002-4F9C-B27B-8BF01AE82F17}" dt="2021-10-08T14:41:04.328" v="2959" actId="478"/>
          <ac:spMkLst>
            <pc:docMk/>
            <pc:sldMk cId="0" sldId="302"/>
            <ac:spMk id="27" creationId="{AF5A0C00-236C-4A1C-BD05-1F93515EB72F}"/>
          </ac:spMkLst>
        </pc:spChg>
        <pc:spChg chg="add del mod">
          <ac:chgData name="胡平" userId="f8782b39-48f4-4dc7-9a1b-23b8a3c49d01" providerId="ADAL" clId="{B3AA85F2-A002-4F9C-B27B-8BF01AE82F17}" dt="2021-10-08T14:40:35.549" v="2948" actId="478"/>
          <ac:spMkLst>
            <pc:docMk/>
            <pc:sldMk cId="0" sldId="302"/>
            <ac:spMk id="28" creationId="{ABE3AC66-BE82-4245-86AB-4790A164CDF5}"/>
          </ac:spMkLst>
        </pc:spChg>
        <pc:spChg chg="mod">
          <ac:chgData name="胡平" userId="f8782b39-48f4-4dc7-9a1b-23b8a3c49d01" providerId="ADAL" clId="{B3AA85F2-A002-4F9C-B27B-8BF01AE82F17}" dt="2021-10-08T14:39:58.539" v="2939"/>
          <ac:spMkLst>
            <pc:docMk/>
            <pc:sldMk cId="0" sldId="302"/>
            <ac:spMk id="55299" creationId="{C1EABFCB-E998-4BB0-834D-730D166DBE60}"/>
          </ac:spMkLst>
        </pc:spChg>
        <pc:spChg chg="add mod">
          <ac:chgData name="胡平" userId="f8782b39-48f4-4dc7-9a1b-23b8a3c49d01" providerId="ADAL" clId="{B3AA85F2-A002-4F9C-B27B-8BF01AE82F17}" dt="2021-09-27T16:25:25.933" v="1277" actId="1076"/>
          <ac:spMkLst>
            <pc:docMk/>
            <pc:sldMk cId="0" sldId="302"/>
            <ac:spMk id="55300" creationId="{94FDB86A-F56A-4D2C-B20F-23E3E22B54BE}"/>
          </ac:spMkLst>
        </pc:spChg>
        <pc:spChg chg="mod">
          <ac:chgData name="胡平" userId="f8782b39-48f4-4dc7-9a1b-23b8a3c49d01" providerId="ADAL" clId="{B3AA85F2-A002-4F9C-B27B-8BF01AE82F17}" dt="2021-10-08T14:40:05.481" v="2940"/>
          <ac:spMkLst>
            <pc:docMk/>
            <pc:sldMk cId="0" sldId="302"/>
            <ac:spMk id="55301" creationId="{FDB677E0-A2E9-4CEE-9491-71916363596D}"/>
          </ac:spMkLst>
        </pc:spChg>
        <pc:spChg chg="mod">
          <ac:chgData name="胡平" userId="f8782b39-48f4-4dc7-9a1b-23b8a3c49d01" providerId="ADAL" clId="{B3AA85F2-A002-4F9C-B27B-8BF01AE82F17}" dt="2021-10-08T14:40:14.207" v="2942"/>
          <ac:spMkLst>
            <pc:docMk/>
            <pc:sldMk cId="0" sldId="302"/>
            <ac:spMk id="55302" creationId="{52510BE6-7BCA-4725-96D1-081FD8F5CCF3}"/>
          </ac:spMkLst>
        </pc:spChg>
        <pc:spChg chg="add del mod">
          <ac:chgData name="胡平" userId="f8782b39-48f4-4dc7-9a1b-23b8a3c49d01" providerId="ADAL" clId="{B3AA85F2-A002-4F9C-B27B-8BF01AE82F17}" dt="2021-09-27T16:25:36.753" v="1280" actId="478"/>
          <ac:spMkLst>
            <pc:docMk/>
            <pc:sldMk cId="0" sldId="302"/>
            <ac:spMk id="55303" creationId="{8906C54F-EFF9-4B4C-BB5C-D83573DD5124}"/>
          </ac:spMkLst>
        </pc:spChg>
        <pc:spChg chg="del mod">
          <ac:chgData name="胡平" userId="f8782b39-48f4-4dc7-9a1b-23b8a3c49d01" providerId="ADAL" clId="{B3AA85F2-A002-4F9C-B27B-8BF01AE82F17}" dt="2021-10-08T14:41:12.501" v="2963" actId="478"/>
          <ac:spMkLst>
            <pc:docMk/>
            <pc:sldMk cId="0" sldId="302"/>
            <ac:spMk id="55305" creationId="{EA548D09-C320-4914-8DF1-81D9DA5006D9}"/>
          </ac:spMkLst>
        </pc:spChg>
        <pc:spChg chg="add del mod">
          <ac:chgData name="胡平" userId="f8782b39-48f4-4dc7-9a1b-23b8a3c49d01" providerId="ADAL" clId="{B3AA85F2-A002-4F9C-B27B-8BF01AE82F17}" dt="2021-10-08T14:39:28.867" v="2931" actId="478"/>
          <ac:spMkLst>
            <pc:docMk/>
            <pc:sldMk cId="0" sldId="302"/>
            <ac:spMk id="55307" creationId="{2683F23A-0DB3-4C10-A29D-247ACFF8F9B1}"/>
          </ac:spMkLst>
        </pc:spChg>
        <pc:spChg chg="add mod">
          <ac:chgData name="胡平" userId="f8782b39-48f4-4dc7-9a1b-23b8a3c49d01" providerId="ADAL" clId="{B3AA85F2-A002-4F9C-B27B-8BF01AE82F17}" dt="2021-10-08T14:40:19.333" v="2944" actId="27636"/>
          <ac:spMkLst>
            <pc:docMk/>
            <pc:sldMk cId="0" sldId="302"/>
            <ac:spMk id="55309" creationId="{14F2DF8F-8BD0-4597-B8CB-AF525A58EACF}"/>
          </ac:spMkLst>
        </pc:spChg>
        <pc:spChg chg="mod">
          <ac:chgData name="胡平" userId="f8782b39-48f4-4dc7-9a1b-23b8a3c49d01" providerId="ADAL" clId="{B3AA85F2-A002-4F9C-B27B-8BF01AE82F17}" dt="2021-10-08T14:40:49.683" v="2956"/>
          <ac:spMkLst>
            <pc:docMk/>
            <pc:sldMk cId="0" sldId="302"/>
            <ac:spMk id="55310" creationId="{827D7469-9E4B-474A-AE1A-8205A71DBF0A}"/>
          </ac:spMkLst>
        </pc:spChg>
        <pc:spChg chg="del mod">
          <ac:chgData name="胡平" userId="f8782b39-48f4-4dc7-9a1b-23b8a3c49d01" providerId="ADAL" clId="{B3AA85F2-A002-4F9C-B27B-8BF01AE82F17}" dt="2021-10-08T14:40:45.972" v="2953" actId="478"/>
          <ac:spMkLst>
            <pc:docMk/>
            <pc:sldMk cId="0" sldId="302"/>
            <ac:spMk id="55312" creationId="{FF019FD8-13ED-4584-BE2A-43B91C7A3C3F}"/>
          </ac:spMkLst>
        </pc:spChg>
        <pc:spChg chg="mod">
          <ac:chgData name="胡平" userId="f8782b39-48f4-4dc7-9a1b-23b8a3c49d01" providerId="ADAL" clId="{B3AA85F2-A002-4F9C-B27B-8BF01AE82F17}" dt="2021-10-08T14:41:23.507" v="2966" actId="14100"/>
          <ac:spMkLst>
            <pc:docMk/>
            <pc:sldMk cId="0" sldId="302"/>
            <ac:spMk id="55320" creationId="{EEEB4288-BC29-444A-8942-4AF9CE21762A}"/>
          </ac:spMkLst>
        </pc:spChg>
        <pc:spChg chg="add del mod">
          <ac:chgData name="胡平" userId="f8782b39-48f4-4dc7-9a1b-23b8a3c49d01" providerId="ADAL" clId="{B3AA85F2-A002-4F9C-B27B-8BF01AE82F17}" dt="2021-09-27T16:26:15.286" v="1292" actId="478"/>
          <ac:spMkLst>
            <pc:docMk/>
            <pc:sldMk cId="0" sldId="302"/>
            <ac:spMk id="55321" creationId="{0B6CA9D2-6FAC-41DE-AD05-24AC9261505E}"/>
          </ac:spMkLst>
        </pc:spChg>
        <pc:spChg chg="del mod">
          <ac:chgData name="胡平" userId="f8782b39-48f4-4dc7-9a1b-23b8a3c49d01" providerId="ADAL" clId="{B3AA85F2-A002-4F9C-B27B-8BF01AE82F17}" dt="2021-10-08T14:39:42.189" v="2935" actId="478"/>
          <ac:spMkLst>
            <pc:docMk/>
            <pc:sldMk cId="0" sldId="302"/>
            <ac:spMk id="55322" creationId="{5DEDB0E1-4B26-4B64-9245-9E66639956D8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2"/>
            <ac:graphicFrameMk id="2" creationId="{94FDB86A-F56A-4D2C-B20F-23E3E22B54BE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2"/>
            <ac:graphicFrameMk id="4" creationId="{8906C54F-EFF9-4B4C-BB5C-D83573DD5124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2"/>
            <ac:graphicFrameMk id="6" creationId="{2683F23A-0DB3-4C10-A29D-247ACFF8F9B1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2"/>
            <ac:graphicFrameMk id="8" creationId="{14F2DF8F-8BD0-4597-B8CB-AF525A58EACF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2"/>
            <ac:graphicFrameMk id="10" creationId="{0B6CA9D2-6FAC-41DE-AD05-24AC9261505E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6:20:25.957" v="3897" actId="1076"/>
        <pc:sldMkLst>
          <pc:docMk/>
          <pc:sldMk cId="0" sldId="304"/>
        </pc:sldMkLst>
        <pc:spChg chg="add del mod">
          <ac:chgData name="胡平" userId="f8782b39-48f4-4dc7-9a1b-23b8a3c49d01" providerId="ADAL" clId="{B3AA85F2-A002-4F9C-B27B-8BF01AE82F17}" dt="2021-09-30T13:03:24.312" v="2091"/>
          <ac:spMkLst>
            <pc:docMk/>
            <pc:sldMk cId="0" sldId="304"/>
            <ac:spMk id="2" creationId="{EEC5C1C8-677A-4817-AD04-1A27624EBAD4}"/>
          </ac:spMkLst>
        </pc:spChg>
        <pc:spChg chg="add del mod">
          <ac:chgData name="胡平" userId="f8782b39-48f4-4dc7-9a1b-23b8a3c49d01" providerId="ADAL" clId="{B3AA85F2-A002-4F9C-B27B-8BF01AE82F17}" dt="2021-09-30T13:03:39.554" v="2099"/>
          <ac:spMkLst>
            <pc:docMk/>
            <pc:sldMk cId="0" sldId="304"/>
            <ac:spMk id="3" creationId="{CB5404C0-7F9A-4785-B2B1-5E9E346804D6}"/>
          </ac:spMkLst>
        </pc:spChg>
        <pc:spChg chg="add mod">
          <ac:chgData name="胡平" userId="f8782b39-48f4-4dc7-9a1b-23b8a3c49d01" providerId="ADAL" clId="{B3AA85F2-A002-4F9C-B27B-8BF01AE82F17}" dt="2021-10-08T16:20:16.299" v="3892" actId="14100"/>
          <ac:spMkLst>
            <pc:docMk/>
            <pc:sldMk cId="0" sldId="304"/>
            <ac:spMk id="4" creationId="{14D777E2-253E-48C8-AE72-6D56EFCA88D6}"/>
          </ac:spMkLst>
        </pc:spChg>
        <pc:spChg chg="del">
          <ac:chgData name="胡平" userId="f8782b39-48f4-4dc7-9a1b-23b8a3c49d01" providerId="ADAL" clId="{B3AA85F2-A002-4F9C-B27B-8BF01AE82F17}" dt="2021-09-27T15:59:29.235" v="1088" actId="478"/>
          <ac:spMkLst>
            <pc:docMk/>
            <pc:sldMk cId="0" sldId="304"/>
            <ac:spMk id="7" creationId="{AC13DCAC-D1D7-4768-9DE1-BC3D4D74A52D}"/>
          </ac:spMkLst>
        </pc:spChg>
        <pc:spChg chg="mod">
          <ac:chgData name="胡平" userId="f8782b39-48f4-4dc7-9a1b-23b8a3c49d01" providerId="ADAL" clId="{B3AA85F2-A002-4F9C-B27B-8BF01AE82F17}" dt="2021-10-08T16:20:25.957" v="3897" actId="1076"/>
          <ac:spMkLst>
            <pc:docMk/>
            <pc:sldMk cId="0" sldId="304"/>
            <ac:spMk id="57364" creationId="{73D5ECB1-BA2B-4E3F-A8FE-0FA3D6197A8B}"/>
          </ac:spMkLst>
        </pc:spChg>
        <pc:spChg chg="add mod">
          <ac:chgData name="胡平" userId="f8782b39-48f4-4dc7-9a1b-23b8a3c49d01" providerId="ADAL" clId="{B3AA85F2-A002-4F9C-B27B-8BF01AE82F17}" dt="2021-10-08T16:20:23.668" v="3896" actId="1076"/>
          <ac:spMkLst>
            <pc:docMk/>
            <pc:sldMk cId="0" sldId="304"/>
            <ac:spMk id="57365" creationId="{305C601B-35B0-4FA6-8D1D-48903E7398C6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4"/>
            <ac:graphicFrameMk id="2" creationId="{305C601B-35B0-4FA6-8D1D-48903E7398C6}"/>
          </ac:graphicFrameMkLst>
        </pc:graphicFrameChg>
        <pc:graphicFrameChg chg="del">
          <ac:chgData name="胡平" userId="f8782b39-48f4-4dc7-9a1b-23b8a3c49d01" providerId="ADAL" clId="{B3AA85F2-A002-4F9C-B27B-8BF01AE82F17}" dt="2021-09-30T13:08:53.433" v="2181" actId="478"/>
          <ac:graphicFrameMkLst>
            <pc:docMk/>
            <pc:sldMk cId="0" sldId="304"/>
            <ac:graphicFrameMk id="57357" creationId="{D0828BB5-519F-4B99-B168-18C8B3A0ED21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46:44.916" v="5204" actId="20577"/>
        <pc:sldMkLst>
          <pc:docMk/>
          <pc:sldMk cId="0" sldId="305"/>
        </pc:sldMkLst>
        <pc:spChg chg="del">
          <ac:chgData name="胡平" userId="f8782b39-48f4-4dc7-9a1b-23b8a3c49d01" providerId="ADAL" clId="{B3AA85F2-A002-4F9C-B27B-8BF01AE82F17}" dt="2021-09-27T15:59:31.572" v="1089" actId="478"/>
          <ac:spMkLst>
            <pc:docMk/>
            <pc:sldMk cId="0" sldId="305"/>
            <ac:spMk id="8" creationId="{DBA9DB07-8FEA-4753-BE58-4732DCDE8A75}"/>
          </ac:spMkLst>
        </pc:spChg>
        <pc:spChg chg="add mod">
          <ac:chgData name="胡平" userId="f8782b39-48f4-4dc7-9a1b-23b8a3c49d01" providerId="ADAL" clId="{B3AA85F2-A002-4F9C-B27B-8BF01AE82F17}" dt="2021-10-13T14:46:17.521" v="5195" actId="2710"/>
          <ac:spMkLst>
            <pc:docMk/>
            <pc:sldMk cId="0" sldId="305"/>
            <ac:spMk id="10" creationId="{E209EC2A-F0B9-4BA9-A60B-5019A8F23F5A}"/>
          </ac:spMkLst>
        </pc:spChg>
        <pc:spChg chg="add mod">
          <ac:chgData name="胡平" userId="f8782b39-48f4-4dc7-9a1b-23b8a3c49d01" providerId="ADAL" clId="{B3AA85F2-A002-4F9C-B27B-8BF01AE82F17}" dt="2021-10-08T14:46:49.009" v="3033" actId="1076"/>
          <ac:spMkLst>
            <pc:docMk/>
            <pc:sldMk cId="0" sldId="305"/>
            <ac:spMk id="58384" creationId="{C69373DA-B024-43DC-8867-882E641BE27D}"/>
          </ac:spMkLst>
        </pc:spChg>
        <pc:spChg chg="add mod">
          <ac:chgData name="胡平" userId="f8782b39-48f4-4dc7-9a1b-23b8a3c49d01" providerId="ADAL" clId="{B3AA85F2-A002-4F9C-B27B-8BF01AE82F17}" dt="2021-09-27T16:30:12.235" v="1327" actId="1037"/>
          <ac:spMkLst>
            <pc:docMk/>
            <pc:sldMk cId="0" sldId="305"/>
            <ac:spMk id="58386" creationId="{2F581380-6081-4500-96D1-DDB2C4E9D364}"/>
          </ac:spMkLst>
        </pc:spChg>
        <pc:spChg chg="mod">
          <ac:chgData name="胡平" userId="f8782b39-48f4-4dc7-9a1b-23b8a3c49d01" providerId="ADAL" clId="{B3AA85F2-A002-4F9C-B27B-8BF01AE82F17}" dt="2021-10-13T14:46:44.916" v="5204" actId="20577"/>
          <ac:spMkLst>
            <pc:docMk/>
            <pc:sldMk cId="0" sldId="305"/>
            <ac:spMk id="58387" creationId="{C432D965-CFB6-4833-BAF0-28C48C9AB2C8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5"/>
            <ac:graphicFrameMk id="2" creationId="{C69373DA-B024-43DC-8867-882E641BE27D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5"/>
            <ac:graphicFrameMk id="4" creationId="{2F581380-6081-4500-96D1-DDB2C4E9D364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47:14.473" v="5206"/>
        <pc:sldMkLst>
          <pc:docMk/>
          <pc:sldMk cId="0" sldId="306"/>
        </pc:sldMkLst>
        <pc:spChg chg="del">
          <ac:chgData name="胡平" userId="f8782b39-48f4-4dc7-9a1b-23b8a3c49d01" providerId="ADAL" clId="{B3AA85F2-A002-4F9C-B27B-8BF01AE82F17}" dt="2021-09-27T15:59:34.083" v="1090" actId="478"/>
          <ac:spMkLst>
            <pc:docMk/>
            <pc:sldMk cId="0" sldId="306"/>
            <ac:spMk id="5" creationId="{DA5151EB-DFA9-446F-9F7E-FB670B4B518C}"/>
          </ac:spMkLst>
        </pc:spChg>
        <pc:spChg chg="del">
          <ac:chgData name="胡平" userId="f8782b39-48f4-4dc7-9a1b-23b8a3c49d01" providerId="ADAL" clId="{B3AA85F2-A002-4F9C-B27B-8BF01AE82F17}" dt="2021-10-08T16:21:11.342" v="3898"/>
          <ac:spMkLst>
            <pc:docMk/>
            <pc:sldMk cId="0" sldId="306"/>
            <ac:spMk id="59400" creationId="{983C563F-FE23-4581-9C7F-B01DA3AB0755}"/>
          </ac:spMkLst>
        </pc:spChg>
        <pc:spChg chg="add mod">
          <ac:chgData name="胡平" userId="f8782b39-48f4-4dc7-9a1b-23b8a3c49d01" providerId="ADAL" clId="{B3AA85F2-A002-4F9C-B27B-8BF01AE82F17}" dt="2021-10-08T16:21:15.268" v="3903" actId="1037"/>
          <ac:spMkLst>
            <pc:docMk/>
            <pc:sldMk cId="0" sldId="306"/>
            <ac:spMk id="59418" creationId="{EAEDF8C2-3916-4E4D-9C22-9BD8DAE5EB79}"/>
          </ac:spMkLst>
        </pc:spChg>
        <pc:spChg chg="mod">
          <ac:chgData name="胡平" userId="f8782b39-48f4-4dc7-9a1b-23b8a3c49d01" providerId="ADAL" clId="{B3AA85F2-A002-4F9C-B27B-8BF01AE82F17}" dt="2021-10-08T16:34:19.979" v="3973" actId="14100"/>
          <ac:spMkLst>
            <pc:docMk/>
            <pc:sldMk cId="0" sldId="306"/>
            <ac:spMk id="59428" creationId="{FC53F5D0-A4F5-4895-9B7C-E2087F2070F6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6"/>
            <ac:graphicFrameMk id="2" creationId="{EAEDF8C2-3916-4E4D-9C22-9BD8DAE5EB79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2:22.898" v="5214"/>
        <pc:sldMkLst>
          <pc:docMk/>
          <pc:sldMk cId="0" sldId="308"/>
        </pc:sldMkLst>
        <pc:spChg chg="del">
          <ac:chgData name="胡平" userId="f8782b39-48f4-4dc7-9a1b-23b8a3c49d01" providerId="ADAL" clId="{B3AA85F2-A002-4F9C-B27B-8BF01AE82F17}" dt="2021-09-27T15:59:41.054" v="1092" actId="478"/>
          <ac:spMkLst>
            <pc:docMk/>
            <pc:sldMk cId="0" sldId="308"/>
            <ac:spMk id="4" creationId="{A92DDE14-4449-4109-ABA6-98EAE3F6585F}"/>
          </ac:spMkLst>
        </pc:spChg>
        <pc:spChg chg="add mod">
          <ac:chgData name="胡平" userId="f8782b39-48f4-4dc7-9a1b-23b8a3c49d01" providerId="ADAL" clId="{B3AA85F2-A002-4F9C-B27B-8BF01AE82F17}" dt="2021-09-30T13:19:11.006" v="2472" actId="1076"/>
          <ac:spMkLst>
            <pc:docMk/>
            <pc:sldMk cId="0" sldId="308"/>
            <ac:spMk id="6" creationId="{4209095D-A2C6-4DA8-AB09-9F8A10F0A3C3}"/>
          </ac:spMkLst>
        </pc:spChg>
        <pc:spChg chg="add del mod">
          <ac:chgData name="胡平" userId="f8782b39-48f4-4dc7-9a1b-23b8a3c49d01" providerId="ADAL" clId="{B3AA85F2-A002-4F9C-B27B-8BF01AE82F17}" dt="2021-09-30T13:15:37.614" v="2352"/>
          <ac:spMkLst>
            <pc:docMk/>
            <pc:sldMk cId="0" sldId="308"/>
            <ac:spMk id="7" creationId="{9013D520-165F-47E9-80D6-018BDA24C2C7}"/>
          </ac:spMkLst>
        </pc:spChg>
        <pc:graphicFrameChg chg="del mod">
          <ac:chgData name="胡平" userId="f8782b39-48f4-4dc7-9a1b-23b8a3c49d01" providerId="ADAL" clId="{B3AA85F2-A002-4F9C-B27B-8BF01AE82F17}" dt="2021-09-30T13:14:28.552" v="2320" actId="478"/>
          <ac:graphicFrameMkLst>
            <pc:docMk/>
            <pc:sldMk cId="0" sldId="308"/>
            <ac:graphicFrameMk id="61444" creationId="{55154D37-226A-4CEC-BF2B-06D45EFD5105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2:34.732" v="5216"/>
        <pc:sldMkLst>
          <pc:docMk/>
          <pc:sldMk cId="0" sldId="309"/>
        </pc:sldMkLst>
        <pc:spChg chg="del">
          <ac:chgData name="胡平" userId="f8782b39-48f4-4dc7-9a1b-23b8a3c49d01" providerId="ADAL" clId="{B3AA85F2-A002-4F9C-B27B-8BF01AE82F17}" dt="2021-09-27T15:59:44.162" v="1093" actId="478"/>
          <ac:spMkLst>
            <pc:docMk/>
            <pc:sldMk cId="0" sldId="309"/>
            <ac:spMk id="6" creationId="{1E7A38F0-5CE9-4A3D-8598-F934A052FC82}"/>
          </ac:spMkLst>
        </pc:spChg>
        <pc:spChg chg="add mod">
          <ac:chgData name="胡平" userId="f8782b39-48f4-4dc7-9a1b-23b8a3c49d01" providerId="ADAL" clId="{B3AA85F2-A002-4F9C-B27B-8BF01AE82F17}" dt="2021-09-30T13:18:03.911" v="2449" actId="27636"/>
          <ac:spMkLst>
            <pc:docMk/>
            <pc:sldMk cId="0" sldId="309"/>
            <ac:spMk id="8" creationId="{997FB515-D824-468A-AAA6-15CB1FCAADE2}"/>
          </ac:spMkLst>
        </pc:spChg>
        <pc:spChg chg="add mod">
          <ac:chgData name="胡平" userId="f8782b39-48f4-4dc7-9a1b-23b8a3c49d01" providerId="ADAL" clId="{B3AA85F2-A002-4F9C-B27B-8BF01AE82F17}" dt="2021-09-30T13:18:12.518" v="2453" actId="1076"/>
          <ac:spMkLst>
            <pc:docMk/>
            <pc:sldMk cId="0" sldId="309"/>
            <ac:spMk id="62469" creationId="{0A57C177-62CA-4C9A-957E-897A548CE192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09"/>
            <ac:graphicFrameMk id="2" creationId="{0A57C177-62CA-4C9A-957E-897A548CE192}"/>
          </ac:graphicFrameMkLst>
        </pc:graphicFrameChg>
        <pc:graphicFrameChg chg="del">
          <ac:chgData name="胡平" userId="f8782b39-48f4-4dc7-9a1b-23b8a3c49d01" providerId="ADAL" clId="{B3AA85F2-A002-4F9C-B27B-8BF01AE82F17}" dt="2021-09-30T13:17:25.930" v="2435" actId="478"/>
          <ac:graphicFrameMkLst>
            <pc:docMk/>
            <pc:sldMk cId="0" sldId="309"/>
            <ac:graphicFrameMk id="62466" creationId="{FABC9A3D-9580-49AD-9A76-D25B2776C853}"/>
          </ac:graphicFrameMkLst>
        </pc:graphicFrameChg>
        <pc:graphicFrameChg chg="del">
          <ac:chgData name="胡平" userId="f8782b39-48f4-4dc7-9a1b-23b8a3c49d01" providerId="ADAL" clId="{B3AA85F2-A002-4F9C-B27B-8BF01AE82F17}" dt="2021-09-30T13:17:25.273" v="2434" actId="478"/>
          <ac:graphicFrameMkLst>
            <pc:docMk/>
            <pc:sldMk cId="0" sldId="309"/>
            <ac:graphicFrameMk id="62467" creationId="{02424B0D-B34E-438B-9B67-D54B474E6249}"/>
          </ac:graphicFrameMkLst>
        </pc:graphicFrameChg>
        <pc:graphicFrameChg chg="del">
          <ac:chgData name="胡平" userId="f8782b39-48f4-4dc7-9a1b-23b8a3c49d01" providerId="ADAL" clId="{B3AA85F2-A002-4F9C-B27B-8BF01AE82F17}" dt="2021-09-30T13:17:24.486" v="2433" actId="478"/>
          <ac:graphicFrameMkLst>
            <pc:docMk/>
            <pc:sldMk cId="0" sldId="309"/>
            <ac:graphicFrameMk id="62468" creationId="{CA43E1EE-0314-415C-B655-B45ED0AD0352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4:49:07.094" v="3059" actId="1076"/>
        <pc:sldMkLst>
          <pc:docMk/>
          <pc:sldMk cId="0" sldId="310"/>
        </pc:sldMkLst>
        <pc:spChg chg="del">
          <ac:chgData name="胡平" userId="f8782b39-48f4-4dc7-9a1b-23b8a3c49d01" providerId="ADAL" clId="{B3AA85F2-A002-4F9C-B27B-8BF01AE82F17}" dt="2021-09-27T15:59:49.750" v="1095" actId="478"/>
          <ac:spMkLst>
            <pc:docMk/>
            <pc:sldMk cId="0" sldId="310"/>
            <ac:spMk id="5" creationId="{A308B33E-6D03-439B-9298-E392FEA3BCFC}"/>
          </ac:spMkLst>
        </pc:spChg>
        <pc:spChg chg="add mod">
          <ac:chgData name="胡平" userId="f8782b39-48f4-4dc7-9a1b-23b8a3c49d01" providerId="ADAL" clId="{B3AA85F2-A002-4F9C-B27B-8BF01AE82F17}" dt="2021-10-08T14:49:07.094" v="3059" actId="1076"/>
          <ac:spMkLst>
            <pc:docMk/>
            <pc:sldMk cId="0" sldId="310"/>
            <ac:spMk id="63491" creationId="{4B1A9595-0F20-401F-907F-2B20B2539648}"/>
          </ac:spMkLst>
        </pc:spChg>
        <pc:spChg chg="add del mod">
          <ac:chgData name="胡平" userId="f8782b39-48f4-4dc7-9a1b-23b8a3c49d01" providerId="ADAL" clId="{B3AA85F2-A002-4F9C-B27B-8BF01AE82F17}" dt="2021-10-08T14:48:47.745" v="3049" actId="478"/>
          <ac:spMkLst>
            <pc:docMk/>
            <pc:sldMk cId="0" sldId="310"/>
            <ac:spMk id="63505" creationId="{70184BC2-B03F-45FE-8C0E-DF1A794459E0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0"/>
            <ac:graphicFrameMk id="2" creationId="{4B1A9595-0F20-401F-907F-2B20B2539648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0"/>
            <ac:graphicFrameMk id="4" creationId="{70184BC2-B03F-45FE-8C0E-DF1A794459E0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5:48.271" v="5247"/>
        <pc:sldMkLst>
          <pc:docMk/>
          <pc:sldMk cId="0" sldId="312"/>
        </pc:sldMkLst>
        <pc:spChg chg="add mod">
          <ac:chgData name="胡平" userId="f8782b39-48f4-4dc7-9a1b-23b8a3c49d01" providerId="ADAL" clId="{B3AA85F2-A002-4F9C-B27B-8BF01AE82F17}" dt="2021-10-13T14:54:45.906" v="5235" actId="1076"/>
          <ac:spMkLst>
            <pc:docMk/>
            <pc:sldMk cId="0" sldId="312"/>
            <ac:spMk id="2" creationId="{9A0DD6EC-5DED-4D00-B053-477B0F8BC17E}"/>
          </ac:spMkLst>
        </pc:spChg>
        <pc:spChg chg="del">
          <ac:chgData name="胡平" userId="f8782b39-48f4-4dc7-9a1b-23b8a3c49d01" providerId="ADAL" clId="{B3AA85F2-A002-4F9C-B27B-8BF01AE82F17}" dt="2021-09-27T15:59:52.091" v="1096" actId="478"/>
          <ac:spMkLst>
            <pc:docMk/>
            <pc:sldMk cId="0" sldId="312"/>
            <ac:spMk id="7" creationId="{09263B1A-C72B-4C0D-98F0-C66A08698642}"/>
          </ac:spMkLst>
        </pc:spChg>
        <pc:spChg chg="add mod">
          <ac:chgData name="胡平" userId="f8782b39-48f4-4dc7-9a1b-23b8a3c49d01" providerId="ADAL" clId="{B3AA85F2-A002-4F9C-B27B-8BF01AE82F17}" dt="2021-09-28T03:18:36.848" v="2040" actId="20577"/>
          <ac:spMkLst>
            <pc:docMk/>
            <pc:sldMk cId="0" sldId="312"/>
            <ac:spMk id="65539" creationId="{5A91C071-F704-4741-A73A-4ECD384F3F1D}"/>
          </ac:spMkLst>
        </pc:spChg>
        <pc:spChg chg="add mod">
          <ac:chgData name="胡平" userId="f8782b39-48f4-4dc7-9a1b-23b8a3c49d01" providerId="ADAL" clId="{B3AA85F2-A002-4F9C-B27B-8BF01AE82F17}" dt="2021-10-13T14:54:49.203" v="5237" actId="1076"/>
          <ac:spMkLst>
            <pc:docMk/>
            <pc:sldMk cId="0" sldId="312"/>
            <ac:spMk id="65541" creationId="{54FBE87C-2688-41BD-B794-7CE52747E84A}"/>
          </ac:spMkLst>
        </pc:spChg>
        <pc:spChg chg="add mod">
          <ac:chgData name="胡平" userId="f8782b39-48f4-4dc7-9a1b-23b8a3c49d01" providerId="ADAL" clId="{B3AA85F2-A002-4F9C-B27B-8BF01AE82F17}" dt="2021-10-08T14:49:27.025" v="3066" actId="1076"/>
          <ac:spMkLst>
            <pc:docMk/>
            <pc:sldMk cId="0" sldId="312"/>
            <ac:spMk id="65544" creationId="{27D64CDF-2E91-4801-8D4C-D38D6555EC17}"/>
          </ac:spMkLst>
        </pc:spChg>
        <pc:spChg chg="add mod">
          <ac:chgData name="胡平" userId="f8782b39-48f4-4dc7-9a1b-23b8a3c49d01" providerId="ADAL" clId="{B3AA85F2-A002-4F9C-B27B-8BF01AE82F17}" dt="2021-10-08T14:49:21.394" v="3063" actId="1076"/>
          <ac:spMkLst>
            <pc:docMk/>
            <pc:sldMk cId="0" sldId="312"/>
            <ac:spMk id="65545" creationId="{0CFD8D11-AE1B-4012-B3AC-E86808C9B34C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2"/>
            <ac:graphicFrameMk id="2" creationId="{5A91C071-F704-4741-A73A-4ECD384F3F1D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2"/>
            <ac:graphicFrameMk id="4" creationId="{54FBE87C-2688-41BD-B794-7CE52747E84A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2"/>
            <ac:graphicFrameMk id="6" creationId="{27D64CDF-2E91-4801-8D4C-D38D6555EC17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2"/>
            <ac:graphicFrameMk id="10" creationId="{0CFD8D11-AE1B-4012-B3AC-E86808C9B34C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6:29.628" v="5254"/>
        <pc:sldMkLst>
          <pc:docMk/>
          <pc:sldMk cId="0" sldId="315"/>
        </pc:sldMkLst>
        <pc:spChg chg="del">
          <ac:chgData name="胡平" userId="f8782b39-48f4-4dc7-9a1b-23b8a3c49d01" providerId="ADAL" clId="{B3AA85F2-A002-4F9C-B27B-8BF01AE82F17}" dt="2021-09-27T15:59:54.717" v="1097" actId="478"/>
          <ac:spMkLst>
            <pc:docMk/>
            <pc:sldMk cId="0" sldId="315"/>
            <ac:spMk id="5" creationId="{382E7E9B-E32F-4242-A331-44FAC10CDBD4}"/>
          </ac:spMkLst>
        </pc:spChg>
        <pc:spChg chg="add mod">
          <ac:chgData name="胡平" userId="f8782b39-48f4-4dc7-9a1b-23b8a3c49d01" providerId="ADAL" clId="{B3AA85F2-A002-4F9C-B27B-8BF01AE82F17}" dt="2021-10-08T14:59:30.575" v="3299" actId="1076"/>
          <ac:spMkLst>
            <pc:docMk/>
            <pc:sldMk cId="0" sldId="315"/>
            <ac:spMk id="7" creationId="{3A0631CB-38B1-4B2F-8176-50A28E2FB99D}"/>
          </ac:spMkLst>
        </pc:spChg>
        <pc:spChg chg="add del mod">
          <ac:chgData name="胡平" userId="f8782b39-48f4-4dc7-9a1b-23b8a3c49d01" providerId="ADAL" clId="{B3AA85F2-A002-4F9C-B27B-8BF01AE82F17}" dt="2021-10-08T14:59:18.891" v="3294" actId="478"/>
          <ac:spMkLst>
            <pc:docMk/>
            <pc:sldMk cId="0" sldId="315"/>
            <ac:spMk id="68623" creationId="{03398ACE-C2F4-4B2A-A2D2-E1FB1BEEC0C4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5"/>
            <ac:graphicFrameMk id="2" creationId="{03398ACE-C2F4-4B2A-A2D2-E1FB1BEEC0C4}"/>
          </ac:graphicFrameMkLst>
        </pc:graphicFrameChg>
        <pc:graphicFrameChg chg="del mod">
          <ac:chgData name="胡平" userId="f8782b39-48f4-4dc7-9a1b-23b8a3c49d01" providerId="ADAL" clId="{B3AA85F2-A002-4F9C-B27B-8BF01AE82F17}" dt="2021-10-08T14:58:35.275" v="3288" actId="478"/>
          <ac:graphicFrameMkLst>
            <pc:docMk/>
            <pc:sldMk cId="0" sldId="315"/>
            <ac:graphicFrameMk id="68622" creationId="{13CD51D0-E195-41E1-9607-9698D61287AF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6:35:05.074" v="3981" actId="1076"/>
        <pc:sldMkLst>
          <pc:docMk/>
          <pc:sldMk cId="0" sldId="316"/>
        </pc:sldMkLst>
        <pc:spChg chg="del">
          <ac:chgData name="胡平" userId="f8782b39-48f4-4dc7-9a1b-23b8a3c49d01" providerId="ADAL" clId="{B3AA85F2-A002-4F9C-B27B-8BF01AE82F17}" dt="2021-09-27T15:59:57.653" v="1098" actId="478"/>
          <ac:spMkLst>
            <pc:docMk/>
            <pc:sldMk cId="0" sldId="316"/>
            <ac:spMk id="6" creationId="{3F74EB12-882B-4ECE-BFFC-5F2481E430F6}"/>
          </ac:spMkLst>
        </pc:spChg>
        <pc:spChg chg="add mod">
          <ac:chgData name="胡平" userId="f8782b39-48f4-4dc7-9a1b-23b8a3c49d01" providerId="ADAL" clId="{B3AA85F2-A002-4F9C-B27B-8BF01AE82F17}" dt="2021-10-08T16:35:05.074" v="3981" actId="1076"/>
          <ac:spMkLst>
            <pc:docMk/>
            <pc:sldMk cId="0" sldId="316"/>
            <ac:spMk id="69636" creationId="{6B2A6953-F788-4777-8C14-BAD1F9FF3387}"/>
          </ac:spMkLst>
        </pc:spChg>
        <pc:spChg chg="add mod">
          <ac:chgData name="胡平" userId="f8782b39-48f4-4dc7-9a1b-23b8a3c49d01" providerId="ADAL" clId="{B3AA85F2-A002-4F9C-B27B-8BF01AE82F17}" dt="2021-10-08T16:35:05.074" v="3981" actId="1076"/>
          <ac:spMkLst>
            <pc:docMk/>
            <pc:sldMk cId="0" sldId="316"/>
            <ac:spMk id="69638" creationId="{453F8EF9-4910-4113-A5EA-572E1EDFD2C8}"/>
          </ac:spMkLst>
        </pc:spChg>
        <pc:spChg chg="mod">
          <ac:chgData name="胡平" userId="f8782b39-48f4-4dc7-9a1b-23b8a3c49d01" providerId="ADAL" clId="{B3AA85F2-A002-4F9C-B27B-8BF01AE82F17}" dt="2021-10-08T16:25:29.705" v="3923" actId="113"/>
          <ac:spMkLst>
            <pc:docMk/>
            <pc:sldMk cId="0" sldId="316"/>
            <ac:spMk id="69639" creationId="{19D4B517-E848-4FA5-B403-C04B52E029A7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6"/>
            <ac:graphicFrameMk id="2" creationId="{6B2A6953-F788-4777-8C14-BAD1F9FF3387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6"/>
            <ac:graphicFrameMk id="4" creationId="{453F8EF9-4910-4113-A5EA-572E1EDFD2C8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7:52.489" v="5261"/>
        <pc:sldMkLst>
          <pc:docMk/>
          <pc:sldMk cId="0" sldId="317"/>
        </pc:sldMkLst>
        <pc:spChg chg="del">
          <ac:chgData name="胡平" userId="f8782b39-48f4-4dc7-9a1b-23b8a3c49d01" providerId="ADAL" clId="{B3AA85F2-A002-4F9C-B27B-8BF01AE82F17}" dt="2021-09-27T16:00:07.032" v="1102" actId="478"/>
          <ac:spMkLst>
            <pc:docMk/>
            <pc:sldMk cId="0" sldId="317"/>
            <ac:spMk id="8" creationId="{65531275-403E-4AC7-9C79-D58E294FEE73}"/>
          </ac:spMkLst>
        </pc:spChg>
        <pc:spChg chg="add mod">
          <ac:chgData name="胡平" userId="f8782b39-48f4-4dc7-9a1b-23b8a3c49d01" providerId="ADAL" clId="{B3AA85F2-A002-4F9C-B27B-8BF01AE82F17}" dt="2021-10-08T15:13:27.635" v="3493" actId="113"/>
          <ac:spMkLst>
            <pc:docMk/>
            <pc:sldMk cId="0" sldId="317"/>
            <ac:spMk id="10" creationId="{E533AB06-081F-4401-9BC1-E7C959868BD0}"/>
          </ac:spMkLst>
        </pc:spChg>
        <pc:spChg chg="add mod">
          <ac:chgData name="胡平" userId="f8782b39-48f4-4dc7-9a1b-23b8a3c49d01" providerId="ADAL" clId="{B3AA85F2-A002-4F9C-B27B-8BF01AE82F17}" dt="2021-10-08T15:13:07.664" v="3489" actId="1037"/>
          <ac:spMkLst>
            <pc:docMk/>
            <pc:sldMk cId="0" sldId="317"/>
            <ac:spMk id="70659" creationId="{4962A218-8267-481E-9128-57CF5160829C}"/>
          </ac:spMkLst>
        </pc:spChg>
        <pc:spChg chg="mod">
          <ac:chgData name="胡平" userId="f8782b39-48f4-4dc7-9a1b-23b8a3c49d01" providerId="ADAL" clId="{B3AA85F2-A002-4F9C-B27B-8BF01AE82F17}" dt="2021-10-08T15:13:03.771" v="3486" actId="1076"/>
          <ac:spMkLst>
            <pc:docMk/>
            <pc:sldMk cId="0" sldId="317"/>
            <ac:spMk id="70662" creationId="{33F6B476-B5B5-45FC-B633-C10C92E57172}"/>
          </ac:spMkLst>
        </pc:spChg>
        <pc:spChg chg="mod">
          <ac:chgData name="胡平" userId="f8782b39-48f4-4dc7-9a1b-23b8a3c49d01" providerId="ADAL" clId="{B3AA85F2-A002-4F9C-B27B-8BF01AE82F17}" dt="2021-10-08T15:12:59.027" v="3485" actId="14100"/>
          <ac:spMkLst>
            <pc:docMk/>
            <pc:sldMk cId="0" sldId="317"/>
            <ac:spMk id="70664" creationId="{67AEB482-801D-4DE5-9943-508029865EA3}"/>
          </ac:spMkLst>
        </pc:spChg>
        <pc:spChg chg="add mod">
          <ac:chgData name="胡平" userId="f8782b39-48f4-4dc7-9a1b-23b8a3c49d01" providerId="ADAL" clId="{B3AA85F2-A002-4F9C-B27B-8BF01AE82F17}" dt="2021-10-08T15:13:37.218" v="3496" actId="1076"/>
          <ac:spMkLst>
            <pc:docMk/>
            <pc:sldMk cId="0" sldId="317"/>
            <ac:spMk id="70666" creationId="{6772D368-4E6C-412C-AF0C-C09B71BBC9CE}"/>
          </ac:spMkLst>
        </pc:spChg>
        <pc:spChg chg="add mod">
          <ac:chgData name="胡平" userId="f8782b39-48f4-4dc7-9a1b-23b8a3c49d01" providerId="ADAL" clId="{B3AA85F2-A002-4F9C-B27B-8BF01AE82F17}" dt="2021-10-08T15:13:51.556" v="3500" actId="1076"/>
          <ac:spMkLst>
            <pc:docMk/>
            <pc:sldMk cId="0" sldId="317"/>
            <ac:spMk id="70667" creationId="{6FD55F08-0242-45C4-9CCD-C7D4E5181E75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7"/>
            <ac:graphicFrameMk id="2" creationId="{4962A218-8267-481E-9128-57CF5160829C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7"/>
            <ac:graphicFrameMk id="4" creationId="{6772D368-4E6C-412C-AF0C-C09B71BBC9CE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17"/>
            <ac:graphicFrameMk id="6" creationId="{6FD55F08-0242-45C4-9CCD-C7D4E5181E75}"/>
          </ac:graphicFrameMkLst>
        </pc:graphicFrameChg>
        <pc:graphicFrameChg chg="del">
          <ac:chgData name="胡平" userId="f8782b39-48f4-4dc7-9a1b-23b8a3c49d01" providerId="ADAL" clId="{B3AA85F2-A002-4F9C-B27B-8BF01AE82F17}" dt="2021-10-08T15:10:19.198" v="3446" actId="478"/>
          <ac:graphicFrameMkLst>
            <pc:docMk/>
            <pc:sldMk cId="0" sldId="317"/>
            <ac:graphicFrameMk id="70660" creationId="{BC141E1A-C17C-470F-ABB1-19F1A34D086B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6:47:04.276" v="4162"/>
        <pc:sldMkLst>
          <pc:docMk/>
          <pc:sldMk cId="0" sldId="322"/>
        </pc:sldMkLst>
        <pc:spChg chg="del">
          <ac:chgData name="胡平" userId="f8782b39-48f4-4dc7-9a1b-23b8a3c49d01" providerId="ADAL" clId="{B3AA85F2-A002-4F9C-B27B-8BF01AE82F17}" dt="2021-09-27T16:00:29.707" v="1110" actId="478"/>
          <ac:spMkLst>
            <pc:docMk/>
            <pc:sldMk cId="0" sldId="322"/>
            <ac:spMk id="4" creationId="{2A7AC69F-346A-4E60-B040-458EBE3FD240}"/>
          </ac:spMkLst>
        </pc:spChg>
        <pc:spChg chg="add">
          <ac:chgData name="胡平" userId="f8782b39-48f4-4dc7-9a1b-23b8a3c49d01" providerId="ADAL" clId="{B3AA85F2-A002-4F9C-B27B-8BF01AE82F17}" dt="2021-09-27T14:56:15.686" v="205"/>
          <ac:spMkLst>
            <pc:docMk/>
            <pc:sldMk cId="0" sldId="322"/>
            <ac:spMk id="75779" creationId="{8D494A5A-B68C-4E14-BF0C-2592CBAE37AA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22"/>
            <ac:graphicFrameMk id="2" creationId="{8D494A5A-B68C-4E14-BF0C-2592CBAE37AA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5:01:06.214" v="5294"/>
        <pc:sldMkLst>
          <pc:docMk/>
          <pc:sldMk cId="0" sldId="324"/>
        </pc:sldMkLst>
        <pc:spChg chg="del">
          <ac:chgData name="胡平" userId="f8782b39-48f4-4dc7-9a1b-23b8a3c49d01" providerId="ADAL" clId="{B3AA85F2-A002-4F9C-B27B-8BF01AE82F17}" dt="2021-09-30T13:21:19.953" v="2498" actId="478"/>
          <ac:spMkLst>
            <pc:docMk/>
            <pc:sldMk cId="0" sldId="324"/>
            <ac:spMk id="8" creationId="{CA3D7777-914C-4B89-AD7C-74610FB33367}"/>
          </ac:spMkLst>
        </pc:spChg>
        <pc:spChg chg="add del">
          <ac:chgData name="胡平" userId="f8782b39-48f4-4dc7-9a1b-23b8a3c49d01" providerId="ADAL" clId="{B3AA85F2-A002-4F9C-B27B-8BF01AE82F17}" dt="2021-10-08T16:44:34.748" v="4124"/>
          <ac:spMkLst>
            <pc:docMk/>
            <pc:sldMk cId="0" sldId="324"/>
            <ac:spMk id="13" creationId="{769C2B7E-C89A-4874-9137-7A815E63AB04}"/>
          </ac:spMkLst>
        </pc:spChg>
        <pc:spChg chg="add del">
          <ac:chgData name="胡平" userId="f8782b39-48f4-4dc7-9a1b-23b8a3c49d01" providerId="ADAL" clId="{B3AA85F2-A002-4F9C-B27B-8BF01AE82F17}" dt="2021-10-08T16:44:34.748" v="4124"/>
          <ac:spMkLst>
            <pc:docMk/>
            <pc:sldMk cId="0" sldId="324"/>
            <ac:spMk id="14" creationId="{8F92BABD-2B56-4128-A933-5304E18D7693}"/>
          </ac:spMkLst>
        </pc:spChg>
        <pc:spChg chg="add del">
          <ac:chgData name="胡平" userId="f8782b39-48f4-4dc7-9a1b-23b8a3c49d01" providerId="ADAL" clId="{B3AA85F2-A002-4F9C-B27B-8BF01AE82F17}" dt="2021-10-08T16:44:34.748" v="4124"/>
          <ac:spMkLst>
            <pc:docMk/>
            <pc:sldMk cId="0" sldId="324"/>
            <ac:spMk id="15" creationId="{8333876C-2491-45EB-888D-85E80209E28B}"/>
          </ac:spMkLst>
        </pc:spChg>
        <pc:spChg chg="add mod">
          <ac:chgData name="胡平" userId="f8782b39-48f4-4dc7-9a1b-23b8a3c49d01" providerId="ADAL" clId="{B3AA85F2-A002-4F9C-B27B-8BF01AE82F17}" dt="2021-10-08T16:44:41.806" v="4126" actId="1076"/>
          <ac:spMkLst>
            <pc:docMk/>
            <pc:sldMk cId="0" sldId="324"/>
            <ac:spMk id="19" creationId="{8272B911-DDAC-4C41-9F0E-B5924962D13B}"/>
          </ac:spMkLst>
        </pc:spChg>
        <pc:spChg chg="add mod">
          <ac:chgData name="胡平" userId="f8782b39-48f4-4dc7-9a1b-23b8a3c49d01" providerId="ADAL" clId="{B3AA85F2-A002-4F9C-B27B-8BF01AE82F17}" dt="2021-10-08T16:46:13.788" v="4157" actId="1036"/>
          <ac:spMkLst>
            <pc:docMk/>
            <pc:sldMk cId="0" sldId="324"/>
            <ac:spMk id="20" creationId="{B702F07C-10DD-474C-8273-34FAD6A7F610}"/>
          </ac:spMkLst>
        </pc:spChg>
        <pc:spChg chg="add del mod">
          <ac:chgData name="胡平" userId="f8782b39-48f4-4dc7-9a1b-23b8a3c49d01" providerId="ADAL" clId="{B3AA85F2-A002-4F9C-B27B-8BF01AE82F17}" dt="2021-10-08T16:44:46.985" v="4127" actId="478"/>
          <ac:spMkLst>
            <pc:docMk/>
            <pc:sldMk cId="0" sldId="324"/>
            <ac:spMk id="21" creationId="{F470B019-4886-43AA-B26B-924FA764A8F0}"/>
          </ac:spMkLst>
        </pc:spChg>
        <pc:spChg chg="add mod">
          <ac:chgData name="胡平" userId="f8782b39-48f4-4dc7-9a1b-23b8a3c49d01" providerId="ADAL" clId="{B3AA85F2-A002-4F9C-B27B-8BF01AE82F17}" dt="2021-10-08T16:45:26.510" v="4148" actId="1035"/>
          <ac:spMkLst>
            <pc:docMk/>
            <pc:sldMk cId="0" sldId="324"/>
            <ac:spMk id="77826" creationId="{05C5B360-29CA-4108-8962-B26744DAC9EA}"/>
          </ac:spMkLst>
        </pc:spChg>
        <pc:spChg chg="add mod">
          <ac:chgData name="胡平" userId="f8782b39-48f4-4dc7-9a1b-23b8a3c49d01" providerId="ADAL" clId="{B3AA85F2-A002-4F9C-B27B-8BF01AE82F17}" dt="2021-10-08T16:45:16.044" v="4142" actId="1035"/>
          <ac:spMkLst>
            <pc:docMk/>
            <pc:sldMk cId="0" sldId="324"/>
            <ac:spMk id="77827" creationId="{4EB0F07F-182F-4882-A016-728FF57B3331}"/>
          </ac:spMkLst>
        </pc:spChg>
        <pc:spChg chg="add mod">
          <ac:chgData name="胡平" userId="f8782b39-48f4-4dc7-9a1b-23b8a3c49d01" providerId="ADAL" clId="{B3AA85F2-A002-4F9C-B27B-8BF01AE82F17}" dt="2021-10-08T16:45:23.643" v="4145" actId="1035"/>
          <ac:spMkLst>
            <pc:docMk/>
            <pc:sldMk cId="0" sldId="324"/>
            <ac:spMk id="77831" creationId="{F159E970-7C10-473A-9CB4-75F2A8C7E55C}"/>
          </ac:spMkLst>
        </pc:spChg>
        <pc:grpChg chg="add del">
          <ac:chgData name="胡平" userId="f8782b39-48f4-4dc7-9a1b-23b8a3c49d01" providerId="ADAL" clId="{B3AA85F2-A002-4F9C-B27B-8BF01AE82F17}" dt="2021-10-08T16:44:34.748" v="4124"/>
          <ac:grpSpMkLst>
            <pc:docMk/>
            <pc:sldMk cId="0" sldId="324"/>
            <ac:grpSpMk id="10" creationId="{E65C97EC-3C17-4A4F-B4F4-398190BAAB71}"/>
          </ac:grpSpMkLst>
        </pc:grpChg>
        <pc:grpChg chg="add mod">
          <ac:chgData name="胡平" userId="f8782b39-48f4-4dc7-9a1b-23b8a3c49d01" providerId="ADAL" clId="{B3AA85F2-A002-4F9C-B27B-8BF01AE82F17}" dt="2021-10-08T16:44:41.806" v="4126" actId="1076"/>
          <ac:grpSpMkLst>
            <pc:docMk/>
            <pc:sldMk cId="0" sldId="324"/>
            <ac:grpSpMk id="16" creationId="{180A557E-AEF1-4ACF-ADEE-CD19739B977A}"/>
          </ac:grpSpMkLst>
        </pc:grpChg>
        <pc:grpChg chg="mod">
          <ac:chgData name="胡平" userId="f8782b39-48f4-4dc7-9a1b-23b8a3c49d01" providerId="ADAL" clId="{B3AA85F2-A002-4F9C-B27B-8BF01AE82F17}" dt="2021-10-08T16:45:23.643" v="4145" actId="1035"/>
          <ac:grpSpMkLst>
            <pc:docMk/>
            <pc:sldMk cId="0" sldId="324"/>
            <ac:grpSpMk id="77828" creationId="{2D1F6C53-3300-483B-B3D5-F0244A9FB3DA}"/>
          </ac:grpSpMkLst>
        </pc:gr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24"/>
            <ac:graphicFrameMk id="2" creationId="{05C5B360-29CA-4108-8962-B26744DAC9EA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24"/>
            <ac:graphicFrameMk id="4" creationId="{4EB0F07F-182F-4882-A016-728FF57B3331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24"/>
            <ac:graphicFrameMk id="6" creationId="{F159E970-7C10-473A-9CB4-75F2A8C7E55C}"/>
          </ac:graphicFrameMkLst>
        </pc:graphicFrameChg>
      </pc:sldChg>
      <pc:sldChg chg="addSp delSp modSp">
        <pc:chgData name="胡平" userId="f8782b39-48f4-4dc7-9a1b-23b8a3c49d01" providerId="ADAL" clId="{B3AA85F2-A002-4F9C-B27B-8BF01AE82F17}" dt="2021-09-27T16:16:32.433" v="1247" actId="478"/>
        <pc:sldMkLst>
          <pc:docMk/>
          <pc:sldMk cId="0" sldId="345"/>
        </pc:sldMkLst>
        <pc:spChg chg="del">
          <ac:chgData name="胡平" userId="f8782b39-48f4-4dc7-9a1b-23b8a3c49d01" providerId="ADAL" clId="{B3AA85F2-A002-4F9C-B27B-8BF01AE82F17}" dt="2021-09-27T15:53:07.128" v="1027" actId="478"/>
          <ac:spMkLst>
            <pc:docMk/>
            <pc:sldMk cId="0" sldId="345"/>
            <ac:spMk id="10" creationId="{F7FDE945-A32C-4FC0-AE29-B5B9D38C232B}"/>
          </ac:spMkLst>
        </pc:spChg>
        <pc:spChg chg="add del mod">
          <ac:chgData name="胡平" userId="f8782b39-48f4-4dc7-9a1b-23b8a3c49d01" providerId="ADAL" clId="{B3AA85F2-A002-4F9C-B27B-8BF01AE82F17}" dt="2021-09-27T16:16:32.433" v="1247" actId="478"/>
          <ac:spMkLst>
            <pc:docMk/>
            <pc:sldMk cId="0" sldId="345"/>
            <ac:spMk id="99343" creationId="{DDE71532-C479-4614-B6EA-70FF08D2D084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45"/>
            <ac:graphicFrameMk id="2" creationId="{DDE71532-C479-4614-B6EA-70FF08D2D084}"/>
          </ac:graphicFrameMkLst>
        </pc:graphicFrameChg>
      </pc:sldChg>
      <pc:sldChg chg="delSp">
        <pc:chgData name="胡平" userId="f8782b39-48f4-4dc7-9a1b-23b8a3c49d01" providerId="ADAL" clId="{B3AA85F2-A002-4F9C-B27B-8BF01AE82F17}" dt="2021-09-27T15:53:14.190" v="1032" actId="478"/>
        <pc:sldMkLst>
          <pc:docMk/>
          <pc:sldMk cId="0" sldId="347"/>
        </pc:sldMkLst>
        <pc:spChg chg="del">
          <ac:chgData name="胡平" userId="f8782b39-48f4-4dc7-9a1b-23b8a3c49d01" providerId="ADAL" clId="{B3AA85F2-A002-4F9C-B27B-8BF01AE82F17}" dt="2021-09-27T15:53:14.190" v="1032" actId="478"/>
          <ac:spMkLst>
            <pc:docMk/>
            <pc:sldMk cId="0" sldId="347"/>
            <ac:spMk id="4" creationId="{A34FE0A5-CFCC-4E4B-A6D2-AF261ABBDB80}"/>
          </ac:spMkLst>
        </pc:spChg>
      </pc:sldChg>
      <pc:sldChg chg="addSp delSp modSp delAnim modAnim">
        <pc:chgData name="胡平" userId="f8782b39-48f4-4dc7-9a1b-23b8a3c49d01" providerId="ADAL" clId="{B3AA85F2-A002-4F9C-B27B-8BF01AE82F17}" dt="2021-10-12T14:06:30.856" v="5076" actId="27636"/>
        <pc:sldMkLst>
          <pc:docMk/>
          <pc:sldMk cId="0" sldId="350"/>
        </pc:sldMkLst>
        <pc:spChg chg="del">
          <ac:chgData name="胡平" userId="f8782b39-48f4-4dc7-9a1b-23b8a3c49d01" providerId="ADAL" clId="{B3AA85F2-A002-4F9C-B27B-8BF01AE82F17}" dt="2021-09-27T14:58:12.983" v="398" actId="478"/>
          <ac:spMkLst>
            <pc:docMk/>
            <pc:sldMk cId="0" sldId="350"/>
            <ac:spMk id="10" creationId="{B8BC73E0-C5BA-4EB0-A235-53C638A8B874}"/>
          </ac:spMkLst>
        </pc:spChg>
        <pc:spChg chg="add mod">
          <ac:chgData name="胡平" userId="f8782b39-48f4-4dc7-9a1b-23b8a3c49d01" providerId="ADAL" clId="{B3AA85F2-A002-4F9C-B27B-8BF01AE82F17}" dt="2021-10-12T14:06:25.611" v="5072" actId="14100"/>
          <ac:spMkLst>
            <pc:docMk/>
            <pc:sldMk cId="0" sldId="350"/>
            <ac:spMk id="180228" creationId="{9E4A93DB-370D-4F96-9D39-E6E715CF0DD3}"/>
          </ac:spMkLst>
        </pc:spChg>
        <pc:spChg chg="mod">
          <ac:chgData name="胡平" userId="f8782b39-48f4-4dc7-9a1b-23b8a3c49d01" providerId="ADAL" clId="{B3AA85F2-A002-4F9C-B27B-8BF01AE82F17}" dt="2021-10-12T14:06:17.887" v="5069" actId="14100"/>
          <ac:spMkLst>
            <pc:docMk/>
            <pc:sldMk cId="0" sldId="350"/>
            <ac:spMk id="180230" creationId="{0AF680AB-3951-4FC9-807E-E44966E3152F}"/>
          </ac:spMkLst>
        </pc:spChg>
        <pc:spChg chg="add mod">
          <ac:chgData name="胡平" userId="f8782b39-48f4-4dc7-9a1b-23b8a3c49d01" providerId="ADAL" clId="{B3AA85F2-A002-4F9C-B27B-8BF01AE82F17}" dt="2021-10-12T14:05:58.934" v="5063" actId="27636"/>
          <ac:spMkLst>
            <pc:docMk/>
            <pc:sldMk cId="0" sldId="350"/>
            <ac:spMk id="180231" creationId="{9983EB39-7F99-4A04-AFD0-70783C3595A2}"/>
          </ac:spMkLst>
        </pc:spChg>
        <pc:spChg chg="del mod">
          <ac:chgData name="胡平" userId="f8782b39-48f4-4dc7-9a1b-23b8a3c49d01" providerId="ADAL" clId="{B3AA85F2-A002-4F9C-B27B-8BF01AE82F17}" dt="2021-10-12T14:06:11.196" v="5067" actId="478"/>
          <ac:spMkLst>
            <pc:docMk/>
            <pc:sldMk cId="0" sldId="350"/>
            <ac:spMk id="180232" creationId="{55DA6389-8F2B-499A-802B-35F8ECDA9CDF}"/>
          </ac:spMkLst>
        </pc:spChg>
        <pc:spChg chg="mod">
          <ac:chgData name="胡平" userId="f8782b39-48f4-4dc7-9a1b-23b8a3c49d01" providerId="ADAL" clId="{B3AA85F2-A002-4F9C-B27B-8BF01AE82F17}" dt="2021-10-12T14:05:52.413" v="5061" actId="20577"/>
          <ac:spMkLst>
            <pc:docMk/>
            <pc:sldMk cId="0" sldId="350"/>
            <ac:spMk id="180236" creationId="{CE43B83C-A440-4E5D-9B0E-3F2E025A4372}"/>
          </ac:spMkLst>
        </pc:spChg>
        <pc:spChg chg="del mod">
          <ac:chgData name="胡平" userId="f8782b39-48f4-4dc7-9a1b-23b8a3c49d01" providerId="ADAL" clId="{B3AA85F2-A002-4F9C-B27B-8BF01AE82F17}" dt="2021-10-12T14:05:44.025" v="5058" actId="478"/>
          <ac:spMkLst>
            <pc:docMk/>
            <pc:sldMk cId="0" sldId="350"/>
            <ac:spMk id="180237" creationId="{5680885E-5463-44BE-B7DB-87F0430D8A59}"/>
          </ac:spMkLst>
        </pc:spChg>
        <pc:spChg chg="add mod">
          <ac:chgData name="胡平" userId="f8782b39-48f4-4dc7-9a1b-23b8a3c49d01" providerId="ADAL" clId="{B3AA85F2-A002-4F9C-B27B-8BF01AE82F17}" dt="2021-10-12T14:06:30.856" v="5076" actId="27636"/>
          <ac:spMkLst>
            <pc:docMk/>
            <pc:sldMk cId="0" sldId="350"/>
            <ac:spMk id="180238" creationId="{163D68F4-4877-4545-AC1B-447EA6838EF6}"/>
          </ac:spMkLst>
        </pc:spChg>
        <pc:spChg chg="add del mod">
          <ac:chgData name="胡平" userId="f8782b39-48f4-4dc7-9a1b-23b8a3c49d01" providerId="ADAL" clId="{B3AA85F2-A002-4F9C-B27B-8BF01AE82F17}" dt="2021-10-12T14:05:36.209" v="5054" actId="478"/>
          <ac:spMkLst>
            <pc:docMk/>
            <pc:sldMk cId="0" sldId="350"/>
            <ac:spMk id="180239" creationId="{0B266483-7C99-4C71-9881-C8A494230FC3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0"/>
            <ac:graphicFrameMk id="2" creationId="{9E4A93DB-370D-4F96-9D39-E6E715CF0DD3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0"/>
            <ac:graphicFrameMk id="4" creationId="{9983EB39-7F99-4A04-AFD0-70783C3595A2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0"/>
            <ac:graphicFrameMk id="6" creationId="{163D68F4-4877-4545-AC1B-447EA6838EF6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0"/>
            <ac:graphicFrameMk id="8" creationId="{0B266483-7C99-4C71-9881-C8A494230FC3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06:43.995" v="5077" actId="14100"/>
        <pc:sldMkLst>
          <pc:docMk/>
          <pc:sldMk cId="0" sldId="351"/>
        </pc:sldMkLst>
        <pc:spChg chg="del">
          <ac:chgData name="胡平" userId="f8782b39-48f4-4dc7-9a1b-23b8a3c49d01" providerId="ADAL" clId="{B3AA85F2-A002-4F9C-B27B-8BF01AE82F17}" dt="2021-09-27T14:58:25.438" v="399" actId="478"/>
          <ac:spMkLst>
            <pc:docMk/>
            <pc:sldMk cId="0" sldId="351"/>
            <ac:spMk id="9" creationId="{4CA07A74-8300-49EA-9F14-399AEA3FDCF9}"/>
          </ac:spMkLst>
        </pc:spChg>
        <pc:spChg chg="add mod">
          <ac:chgData name="胡平" userId="f8782b39-48f4-4dc7-9a1b-23b8a3c49d01" providerId="ADAL" clId="{B3AA85F2-A002-4F9C-B27B-8BF01AE82F17}" dt="2021-09-27T15:04:14.872" v="487" actId="1076"/>
          <ac:spMkLst>
            <pc:docMk/>
            <pc:sldMk cId="0" sldId="351"/>
            <ac:spMk id="19" creationId="{76A6FBE3-55B6-463B-98D8-489B6E320A64}"/>
          </ac:spMkLst>
        </pc:spChg>
        <pc:spChg chg="mod">
          <ac:chgData name="胡平" userId="f8782b39-48f4-4dc7-9a1b-23b8a3c49d01" providerId="ADAL" clId="{B3AA85F2-A002-4F9C-B27B-8BF01AE82F17}" dt="2021-09-27T15:04:03.219" v="485" actId="1076"/>
          <ac:spMkLst>
            <pc:docMk/>
            <pc:sldMk cId="0" sldId="351"/>
            <ac:spMk id="181252" creationId="{D958F5DB-DAEF-4364-811C-F88E45E5E641}"/>
          </ac:spMkLst>
        </pc:spChg>
        <pc:spChg chg="add mod">
          <ac:chgData name="胡平" userId="f8782b39-48f4-4dc7-9a1b-23b8a3c49d01" providerId="ADAL" clId="{B3AA85F2-A002-4F9C-B27B-8BF01AE82F17}" dt="2021-09-27T15:03:59.368" v="483" actId="1076"/>
          <ac:spMkLst>
            <pc:docMk/>
            <pc:sldMk cId="0" sldId="351"/>
            <ac:spMk id="181253" creationId="{93D5A574-A4DD-40E9-A9BA-E919E5B5FB33}"/>
          </ac:spMkLst>
        </pc:spChg>
        <pc:spChg chg="mod">
          <ac:chgData name="胡平" userId="f8782b39-48f4-4dc7-9a1b-23b8a3c49d01" providerId="ADAL" clId="{B3AA85F2-A002-4F9C-B27B-8BF01AE82F17}" dt="2021-09-27T15:04:20.811" v="488" actId="1076"/>
          <ac:spMkLst>
            <pc:docMk/>
            <pc:sldMk cId="0" sldId="351"/>
            <ac:spMk id="181254" creationId="{20507E90-5347-4360-99CD-BF83FB458872}"/>
          </ac:spMkLst>
        </pc:spChg>
        <pc:spChg chg="add mod">
          <ac:chgData name="胡平" userId="f8782b39-48f4-4dc7-9a1b-23b8a3c49d01" providerId="ADAL" clId="{B3AA85F2-A002-4F9C-B27B-8BF01AE82F17}" dt="2021-09-27T15:03:48.058" v="480" actId="1076"/>
          <ac:spMkLst>
            <pc:docMk/>
            <pc:sldMk cId="0" sldId="351"/>
            <ac:spMk id="181256" creationId="{09339FF6-4BCB-4E01-A1D5-835E22E45069}"/>
          </ac:spMkLst>
        </pc:spChg>
        <pc:spChg chg="add mod">
          <ac:chgData name="胡平" userId="f8782b39-48f4-4dc7-9a1b-23b8a3c49d01" providerId="ADAL" clId="{B3AA85F2-A002-4F9C-B27B-8BF01AE82F17}" dt="2021-09-27T15:03:42.683" v="479" actId="1076"/>
          <ac:spMkLst>
            <pc:docMk/>
            <pc:sldMk cId="0" sldId="351"/>
            <ac:spMk id="181258" creationId="{D7D8755E-F07D-4E76-A05A-4049E68DCF1B}"/>
          </ac:spMkLst>
        </pc:spChg>
        <pc:spChg chg="add mod">
          <ac:chgData name="胡平" userId="f8782b39-48f4-4dc7-9a1b-23b8a3c49d01" providerId="ADAL" clId="{B3AA85F2-A002-4F9C-B27B-8BF01AE82F17}" dt="2021-10-12T14:06:43.995" v="5077" actId="14100"/>
          <ac:spMkLst>
            <pc:docMk/>
            <pc:sldMk cId="0" sldId="351"/>
            <ac:spMk id="181261" creationId="{9107C0C5-B071-4EE6-B834-8B0F78EA3557}"/>
          </ac:spMkLst>
        </pc:spChg>
        <pc:spChg chg="mod">
          <ac:chgData name="胡平" userId="f8782b39-48f4-4dc7-9a1b-23b8a3c49d01" providerId="ADAL" clId="{B3AA85F2-A002-4F9C-B27B-8BF01AE82F17}" dt="2021-09-27T15:03:51.360" v="481" actId="1076"/>
          <ac:spMkLst>
            <pc:docMk/>
            <pc:sldMk cId="0" sldId="351"/>
            <ac:spMk id="181264" creationId="{9CB00956-8588-4886-9263-31CC2CC56AAB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1"/>
            <ac:graphicFrameMk id="2" creationId="{93D5A574-A4DD-40E9-A9BA-E919E5B5FB33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1"/>
            <ac:graphicFrameMk id="4" creationId="{09339FF6-4BCB-4E01-A1D5-835E22E45069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1"/>
            <ac:graphicFrameMk id="6" creationId="{D7D8755E-F07D-4E76-A05A-4049E68DCF1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1"/>
            <ac:graphicFrameMk id="8" creationId="{9107C0C5-B071-4EE6-B834-8B0F78EA3557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7T15:10:54.324" v="537"/>
        <pc:sldMkLst>
          <pc:docMk/>
          <pc:sldMk cId="0" sldId="352"/>
        </pc:sldMkLst>
        <pc:spChg chg="add mod">
          <ac:chgData name="胡平" userId="f8782b39-48f4-4dc7-9a1b-23b8a3c49d01" providerId="ADAL" clId="{B3AA85F2-A002-4F9C-B27B-8BF01AE82F17}" dt="2021-09-27T14:56:46.453" v="342" actId="27636"/>
          <ac:spMkLst>
            <pc:docMk/>
            <pc:sldMk cId="0" sldId="352"/>
            <ac:spMk id="182278" creationId="{36C492BA-B377-47BE-AB9A-947D631E16FB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2"/>
            <ac:graphicFrameMk id="2" creationId="{36C492BA-B377-47BE-AB9A-947D631E16FB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27T15:21:09.497" v="713" actId="114"/>
        <pc:sldMkLst>
          <pc:docMk/>
          <pc:sldMk cId="0" sldId="353"/>
        </pc:sldMkLst>
        <pc:spChg chg="add mod">
          <ac:chgData name="胡平" userId="f8782b39-48f4-4dc7-9a1b-23b8a3c49d01" providerId="ADAL" clId="{B3AA85F2-A002-4F9C-B27B-8BF01AE82F17}" dt="2021-09-27T15:18:34.098" v="681" actId="113"/>
          <ac:spMkLst>
            <pc:docMk/>
            <pc:sldMk cId="0" sldId="353"/>
            <ac:spMk id="4" creationId="{39B3DB27-4AC6-420F-B964-91CB30C87756}"/>
          </ac:spMkLst>
        </pc:spChg>
        <pc:spChg chg="add mod">
          <ac:chgData name="胡平" userId="f8782b39-48f4-4dc7-9a1b-23b8a3c49d01" providerId="ADAL" clId="{B3AA85F2-A002-4F9C-B27B-8BF01AE82F17}" dt="2021-09-27T15:20:19.061" v="693" actId="14100"/>
          <ac:spMkLst>
            <pc:docMk/>
            <pc:sldMk cId="0" sldId="353"/>
            <ac:spMk id="9" creationId="{B4A9EC3C-2317-4B5C-9AD8-6D271FB17664}"/>
          </ac:spMkLst>
        </pc:spChg>
        <pc:spChg chg="add mod">
          <ac:chgData name="胡平" userId="f8782b39-48f4-4dc7-9a1b-23b8a3c49d01" providerId="ADAL" clId="{B3AA85F2-A002-4F9C-B27B-8BF01AE82F17}" dt="2021-09-27T15:17:45.275" v="659" actId="1076"/>
          <ac:spMkLst>
            <pc:docMk/>
            <pc:sldMk cId="0" sldId="353"/>
            <ac:spMk id="10" creationId="{C304D0D4-95CB-4285-B96C-AC64BA2C987A}"/>
          </ac:spMkLst>
        </pc:spChg>
        <pc:spChg chg="add mod">
          <ac:chgData name="胡平" userId="f8782b39-48f4-4dc7-9a1b-23b8a3c49d01" providerId="ADAL" clId="{B3AA85F2-A002-4F9C-B27B-8BF01AE82F17}" dt="2021-09-27T15:21:09.497" v="713" actId="114"/>
          <ac:spMkLst>
            <pc:docMk/>
            <pc:sldMk cId="0" sldId="353"/>
            <ac:spMk id="12" creationId="{4BA21D31-C567-404C-8BC3-B9520E09BE69}"/>
          </ac:spMkLst>
        </pc:spChg>
        <pc:spChg chg="mod">
          <ac:chgData name="胡平" userId="f8782b39-48f4-4dc7-9a1b-23b8a3c49d01" providerId="ADAL" clId="{B3AA85F2-A002-4F9C-B27B-8BF01AE82F17}" dt="2021-09-27T15:16:08.899" v="631" actId="1076"/>
          <ac:spMkLst>
            <pc:docMk/>
            <pc:sldMk cId="0" sldId="353"/>
            <ac:spMk id="185348" creationId="{600D455F-B174-4BDC-90E6-298C043F4301}"/>
          </ac:spMkLst>
        </pc:spChg>
        <pc:spChg chg="mod">
          <ac:chgData name="胡平" userId="f8782b39-48f4-4dc7-9a1b-23b8a3c49d01" providerId="ADAL" clId="{B3AA85F2-A002-4F9C-B27B-8BF01AE82F17}" dt="2021-09-27T15:16:11.785" v="632" actId="1076"/>
          <ac:spMkLst>
            <pc:docMk/>
            <pc:sldMk cId="0" sldId="353"/>
            <ac:spMk id="185349" creationId="{CEBEE4F7-BFF5-4A86-8825-32597CACA6C7}"/>
          </ac:spMkLst>
        </pc:spChg>
        <pc:spChg chg="add mod">
          <ac:chgData name="胡平" userId="f8782b39-48f4-4dc7-9a1b-23b8a3c49d01" providerId="ADAL" clId="{B3AA85F2-A002-4F9C-B27B-8BF01AE82F17}" dt="2021-09-27T15:16:18.682" v="633" actId="1076"/>
          <ac:spMkLst>
            <pc:docMk/>
            <pc:sldMk cId="0" sldId="353"/>
            <ac:spMk id="185350" creationId="{7A41DE5D-92AE-4FEE-AC71-0DE56CEF55C3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3"/>
            <ac:graphicFrameMk id="2" creationId="{7A41DE5D-92AE-4FEE-AC71-0DE56CEF55C3}"/>
          </ac:graphicFrameMkLst>
        </pc:graphicFrameChg>
      </pc:sldChg>
      <pc:sldChg chg="delSp modSp delAnim modAnim">
        <pc:chgData name="胡平" userId="f8782b39-48f4-4dc7-9a1b-23b8a3c49d01" providerId="ADAL" clId="{B3AA85F2-A002-4F9C-B27B-8BF01AE82F17}" dt="2021-10-12T14:08:55.768" v="5107"/>
        <pc:sldMkLst>
          <pc:docMk/>
          <pc:sldMk cId="0" sldId="354"/>
        </pc:sldMkLst>
        <pc:spChg chg="del">
          <ac:chgData name="胡平" userId="f8782b39-48f4-4dc7-9a1b-23b8a3c49d01" providerId="ADAL" clId="{B3AA85F2-A002-4F9C-B27B-8BF01AE82F17}" dt="2021-09-27T15:36:37.116" v="824" actId="478"/>
          <ac:spMkLst>
            <pc:docMk/>
            <pc:sldMk cId="0" sldId="354"/>
            <ac:spMk id="6" creationId="{DEE6265A-5BA0-424A-92C5-21E964A417B8}"/>
          </ac:spMkLst>
        </pc:spChg>
        <pc:spChg chg="mod">
          <ac:chgData name="胡平" userId="f8782b39-48f4-4dc7-9a1b-23b8a3c49d01" providerId="ADAL" clId="{B3AA85F2-A002-4F9C-B27B-8BF01AE82F17}" dt="2021-09-28T01:41:12.971" v="1340"/>
          <ac:spMkLst>
            <pc:docMk/>
            <pc:sldMk cId="0" sldId="354"/>
            <ac:spMk id="188418" creationId="{B3291305-F0B9-4B45-9DBC-2257DC584793}"/>
          </ac:spMkLst>
        </pc:spChg>
        <pc:spChg chg="mod">
          <ac:chgData name="胡平" userId="f8782b39-48f4-4dc7-9a1b-23b8a3c49d01" providerId="ADAL" clId="{B3AA85F2-A002-4F9C-B27B-8BF01AE82F17}" dt="2021-10-12T14:08:34.008" v="5096"/>
          <ac:spMkLst>
            <pc:docMk/>
            <pc:sldMk cId="0" sldId="354"/>
            <ac:spMk id="188421" creationId="{AAC4890F-A4EA-47F9-BE70-1AEC16E65CCC}"/>
          </ac:spMkLst>
        </pc:spChg>
        <pc:spChg chg="mod">
          <ac:chgData name="胡平" userId="f8782b39-48f4-4dc7-9a1b-23b8a3c49d01" providerId="ADAL" clId="{B3AA85F2-A002-4F9C-B27B-8BF01AE82F17}" dt="2021-10-12T14:08:55.768" v="5107"/>
          <ac:spMkLst>
            <pc:docMk/>
            <pc:sldMk cId="0" sldId="354"/>
            <ac:spMk id="188423" creationId="{98C68F00-06FD-4701-B8A9-B6850A7060F2}"/>
          </ac:spMkLst>
        </pc:spChg>
        <pc:spChg chg="del">
          <ac:chgData name="胡平" userId="f8782b39-48f4-4dc7-9a1b-23b8a3c49d01" providerId="ADAL" clId="{B3AA85F2-A002-4F9C-B27B-8BF01AE82F17}" dt="2021-09-27T15:27:14.837" v="742" actId="478"/>
          <ac:spMkLst>
            <pc:docMk/>
            <pc:sldMk cId="0" sldId="354"/>
            <ac:spMk id="188432" creationId="{2876A511-2167-47D2-BF8A-55C33AB19FF2}"/>
          </ac:spMkLst>
        </pc:spChg>
      </pc:sldChg>
      <pc:sldChg chg="delSp modSp modAnim">
        <pc:chgData name="胡平" userId="f8782b39-48f4-4dc7-9a1b-23b8a3c49d01" providerId="ADAL" clId="{B3AA85F2-A002-4F9C-B27B-8BF01AE82F17}" dt="2021-10-12T14:09:38.208" v="5115" actId="1076"/>
        <pc:sldMkLst>
          <pc:docMk/>
          <pc:sldMk cId="0" sldId="355"/>
        </pc:sldMkLst>
        <pc:spChg chg="del">
          <ac:chgData name="胡平" userId="f8782b39-48f4-4dc7-9a1b-23b8a3c49d01" providerId="ADAL" clId="{B3AA85F2-A002-4F9C-B27B-8BF01AE82F17}" dt="2021-09-27T15:36:34.516" v="823" actId="478"/>
          <ac:spMkLst>
            <pc:docMk/>
            <pc:sldMk cId="0" sldId="355"/>
            <ac:spMk id="7" creationId="{56CFA291-6C39-4DE4-925A-9A7E881A487F}"/>
          </ac:spMkLst>
        </pc:spChg>
        <pc:spChg chg="mod">
          <ac:chgData name="胡平" userId="f8782b39-48f4-4dc7-9a1b-23b8a3c49d01" providerId="ADAL" clId="{B3AA85F2-A002-4F9C-B27B-8BF01AE82F17}" dt="2021-10-12T14:09:28.751" v="5112"/>
          <ac:spMkLst>
            <pc:docMk/>
            <pc:sldMk cId="0" sldId="355"/>
            <ac:spMk id="189444" creationId="{583092EB-9957-463D-BE03-9E3C581C78EF}"/>
          </ac:spMkLst>
        </pc:spChg>
        <pc:spChg chg="mod">
          <ac:chgData name="胡平" userId="f8782b39-48f4-4dc7-9a1b-23b8a3c49d01" providerId="ADAL" clId="{B3AA85F2-A002-4F9C-B27B-8BF01AE82F17}" dt="2021-10-12T14:09:38.208" v="5115" actId="1076"/>
          <ac:spMkLst>
            <pc:docMk/>
            <pc:sldMk cId="0" sldId="355"/>
            <ac:spMk id="189445" creationId="{1E353EB1-FC6A-4343-A0F1-1E1F2B594D34}"/>
          </ac:spMkLst>
        </pc:spChg>
        <pc:spChg chg="mod">
          <ac:chgData name="胡平" userId="f8782b39-48f4-4dc7-9a1b-23b8a3c49d01" providerId="ADAL" clId="{B3AA85F2-A002-4F9C-B27B-8BF01AE82F17}" dt="2021-10-12T14:09:34.311" v="5114"/>
          <ac:spMkLst>
            <pc:docMk/>
            <pc:sldMk cId="0" sldId="355"/>
            <ac:spMk id="189446" creationId="{A001DC4E-E30A-4788-83D4-BCB70A3F8B9A}"/>
          </ac:spMkLst>
        </pc:spChg>
        <pc:spChg chg="mod">
          <ac:chgData name="胡平" userId="f8782b39-48f4-4dc7-9a1b-23b8a3c49d01" providerId="ADAL" clId="{B3AA85F2-A002-4F9C-B27B-8BF01AE82F17}" dt="2021-10-12T14:09:20.122" v="5110" actId="14100"/>
          <ac:spMkLst>
            <pc:docMk/>
            <pc:sldMk cId="0" sldId="355"/>
            <ac:spMk id="189447" creationId="{212F5EC3-7A57-4E65-ADDC-0DB964EB83E7}"/>
          </ac:spMkLst>
        </pc:spChg>
        <pc:spChg chg="mod">
          <ac:chgData name="胡平" userId="f8782b39-48f4-4dc7-9a1b-23b8a3c49d01" providerId="ADAL" clId="{B3AA85F2-A002-4F9C-B27B-8BF01AE82F17}" dt="2021-10-12T14:09:24.418" v="5111"/>
          <ac:spMkLst>
            <pc:docMk/>
            <pc:sldMk cId="0" sldId="355"/>
            <ac:spMk id="189448" creationId="{7C33F178-BA77-40F6-AC21-F395A7710EE6}"/>
          </ac:spMkLst>
        </pc:spChg>
      </pc:sldChg>
      <pc:sldChg chg="delSp modSp modAnim">
        <pc:chgData name="胡平" userId="f8782b39-48f4-4dc7-9a1b-23b8a3c49d01" providerId="ADAL" clId="{B3AA85F2-A002-4F9C-B27B-8BF01AE82F17}" dt="2021-10-12T14:11:07.098" v="5136"/>
        <pc:sldMkLst>
          <pc:docMk/>
          <pc:sldMk cId="0" sldId="356"/>
        </pc:sldMkLst>
        <pc:spChg chg="del">
          <ac:chgData name="胡平" userId="f8782b39-48f4-4dc7-9a1b-23b8a3c49d01" providerId="ADAL" clId="{B3AA85F2-A002-4F9C-B27B-8BF01AE82F17}" dt="2021-09-27T15:36:18.185" v="818" actId="478"/>
          <ac:spMkLst>
            <pc:docMk/>
            <pc:sldMk cId="0" sldId="356"/>
            <ac:spMk id="5" creationId="{F9F64548-958B-4F00-8D57-250C08D6BDF0}"/>
          </ac:spMkLst>
        </pc:spChg>
        <pc:spChg chg="mod">
          <ac:chgData name="胡平" userId="f8782b39-48f4-4dc7-9a1b-23b8a3c49d01" providerId="ADAL" clId="{B3AA85F2-A002-4F9C-B27B-8BF01AE82F17}" dt="2021-10-12T14:11:07.098" v="5136"/>
          <ac:spMkLst>
            <pc:docMk/>
            <pc:sldMk cId="0" sldId="356"/>
            <ac:spMk id="190470" creationId="{E97E9E32-446C-4421-9BFD-975CB7929C53}"/>
          </ac:spMkLst>
        </pc:spChg>
      </pc:sldChg>
      <pc:sldChg chg="addSp delSp modSp delAnim modAnim">
        <pc:chgData name="胡平" userId="f8782b39-48f4-4dc7-9a1b-23b8a3c49d01" providerId="ADAL" clId="{B3AA85F2-A002-4F9C-B27B-8BF01AE82F17}" dt="2021-10-12T14:12:06.936" v="5155" actId="14100"/>
        <pc:sldMkLst>
          <pc:docMk/>
          <pc:sldMk cId="0" sldId="357"/>
        </pc:sldMkLst>
        <pc:spChg chg="del mod">
          <ac:chgData name="胡平" userId="f8782b39-48f4-4dc7-9a1b-23b8a3c49d01" providerId="ADAL" clId="{B3AA85F2-A002-4F9C-B27B-8BF01AE82F17}" dt="2021-09-27T15:52:37.488" v="1018" actId="478"/>
          <ac:spMkLst>
            <pc:docMk/>
            <pc:sldMk cId="0" sldId="357"/>
            <ac:spMk id="7" creationId="{55080A0A-B5BE-4AD4-A216-75A3C048CED4}"/>
          </ac:spMkLst>
        </pc:spChg>
        <pc:spChg chg="mod">
          <ac:chgData name="胡平" userId="f8782b39-48f4-4dc7-9a1b-23b8a3c49d01" providerId="ADAL" clId="{B3AA85F2-A002-4F9C-B27B-8BF01AE82F17}" dt="2021-10-12T14:11:57.623" v="5150" actId="14100"/>
          <ac:spMkLst>
            <pc:docMk/>
            <pc:sldMk cId="0" sldId="357"/>
            <ac:spMk id="191493" creationId="{F2BD5A00-D7A2-4478-B851-C906DBC32A0D}"/>
          </ac:spMkLst>
        </pc:spChg>
        <pc:spChg chg="add del mod">
          <ac:chgData name="胡平" userId="f8782b39-48f4-4dc7-9a1b-23b8a3c49d01" providerId="ADAL" clId="{B3AA85F2-A002-4F9C-B27B-8BF01AE82F17}" dt="2021-10-12T14:11:48.552" v="5146" actId="478"/>
          <ac:spMkLst>
            <pc:docMk/>
            <pc:sldMk cId="0" sldId="357"/>
            <ac:spMk id="191494" creationId="{84BC5D01-FB21-4345-B8F2-082336AA457B}"/>
          </ac:spMkLst>
        </pc:spChg>
        <pc:spChg chg="del mod">
          <ac:chgData name="胡平" userId="f8782b39-48f4-4dc7-9a1b-23b8a3c49d01" providerId="ADAL" clId="{B3AA85F2-A002-4F9C-B27B-8BF01AE82F17}" dt="2021-10-12T14:11:58.209" v="5152"/>
          <ac:spMkLst>
            <pc:docMk/>
            <pc:sldMk cId="0" sldId="357"/>
            <ac:spMk id="191495" creationId="{6F2CAA9F-B997-4C0F-8934-1D964D7C2903}"/>
          </ac:spMkLst>
        </pc:spChg>
        <pc:spChg chg="add mod">
          <ac:chgData name="胡平" userId="f8782b39-48f4-4dc7-9a1b-23b8a3c49d01" providerId="ADAL" clId="{B3AA85F2-A002-4F9C-B27B-8BF01AE82F17}" dt="2021-10-12T14:12:06.936" v="5155" actId="14100"/>
          <ac:spMkLst>
            <pc:docMk/>
            <pc:sldMk cId="0" sldId="357"/>
            <ac:spMk id="191500" creationId="{0A8634E4-EC6B-4EB4-8F83-476964622D47}"/>
          </ac:spMkLst>
        </pc:spChg>
        <pc:spChg chg="add mod">
          <ac:chgData name="胡平" userId="f8782b39-48f4-4dc7-9a1b-23b8a3c49d01" providerId="ADAL" clId="{B3AA85F2-A002-4F9C-B27B-8BF01AE82F17}" dt="2021-09-27T14:56:19.577" v="230" actId="27636"/>
          <ac:spMkLst>
            <pc:docMk/>
            <pc:sldMk cId="0" sldId="357"/>
            <ac:spMk id="191502" creationId="{66E8CC03-06D5-4B7B-88C4-AFB8BADD4F5E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7"/>
            <ac:graphicFrameMk id="2" creationId="{84BC5D01-FB21-4345-B8F2-082336AA457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7"/>
            <ac:graphicFrameMk id="4" creationId="{0A8634E4-EC6B-4EB4-8F83-476964622D47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7"/>
            <ac:graphicFrameMk id="6" creationId="{66E8CC03-06D5-4B7B-88C4-AFB8BADD4F5E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2:43.096" v="5165" actId="1076"/>
        <pc:sldMkLst>
          <pc:docMk/>
          <pc:sldMk cId="0" sldId="358"/>
        </pc:sldMkLst>
        <pc:spChg chg="del">
          <ac:chgData name="胡平" userId="f8782b39-48f4-4dc7-9a1b-23b8a3c49d01" providerId="ADAL" clId="{B3AA85F2-A002-4F9C-B27B-8BF01AE82F17}" dt="2021-09-27T15:52:30.679" v="1014" actId="478"/>
          <ac:spMkLst>
            <pc:docMk/>
            <pc:sldMk cId="0" sldId="358"/>
            <ac:spMk id="6" creationId="{3BEF959F-1574-4604-9CCA-E5D3FFB27221}"/>
          </ac:spMkLst>
        </pc:spChg>
        <pc:spChg chg="add mod">
          <ac:chgData name="胡平" userId="f8782b39-48f4-4dc7-9a1b-23b8a3c49d01" providerId="ADAL" clId="{B3AA85F2-A002-4F9C-B27B-8BF01AE82F17}" dt="2021-10-12T14:12:43.096" v="5165" actId="1076"/>
          <ac:spMkLst>
            <pc:docMk/>
            <pc:sldMk cId="0" sldId="358"/>
            <ac:spMk id="192518" creationId="{84A3F185-2A85-4478-9AA4-CD42530EB4A6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8"/>
            <ac:graphicFrameMk id="2" creationId="{84A3F185-2A85-4478-9AA4-CD42530EB4A6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2:54.233" v="5171" actId="1076"/>
        <pc:sldMkLst>
          <pc:docMk/>
          <pc:sldMk cId="0" sldId="359"/>
        </pc:sldMkLst>
        <pc:spChg chg="add mod">
          <ac:chgData name="胡平" userId="f8782b39-48f4-4dc7-9a1b-23b8a3c49d01" providerId="ADAL" clId="{B3AA85F2-A002-4F9C-B27B-8BF01AE82F17}" dt="2021-09-28T02:16:40.082" v="1775" actId="113"/>
          <ac:spMkLst>
            <pc:docMk/>
            <pc:sldMk cId="0" sldId="359"/>
            <ac:spMk id="2" creationId="{DB314050-4633-4334-AFA9-EF1002B3C601}"/>
          </ac:spMkLst>
        </pc:spChg>
        <pc:spChg chg="del">
          <ac:chgData name="胡平" userId="f8782b39-48f4-4dc7-9a1b-23b8a3c49d01" providerId="ADAL" clId="{B3AA85F2-A002-4F9C-B27B-8BF01AE82F17}" dt="2021-09-27T15:52:27.537" v="1012" actId="478"/>
          <ac:spMkLst>
            <pc:docMk/>
            <pc:sldMk cId="0" sldId="359"/>
            <ac:spMk id="5" creationId="{44A056CD-7D2A-4848-9B10-BEE308BB3B72}"/>
          </ac:spMkLst>
        </pc:spChg>
        <pc:spChg chg="add mod">
          <ac:chgData name="胡平" userId="f8782b39-48f4-4dc7-9a1b-23b8a3c49d01" providerId="ADAL" clId="{B3AA85F2-A002-4F9C-B27B-8BF01AE82F17}" dt="2021-10-12T14:12:54.233" v="5171" actId="1076"/>
          <ac:spMkLst>
            <pc:docMk/>
            <pc:sldMk cId="0" sldId="359"/>
            <ac:spMk id="193542" creationId="{B235F546-7E49-4ADF-8823-83917243F63C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59"/>
            <ac:graphicFrameMk id="2" creationId="{B235F546-7E49-4ADF-8823-83917243F63C}"/>
          </ac:graphicFrameMkLst>
        </pc:graphicFrameChg>
        <pc:graphicFrameChg chg="mod">
          <ac:chgData name="胡平" userId="f8782b39-48f4-4dc7-9a1b-23b8a3c49d01" providerId="ADAL" clId="{B3AA85F2-A002-4F9C-B27B-8BF01AE82F17}" dt="2021-09-27T15:49:39.160" v="1004" actId="14100"/>
          <ac:graphicFrameMkLst>
            <pc:docMk/>
            <pc:sldMk cId="0" sldId="359"/>
            <ac:graphicFrameMk id="193541" creationId="{C7B5143E-0FFC-456D-AA0B-BE83E9BFD586}"/>
          </ac:graphicFrameMkLst>
        </pc:graphicFrameChg>
      </pc:sldChg>
      <pc:sldChg chg="delSp modSp modAnim">
        <pc:chgData name="胡平" userId="f8782b39-48f4-4dc7-9a1b-23b8a3c49d01" providerId="ADAL" clId="{B3AA85F2-A002-4F9C-B27B-8BF01AE82F17}" dt="2021-09-28T01:54:24.108" v="1569" actId="20577"/>
        <pc:sldMkLst>
          <pc:docMk/>
          <pc:sldMk cId="0" sldId="360"/>
        </pc:sldMkLst>
        <pc:spChg chg="del">
          <ac:chgData name="胡平" userId="f8782b39-48f4-4dc7-9a1b-23b8a3c49d01" providerId="ADAL" clId="{B3AA85F2-A002-4F9C-B27B-8BF01AE82F17}" dt="2021-09-27T15:52:22.932" v="1010" actId="478"/>
          <ac:spMkLst>
            <pc:docMk/>
            <pc:sldMk cId="0" sldId="360"/>
            <ac:spMk id="9" creationId="{C3E0BEB1-C3D6-4A04-9EFE-381AF0A4400B}"/>
          </ac:spMkLst>
        </pc:spChg>
        <pc:spChg chg="mod">
          <ac:chgData name="胡平" userId="f8782b39-48f4-4dc7-9a1b-23b8a3c49d01" providerId="ADAL" clId="{B3AA85F2-A002-4F9C-B27B-8BF01AE82F17}" dt="2021-09-28T01:54:24.108" v="1569" actId="20577"/>
          <ac:spMkLst>
            <pc:docMk/>
            <pc:sldMk cId="0" sldId="360"/>
            <ac:spMk id="194562" creationId="{2531648A-CF45-476D-9D7B-BBC5B23616CF}"/>
          </ac:spMkLst>
        </pc:spChg>
      </pc:sldChg>
      <pc:sldChg chg="addSp delSp modSp delAnim modAnim">
        <pc:chgData name="胡平" userId="f8782b39-48f4-4dc7-9a1b-23b8a3c49d01" providerId="ADAL" clId="{B3AA85F2-A002-4F9C-B27B-8BF01AE82F17}" dt="2021-09-28T02:08:24.992" v="1671" actId="20577"/>
        <pc:sldMkLst>
          <pc:docMk/>
          <pc:sldMk cId="0" sldId="361"/>
        </pc:sldMkLst>
        <pc:spChg chg="del">
          <ac:chgData name="胡平" userId="f8782b39-48f4-4dc7-9a1b-23b8a3c49d01" providerId="ADAL" clId="{B3AA85F2-A002-4F9C-B27B-8BF01AE82F17}" dt="2021-09-27T15:52:59.754" v="1022" actId="478"/>
          <ac:spMkLst>
            <pc:docMk/>
            <pc:sldMk cId="0" sldId="361"/>
            <ac:spMk id="4" creationId="{53A33BED-C91A-45C8-9201-5ADB5C83EF7D}"/>
          </ac:spMkLst>
        </pc:spChg>
        <pc:spChg chg="add mod">
          <ac:chgData name="胡平" userId="f8782b39-48f4-4dc7-9a1b-23b8a3c49d01" providerId="ADAL" clId="{B3AA85F2-A002-4F9C-B27B-8BF01AE82F17}" dt="2021-09-28T02:08:24.992" v="1671" actId="20577"/>
          <ac:spMkLst>
            <pc:docMk/>
            <pc:sldMk cId="0" sldId="361"/>
            <ac:spMk id="195598" creationId="{3CFE5F8C-068A-4A3E-ADEA-FA5E13938753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1"/>
            <ac:graphicFrameMk id="2" creationId="{3CFE5F8C-068A-4A3E-ADEA-FA5E13938753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3:59.442" v="5180"/>
        <pc:sldMkLst>
          <pc:docMk/>
          <pc:sldMk cId="0" sldId="362"/>
        </pc:sldMkLst>
        <pc:spChg chg="del">
          <ac:chgData name="胡平" userId="f8782b39-48f4-4dc7-9a1b-23b8a3c49d01" providerId="ADAL" clId="{B3AA85F2-A002-4F9C-B27B-8BF01AE82F17}" dt="2021-09-27T15:53:01.704" v="1023" actId="478"/>
          <ac:spMkLst>
            <pc:docMk/>
            <pc:sldMk cId="0" sldId="362"/>
            <ac:spMk id="4" creationId="{750906E2-9076-4ECA-BBD2-218D7BA5A7E3}"/>
          </ac:spMkLst>
        </pc:spChg>
        <pc:spChg chg="mod">
          <ac:chgData name="胡平" userId="f8782b39-48f4-4dc7-9a1b-23b8a3c49d01" providerId="ADAL" clId="{B3AA85F2-A002-4F9C-B27B-8BF01AE82F17}" dt="2021-10-12T14:13:59.442" v="5180"/>
          <ac:spMkLst>
            <pc:docMk/>
            <pc:sldMk cId="0" sldId="362"/>
            <ac:spMk id="196613" creationId="{7B56D0DC-4918-4694-B59B-D3461416BF09}"/>
          </ac:spMkLst>
        </pc:spChg>
        <pc:spChg chg="add mod">
          <ac:chgData name="胡平" userId="f8782b39-48f4-4dc7-9a1b-23b8a3c49d01" providerId="ADAL" clId="{B3AA85F2-A002-4F9C-B27B-8BF01AE82F17}" dt="2021-09-28T02:08:11.869" v="1664" actId="20577"/>
          <ac:spMkLst>
            <pc:docMk/>
            <pc:sldMk cId="0" sldId="362"/>
            <ac:spMk id="196614" creationId="{4E0BAD2C-9093-405D-9CFE-1BB48872B41E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2"/>
            <ac:graphicFrameMk id="2" creationId="{4E0BAD2C-9093-405D-9CFE-1BB48872B41E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6:08:17.017" v="3768" actId="1035"/>
        <pc:sldMkLst>
          <pc:docMk/>
          <pc:sldMk cId="0" sldId="363"/>
        </pc:sldMkLst>
        <pc:spChg chg="del">
          <ac:chgData name="胡平" userId="f8782b39-48f4-4dc7-9a1b-23b8a3c49d01" providerId="ADAL" clId="{B3AA85F2-A002-4F9C-B27B-8BF01AE82F17}" dt="2021-09-27T15:53:15.794" v="1033" actId="478"/>
          <ac:spMkLst>
            <pc:docMk/>
            <pc:sldMk cId="0" sldId="363"/>
            <ac:spMk id="13" creationId="{3FBE8B3D-11C7-4E45-AAC7-F60EE35F3FD1}"/>
          </ac:spMkLst>
        </pc:spChg>
        <pc:spChg chg="add mod">
          <ac:chgData name="胡平" userId="f8782b39-48f4-4dc7-9a1b-23b8a3c49d01" providerId="ADAL" clId="{B3AA85F2-A002-4F9C-B27B-8BF01AE82F17}" dt="2021-09-27T16:02:20.490" v="1140" actId="27636"/>
          <ac:spMkLst>
            <pc:docMk/>
            <pc:sldMk cId="0" sldId="363"/>
            <ac:spMk id="202757" creationId="{E6FDB375-36C6-4E53-8F58-A34697F61EB5}"/>
          </ac:spMkLst>
        </pc:spChg>
        <pc:spChg chg="add mod">
          <ac:chgData name="胡平" userId="f8782b39-48f4-4dc7-9a1b-23b8a3c49d01" providerId="ADAL" clId="{B3AA85F2-A002-4F9C-B27B-8BF01AE82F17}" dt="2021-10-08T16:08:17.017" v="3768" actId="1035"/>
          <ac:spMkLst>
            <pc:docMk/>
            <pc:sldMk cId="0" sldId="363"/>
            <ac:spMk id="202762" creationId="{103E79DC-AB0A-4DAE-8006-F0EE4879D4D1}"/>
          </ac:spMkLst>
        </pc:spChg>
        <pc:spChg chg="add mod">
          <ac:chgData name="胡平" userId="f8782b39-48f4-4dc7-9a1b-23b8a3c49d01" providerId="ADAL" clId="{B3AA85F2-A002-4F9C-B27B-8BF01AE82F17}" dt="2021-09-27T14:56:29.441" v="261" actId="27636"/>
          <ac:spMkLst>
            <pc:docMk/>
            <pc:sldMk cId="0" sldId="363"/>
            <ac:spMk id="202767" creationId="{065DE6BE-18ED-4C42-A90C-FA5C966BAED8}"/>
          </ac:spMkLst>
        </pc:spChg>
        <pc:spChg chg="mod">
          <ac:chgData name="胡平" userId="f8782b39-48f4-4dc7-9a1b-23b8a3c49d01" providerId="ADAL" clId="{B3AA85F2-A002-4F9C-B27B-8BF01AE82F17}" dt="2021-09-28T02:30:56.440" v="1811" actId="14100"/>
          <ac:spMkLst>
            <pc:docMk/>
            <pc:sldMk cId="0" sldId="363"/>
            <ac:spMk id="202773" creationId="{5D7FF17C-4EEC-4C9E-AE66-99E353854458}"/>
          </ac:spMkLst>
        </pc:spChg>
        <pc:spChg chg="mod">
          <ac:chgData name="胡平" userId="f8782b39-48f4-4dc7-9a1b-23b8a3c49d01" providerId="ADAL" clId="{B3AA85F2-A002-4F9C-B27B-8BF01AE82F17}" dt="2021-09-28T02:31:05.593" v="1813" actId="14100"/>
          <ac:spMkLst>
            <pc:docMk/>
            <pc:sldMk cId="0" sldId="363"/>
            <ac:spMk id="202774" creationId="{50F8BF0A-DE36-4083-A8FE-62606CD96BEC}"/>
          </ac:spMkLst>
        </pc:spChg>
        <pc:grpChg chg="mod">
          <ac:chgData name="胡平" userId="f8782b39-48f4-4dc7-9a1b-23b8a3c49d01" providerId="ADAL" clId="{B3AA85F2-A002-4F9C-B27B-8BF01AE82F17}" dt="2021-10-08T16:08:06.733" v="3755" actId="1076"/>
          <ac:grpSpMkLst>
            <pc:docMk/>
            <pc:sldMk cId="0" sldId="363"/>
            <ac:grpSpMk id="202775" creationId="{0FF47603-BE7F-4C0D-BF8E-E229F5950D60}"/>
          </ac:grpSpMkLst>
        </pc:gr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3"/>
            <ac:graphicFrameMk id="2" creationId="{103E79DC-AB0A-4DAE-8006-F0EE4879D4D1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3"/>
            <ac:graphicFrameMk id="4" creationId="{065DE6BE-18ED-4C42-A90C-FA5C966BAED8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3"/>
            <ac:graphicFrameMk id="6" creationId="{E6FDB375-36C6-4E53-8F58-A34697F61EB5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6:07:49.543" v="3751" actId="113"/>
        <pc:sldMkLst>
          <pc:docMk/>
          <pc:sldMk cId="0" sldId="364"/>
        </pc:sldMkLst>
        <pc:spChg chg="del">
          <ac:chgData name="胡平" userId="f8782b39-48f4-4dc7-9a1b-23b8a3c49d01" providerId="ADAL" clId="{B3AA85F2-A002-4F9C-B27B-8BF01AE82F17}" dt="2021-09-27T15:53:17.257" v="1034" actId="478"/>
          <ac:spMkLst>
            <pc:docMk/>
            <pc:sldMk cId="0" sldId="364"/>
            <ac:spMk id="10" creationId="{30116705-DCBE-4065-A5F4-C300A5AD6C47}"/>
          </ac:spMkLst>
        </pc:spChg>
        <pc:spChg chg="mod">
          <ac:chgData name="胡平" userId="f8782b39-48f4-4dc7-9a1b-23b8a3c49d01" providerId="ADAL" clId="{B3AA85F2-A002-4F9C-B27B-8BF01AE82F17}" dt="2021-09-28T02:33:54.729" v="1834" actId="113"/>
          <ac:spMkLst>
            <pc:docMk/>
            <pc:sldMk cId="0" sldId="364"/>
            <ac:spMk id="206852" creationId="{452DDA2F-415B-48F8-93DC-4C064F63524C}"/>
          </ac:spMkLst>
        </pc:spChg>
        <pc:spChg chg="add mod">
          <ac:chgData name="胡平" userId="f8782b39-48f4-4dc7-9a1b-23b8a3c49d01" providerId="ADAL" clId="{B3AA85F2-A002-4F9C-B27B-8BF01AE82F17}" dt="2021-09-27T14:56:29.637" v="263" actId="27636"/>
          <ac:spMkLst>
            <pc:docMk/>
            <pc:sldMk cId="0" sldId="364"/>
            <ac:spMk id="206853" creationId="{58E33EDC-9CEE-4D4C-A1BA-E05D62363828}"/>
          </ac:spMkLst>
        </pc:spChg>
        <pc:spChg chg="add mod">
          <ac:chgData name="胡平" userId="f8782b39-48f4-4dc7-9a1b-23b8a3c49d01" providerId="ADAL" clId="{B3AA85F2-A002-4F9C-B27B-8BF01AE82F17}" dt="2021-10-08T16:07:32.008" v="3737" actId="20577"/>
          <ac:spMkLst>
            <pc:docMk/>
            <pc:sldMk cId="0" sldId="364"/>
            <ac:spMk id="206857" creationId="{6FEE192A-FB89-4817-8739-3F2606ECF783}"/>
          </ac:spMkLst>
        </pc:spChg>
        <pc:spChg chg="add mod">
          <ac:chgData name="胡平" userId="f8782b39-48f4-4dc7-9a1b-23b8a3c49d01" providerId="ADAL" clId="{B3AA85F2-A002-4F9C-B27B-8BF01AE82F17}" dt="2021-09-27T14:56:29.743" v="265" actId="27636"/>
          <ac:spMkLst>
            <pc:docMk/>
            <pc:sldMk cId="0" sldId="364"/>
            <ac:spMk id="206861" creationId="{F5C2EFE7-5986-4ED7-A7BC-8AE1862DDF36}"/>
          </ac:spMkLst>
        </pc:spChg>
        <pc:spChg chg="add mod">
          <ac:chgData name="胡平" userId="f8782b39-48f4-4dc7-9a1b-23b8a3c49d01" providerId="ADAL" clId="{B3AA85F2-A002-4F9C-B27B-8BF01AE82F17}" dt="2021-10-08T16:07:49.543" v="3751" actId="113"/>
          <ac:spMkLst>
            <pc:docMk/>
            <pc:sldMk cId="0" sldId="364"/>
            <ac:spMk id="206864" creationId="{19011EDA-3AF1-45A1-AE6C-C74106517693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4"/>
            <ac:graphicFrameMk id="2" creationId="{58E33EDC-9CEE-4D4C-A1BA-E05D62363828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4"/>
            <ac:graphicFrameMk id="4" creationId="{6FEE192A-FB89-4817-8739-3F2606ECF783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4"/>
            <ac:graphicFrameMk id="6" creationId="{F5C2EFE7-5986-4ED7-A7BC-8AE1862DDF36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4"/>
            <ac:graphicFrameMk id="8" creationId="{19011EDA-3AF1-45A1-AE6C-C74106517693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6:09:55.527" v="3792" actId="20577"/>
        <pc:sldMkLst>
          <pc:docMk/>
          <pc:sldMk cId="0" sldId="365"/>
        </pc:sldMkLst>
        <pc:spChg chg="del">
          <ac:chgData name="胡平" userId="f8782b39-48f4-4dc7-9a1b-23b8a3c49d01" providerId="ADAL" clId="{B3AA85F2-A002-4F9C-B27B-8BF01AE82F17}" dt="2021-09-27T15:53:18.991" v="1035" actId="478"/>
          <ac:spMkLst>
            <pc:docMk/>
            <pc:sldMk cId="0" sldId="365"/>
            <ac:spMk id="5" creationId="{0F1A73BF-3D39-46DD-8630-FFC8AB3B3127}"/>
          </ac:spMkLst>
        </pc:spChg>
        <pc:spChg chg="add mod">
          <ac:chgData name="胡平" userId="f8782b39-48f4-4dc7-9a1b-23b8a3c49d01" providerId="ADAL" clId="{B3AA85F2-A002-4F9C-B27B-8BF01AE82F17}" dt="2021-10-08T16:09:55.527" v="3792" actId="20577"/>
          <ac:spMkLst>
            <pc:docMk/>
            <pc:sldMk cId="0" sldId="365"/>
            <ac:spMk id="209925" creationId="{3223BDC5-900B-45C4-BACB-430C2964EFAF}"/>
          </ac:spMkLst>
        </pc:spChg>
        <pc:spChg chg="add mod">
          <ac:chgData name="胡平" userId="f8782b39-48f4-4dc7-9a1b-23b8a3c49d01" providerId="ADAL" clId="{B3AA85F2-A002-4F9C-B27B-8BF01AE82F17}" dt="2021-09-28T02:37:14.032" v="1839" actId="1076"/>
          <ac:spMkLst>
            <pc:docMk/>
            <pc:sldMk cId="0" sldId="365"/>
            <ac:spMk id="209927" creationId="{1CFF349E-212A-4F3E-9038-BFE02B49ACB1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5"/>
            <ac:graphicFrameMk id="2" creationId="{3223BDC5-900B-45C4-BACB-430C2964EFAF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5"/>
            <ac:graphicFrameMk id="4" creationId="{1CFF349E-212A-4F3E-9038-BFE02B49ACB1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03:13:39.749" v="4793" actId="208"/>
        <pc:sldMkLst>
          <pc:docMk/>
          <pc:sldMk cId="0" sldId="366"/>
        </pc:sldMkLst>
        <pc:spChg chg="del mod">
          <ac:chgData name="胡平" userId="f8782b39-48f4-4dc7-9a1b-23b8a3c49d01" providerId="ADAL" clId="{B3AA85F2-A002-4F9C-B27B-8BF01AE82F17}" dt="2021-09-27T15:59:21.530" v="1084" actId="478"/>
          <ac:spMkLst>
            <pc:docMk/>
            <pc:sldMk cId="0" sldId="366"/>
            <ac:spMk id="11" creationId="{3C368B4E-49B0-4CD9-8240-A93299C1FB2C}"/>
          </ac:spMkLst>
        </pc:spChg>
        <pc:spChg chg="add mod">
          <ac:chgData name="胡平" userId="f8782b39-48f4-4dc7-9a1b-23b8a3c49d01" providerId="ADAL" clId="{B3AA85F2-A002-4F9C-B27B-8BF01AE82F17}" dt="2021-09-27T16:27:41.044" v="1307" actId="1076"/>
          <ac:spMkLst>
            <pc:docMk/>
            <pc:sldMk cId="0" sldId="366"/>
            <ac:spMk id="212998" creationId="{8D5CF190-1D6E-4FED-BC89-72E11F13E79F}"/>
          </ac:spMkLst>
        </pc:spChg>
        <pc:spChg chg="add mod">
          <ac:chgData name="胡平" userId="f8782b39-48f4-4dc7-9a1b-23b8a3c49d01" providerId="ADAL" clId="{B3AA85F2-A002-4F9C-B27B-8BF01AE82F17}" dt="2021-09-27T14:56:32.461" v="282" actId="27636"/>
          <ac:spMkLst>
            <pc:docMk/>
            <pc:sldMk cId="0" sldId="366"/>
            <ac:spMk id="212999" creationId="{4DA79475-51A1-4D1E-963B-B58701CC1D98}"/>
          </ac:spMkLst>
        </pc:spChg>
        <pc:spChg chg="mod">
          <ac:chgData name="胡平" userId="f8782b39-48f4-4dc7-9a1b-23b8a3c49d01" providerId="ADAL" clId="{B3AA85F2-A002-4F9C-B27B-8BF01AE82F17}" dt="2021-10-12T03:13:39.749" v="4793" actId="208"/>
          <ac:spMkLst>
            <pc:docMk/>
            <pc:sldMk cId="0" sldId="366"/>
            <ac:spMk id="213006" creationId="{89AD067C-77A9-423D-9885-0C223E3E7DDB}"/>
          </ac:spMkLst>
        </pc:spChg>
        <pc:spChg chg="mod">
          <ac:chgData name="胡平" userId="f8782b39-48f4-4dc7-9a1b-23b8a3c49d01" providerId="ADAL" clId="{B3AA85F2-A002-4F9C-B27B-8BF01AE82F17}" dt="2021-10-12T03:13:34.191" v="4792" actId="208"/>
          <ac:spMkLst>
            <pc:docMk/>
            <pc:sldMk cId="0" sldId="366"/>
            <ac:spMk id="213007" creationId="{8CDA767F-4656-4A28-9398-84952E7802EA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6"/>
            <ac:graphicFrameMk id="2" creationId="{8D5CF190-1D6E-4FED-BC89-72E11F13E79F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6"/>
            <ac:graphicFrameMk id="4" creationId="{4DA79475-51A1-4D1E-963B-B58701CC1D98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6:19:28.749" v="3887"/>
        <pc:sldMkLst>
          <pc:docMk/>
          <pc:sldMk cId="0" sldId="367"/>
        </pc:sldMkLst>
        <pc:spChg chg="add mod">
          <ac:chgData name="胡平" userId="f8782b39-48f4-4dc7-9a1b-23b8a3c49d01" providerId="ADAL" clId="{B3AA85F2-A002-4F9C-B27B-8BF01AE82F17}" dt="2021-10-08T16:19:20.516" v="3886" actId="1076"/>
          <ac:spMkLst>
            <pc:docMk/>
            <pc:sldMk cId="0" sldId="367"/>
            <ac:spMk id="2" creationId="{91F916CC-B7DB-4EC4-98FB-E40B0D4B4E82}"/>
          </ac:spMkLst>
        </pc:spChg>
        <pc:spChg chg="del mod">
          <ac:chgData name="胡平" userId="f8782b39-48f4-4dc7-9a1b-23b8a3c49d01" providerId="ADAL" clId="{B3AA85F2-A002-4F9C-B27B-8BF01AE82F17}" dt="2021-09-27T15:59:24.565" v="1086" actId="478"/>
          <ac:spMkLst>
            <pc:docMk/>
            <pc:sldMk cId="0" sldId="367"/>
            <ac:spMk id="5" creationId="{68B736E2-79BD-40C7-8214-3764EEAB5AB9}"/>
          </ac:spMkLst>
        </pc:spChg>
        <pc:spChg chg="add mod">
          <ac:chgData name="胡平" userId="f8782b39-48f4-4dc7-9a1b-23b8a3c49d01" providerId="ADAL" clId="{B3AA85F2-A002-4F9C-B27B-8BF01AE82F17}" dt="2021-10-08T14:42:38.542" v="2985" actId="20577"/>
          <ac:spMkLst>
            <pc:docMk/>
            <pc:sldMk cId="0" sldId="367"/>
            <ac:spMk id="214021" creationId="{EC717990-65A6-4079-927B-6AAFC41E1C27}"/>
          </ac:spMkLst>
        </pc:spChg>
        <pc:spChg chg="add mod">
          <ac:chgData name="胡平" userId="f8782b39-48f4-4dc7-9a1b-23b8a3c49d01" providerId="ADAL" clId="{B3AA85F2-A002-4F9C-B27B-8BF01AE82F17}" dt="2021-10-08T14:42:36.047" v="2983" actId="20577"/>
          <ac:spMkLst>
            <pc:docMk/>
            <pc:sldMk cId="0" sldId="367"/>
            <ac:spMk id="214036" creationId="{F33EDAAD-5452-4F09-A8AE-45B59373BE85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7"/>
            <ac:graphicFrameMk id="2" creationId="{EC717990-65A6-4079-927B-6AAFC41E1C27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7"/>
            <ac:graphicFrameMk id="4" creationId="{F33EDAAD-5452-4F09-A8AE-45B59373BE85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2:16.969" v="5213"/>
        <pc:sldMkLst>
          <pc:docMk/>
          <pc:sldMk cId="0" sldId="368"/>
        </pc:sldMkLst>
        <pc:spChg chg="del">
          <ac:chgData name="胡平" userId="f8782b39-48f4-4dc7-9a1b-23b8a3c49d01" providerId="ADAL" clId="{B3AA85F2-A002-4F9C-B27B-8BF01AE82F17}" dt="2021-09-27T15:59:38.210" v="1091" actId="478"/>
          <ac:spMkLst>
            <pc:docMk/>
            <pc:sldMk cId="0" sldId="368"/>
            <ac:spMk id="6" creationId="{19DCF816-D8CA-4E9F-87A4-3CDB6A453581}"/>
          </ac:spMkLst>
        </pc:spChg>
        <pc:spChg chg="mod">
          <ac:chgData name="胡平" userId="f8782b39-48f4-4dc7-9a1b-23b8a3c49d01" providerId="ADAL" clId="{B3AA85F2-A002-4F9C-B27B-8BF01AE82F17}" dt="2021-10-13T14:51:51.902" v="5208" actId="1036"/>
          <ac:spMkLst>
            <pc:docMk/>
            <pc:sldMk cId="0" sldId="368"/>
            <ac:spMk id="215044" creationId="{C3EA6B15-67FB-47DD-989E-65356A0B73EE}"/>
          </ac:spMkLst>
        </pc:spChg>
        <pc:spChg chg="add mod">
          <ac:chgData name="胡平" userId="f8782b39-48f4-4dc7-9a1b-23b8a3c49d01" providerId="ADAL" clId="{B3AA85F2-A002-4F9C-B27B-8BF01AE82F17}" dt="2021-10-13T14:51:56.604" v="5210" actId="1036"/>
          <ac:spMkLst>
            <pc:docMk/>
            <pc:sldMk cId="0" sldId="368"/>
            <ac:spMk id="215045" creationId="{3C87644E-E653-4192-A620-41D53837A414}"/>
          </ac:spMkLst>
        </pc:spChg>
        <pc:spChg chg="mod">
          <ac:chgData name="胡平" userId="f8782b39-48f4-4dc7-9a1b-23b8a3c49d01" providerId="ADAL" clId="{B3AA85F2-A002-4F9C-B27B-8BF01AE82F17}" dt="2021-10-13T14:51:51.902" v="5208" actId="1036"/>
          <ac:spMkLst>
            <pc:docMk/>
            <pc:sldMk cId="0" sldId="368"/>
            <ac:spMk id="215046" creationId="{F5C512AC-E32D-4D24-8A6E-2B91E2EC5841}"/>
          </ac:spMkLst>
        </pc:spChg>
        <pc:spChg chg="add mod">
          <ac:chgData name="胡平" userId="f8782b39-48f4-4dc7-9a1b-23b8a3c49d01" providerId="ADAL" clId="{B3AA85F2-A002-4F9C-B27B-8BF01AE82F17}" dt="2021-10-13T14:51:51.902" v="5208" actId="1036"/>
          <ac:spMkLst>
            <pc:docMk/>
            <pc:sldMk cId="0" sldId="368"/>
            <ac:spMk id="215055" creationId="{71B50920-4474-41F9-9559-544710413C96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8"/>
            <ac:graphicFrameMk id="2" creationId="{3C87644E-E653-4192-A620-41D53837A414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8"/>
            <ac:graphicFrameMk id="4" creationId="{71B50920-4474-41F9-9559-544710413C96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3:15.837" v="5223"/>
        <pc:sldMkLst>
          <pc:docMk/>
          <pc:sldMk cId="0" sldId="369"/>
        </pc:sldMkLst>
        <pc:spChg chg="del">
          <ac:chgData name="胡平" userId="f8782b39-48f4-4dc7-9a1b-23b8a3c49d01" providerId="ADAL" clId="{B3AA85F2-A002-4F9C-B27B-8BF01AE82F17}" dt="2021-09-27T15:59:47.049" v="1094" actId="478"/>
          <ac:spMkLst>
            <pc:docMk/>
            <pc:sldMk cId="0" sldId="369"/>
            <ac:spMk id="10" creationId="{2C52187B-9F18-4BA0-BC7B-A0421CFB68A0}"/>
          </ac:spMkLst>
        </pc:spChg>
        <pc:spChg chg="mod">
          <ac:chgData name="胡平" userId="f8782b39-48f4-4dc7-9a1b-23b8a3c49d01" providerId="ADAL" clId="{B3AA85F2-A002-4F9C-B27B-8BF01AE82F17}" dt="2021-09-28T03:14:55.807" v="1973" actId="1076"/>
          <ac:spMkLst>
            <pc:docMk/>
            <pc:sldMk cId="0" sldId="369"/>
            <ac:spMk id="216068" creationId="{40160FEA-544D-4FAE-B349-77FEE41648A3}"/>
          </ac:spMkLst>
        </pc:spChg>
        <pc:spChg chg="add mod">
          <ac:chgData name="胡平" userId="f8782b39-48f4-4dc7-9a1b-23b8a3c49d01" providerId="ADAL" clId="{B3AA85F2-A002-4F9C-B27B-8BF01AE82F17}" dt="2021-09-28T03:15:13.435" v="1976" actId="1076"/>
          <ac:spMkLst>
            <pc:docMk/>
            <pc:sldMk cId="0" sldId="369"/>
            <ac:spMk id="216077" creationId="{921E041F-2BC8-4640-824E-618A6FA39E61}"/>
          </ac:spMkLst>
        </pc:spChg>
        <pc:spChg chg="mod">
          <ac:chgData name="胡平" userId="f8782b39-48f4-4dc7-9a1b-23b8a3c49d01" providerId="ADAL" clId="{B3AA85F2-A002-4F9C-B27B-8BF01AE82F17}" dt="2021-09-28T03:15:17.090" v="1977" actId="1076"/>
          <ac:spMkLst>
            <pc:docMk/>
            <pc:sldMk cId="0" sldId="369"/>
            <ac:spMk id="216078" creationId="{5C67A242-DE1A-42F4-A6FF-FBA20A8D739A}"/>
          </ac:spMkLst>
        </pc:spChg>
        <pc:spChg chg="add mod">
          <ac:chgData name="胡平" userId="f8782b39-48f4-4dc7-9a1b-23b8a3c49d01" providerId="ADAL" clId="{B3AA85F2-A002-4F9C-B27B-8BF01AE82F17}" dt="2021-09-28T03:15:24.026" v="1979" actId="1076"/>
          <ac:spMkLst>
            <pc:docMk/>
            <pc:sldMk cId="0" sldId="369"/>
            <ac:spMk id="216079" creationId="{5303609A-2028-4D70-8E82-41151679D25D}"/>
          </ac:spMkLst>
        </pc:spChg>
        <pc:spChg chg="mod">
          <ac:chgData name="胡平" userId="f8782b39-48f4-4dc7-9a1b-23b8a3c49d01" providerId="ADAL" clId="{B3AA85F2-A002-4F9C-B27B-8BF01AE82F17}" dt="2021-09-28T03:16:41.553" v="1994" actId="1076"/>
          <ac:spMkLst>
            <pc:docMk/>
            <pc:sldMk cId="0" sldId="369"/>
            <ac:spMk id="216080" creationId="{FA777813-4989-4983-8533-042CF10B7A9E}"/>
          </ac:spMkLst>
        </pc:spChg>
        <pc:spChg chg="add mod">
          <ac:chgData name="胡平" userId="f8782b39-48f4-4dc7-9a1b-23b8a3c49d01" providerId="ADAL" clId="{B3AA85F2-A002-4F9C-B27B-8BF01AE82F17}" dt="2021-09-28T03:16:45.474" v="2001" actId="1036"/>
          <ac:spMkLst>
            <pc:docMk/>
            <pc:sldMk cId="0" sldId="369"/>
            <ac:spMk id="216081" creationId="{AA56F068-DB2D-4B79-8111-B0202B8A93FD}"/>
          </ac:spMkLst>
        </pc:spChg>
        <pc:spChg chg="add mod">
          <ac:chgData name="胡平" userId="f8782b39-48f4-4dc7-9a1b-23b8a3c49d01" providerId="ADAL" clId="{B3AA85F2-A002-4F9C-B27B-8BF01AE82F17}" dt="2021-09-28T03:13:50.262" v="1960" actId="1076"/>
          <ac:spMkLst>
            <pc:docMk/>
            <pc:sldMk cId="0" sldId="369"/>
            <ac:spMk id="216082" creationId="{AA895BE1-90CC-457F-9D71-E9DCFAEDCC39}"/>
          </ac:spMkLst>
        </pc:spChg>
        <pc:spChg chg="mod">
          <ac:chgData name="胡平" userId="f8782b39-48f4-4dc7-9a1b-23b8a3c49d01" providerId="ADAL" clId="{B3AA85F2-A002-4F9C-B27B-8BF01AE82F17}" dt="2021-10-08T16:34:45.270" v="3980" actId="1037"/>
          <ac:spMkLst>
            <pc:docMk/>
            <pc:sldMk cId="0" sldId="369"/>
            <ac:spMk id="216084" creationId="{BC50087A-8528-48BC-93CD-8284FEB5A9C4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9"/>
            <ac:graphicFrameMk id="2" creationId="{921E041F-2BC8-4640-824E-618A6FA39E61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9"/>
            <ac:graphicFrameMk id="4" creationId="{5303609A-2028-4D70-8E82-41151679D25D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9"/>
            <ac:graphicFrameMk id="6" creationId="{AA56F068-DB2D-4B79-8111-B0202B8A93FD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69"/>
            <ac:graphicFrameMk id="8" creationId="{AA895BE1-90CC-457F-9D71-E9DCFAEDCC39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7:22.991" v="5256"/>
        <pc:sldMkLst>
          <pc:docMk/>
          <pc:sldMk cId="0" sldId="370"/>
        </pc:sldMkLst>
        <pc:spChg chg="add mod">
          <ac:chgData name="胡平" userId="f8782b39-48f4-4dc7-9a1b-23b8a3c49d01" providerId="ADAL" clId="{B3AA85F2-A002-4F9C-B27B-8BF01AE82F17}" dt="2021-10-08T16:26:02.070" v="3937" actId="1037"/>
          <ac:spMkLst>
            <pc:docMk/>
            <pc:sldMk cId="0" sldId="370"/>
            <ac:spMk id="2" creationId="{1B84F808-69E0-4749-9DD5-9D3E9D1C6030}"/>
          </ac:spMkLst>
        </pc:spChg>
        <pc:spChg chg="del">
          <ac:chgData name="胡平" userId="f8782b39-48f4-4dc7-9a1b-23b8a3c49d01" providerId="ADAL" clId="{B3AA85F2-A002-4F9C-B27B-8BF01AE82F17}" dt="2021-09-27T16:00:03.699" v="1101" actId="478"/>
          <ac:spMkLst>
            <pc:docMk/>
            <pc:sldMk cId="0" sldId="370"/>
            <ac:spMk id="12" creationId="{CEFA4A0F-7CAF-44C3-B501-66FFF7EA2063}"/>
          </ac:spMkLst>
        </pc:spChg>
        <pc:spChg chg="mod">
          <ac:chgData name="胡平" userId="f8782b39-48f4-4dc7-9a1b-23b8a3c49d01" providerId="ADAL" clId="{B3AA85F2-A002-4F9C-B27B-8BF01AE82F17}" dt="2021-10-08T16:26:09.605" v="3946" actId="1038"/>
          <ac:spMkLst>
            <pc:docMk/>
            <pc:sldMk cId="0" sldId="370"/>
            <ac:spMk id="13" creationId="{D5B8F257-2454-4E52-988A-EC2EB5A770E3}"/>
          </ac:spMkLst>
        </pc:spChg>
        <pc:spChg chg="add mod">
          <ac:chgData name="胡平" userId="f8782b39-48f4-4dc7-9a1b-23b8a3c49d01" providerId="ADAL" clId="{B3AA85F2-A002-4F9C-B27B-8BF01AE82F17}" dt="2021-10-08T16:25:57.363" v="3933" actId="1038"/>
          <ac:spMkLst>
            <pc:docMk/>
            <pc:sldMk cId="0" sldId="370"/>
            <ac:spMk id="224265" creationId="{B46CC864-455E-4744-B3E2-749E8069C3D0}"/>
          </ac:spMkLst>
        </pc:spChg>
        <pc:spChg chg="add mod">
          <ac:chgData name="胡平" userId="f8782b39-48f4-4dc7-9a1b-23b8a3c49d01" providerId="ADAL" clId="{B3AA85F2-A002-4F9C-B27B-8BF01AE82F17}" dt="2021-10-08T16:25:57.363" v="3933" actId="1038"/>
          <ac:spMkLst>
            <pc:docMk/>
            <pc:sldMk cId="0" sldId="370"/>
            <ac:spMk id="224266" creationId="{F037CC3D-B1F6-4FE0-B8B8-631C364982FB}"/>
          </ac:spMkLst>
        </pc:spChg>
        <pc:spChg chg="add mod">
          <ac:chgData name="胡平" userId="f8782b39-48f4-4dc7-9a1b-23b8a3c49d01" providerId="ADAL" clId="{B3AA85F2-A002-4F9C-B27B-8BF01AE82F17}" dt="2021-10-08T16:25:57.363" v="3933" actId="1038"/>
          <ac:spMkLst>
            <pc:docMk/>
            <pc:sldMk cId="0" sldId="370"/>
            <ac:spMk id="224267" creationId="{7BA07F20-57A8-41D3-99A3-DE2CB4F01300}"/>
          </ac:spMkLst>
        </pc:spChg>
        <pc:spChg chg="add mod">
          <ac:chgData name="胡平" userId="f8782b39-48f4-4dc7-9a1b-23b8a3c49d01" providerId="ADAL" clId="{B3AA85F2-A002-4F9C-B27B-8BF01AE82F17}" dt="2021-10-08T16:25:57.363" v="3933" actId="1038"/>
          <ac:spMkLst>
            <pc:docMk/>
            <pc:sldMk cId="0" sldId="370"/>
            <ac:spMk id="224268" creationId="{341307D4-7CDB-457F-94D6-488DBE625ED3}"/>
          </ac:spMkLst>
        </pc:spChg>
        <pc:spChg chg="add mod">
          <ac:chgData name="胡平" userId="f8782b39-48f4-4dc7-9a1b-23b8a3c49d01" providerId="ADAL" clId="{B3AA85F2-A002-4F9C-B27B-8BF01AE82F17}" dt="2021-10-08T16:26:14.409" v="3948" actId="1037"/>
          <ac:spMkLst>
            <pc:docMk/>
            <pc:sldMk cId="0" sldId="370"/>
            <ac:spMk id="224272" creationId="{617CC0A7-F3A8-4576-B3B7-7826E54622F6}"/>
          </ac:spMkLst>
        </pc:spChg>
        <pc:grpChg chg="mod">
          <ac:chgData name="胡平" userId="f8782b39-48f4-4dc7-9a1b-23b8a3c49d01" providerId="ADAL" clId="{B3AA85F2-A002-4F9C-B27B-8BF01AE82F17}" dt="2021-10-08T16:25:57.363" v="3933" actId="1038"/>
          <ac:grpSpMkLst>
            <pc:docMk/>
            <pc:sldMk cId="0" sldId="370"/>
            <ac:grpSpMk id="224274" creationId="{DAD5D995-82EF-4B38-A002-2D6F8AF24BA6}"/>
          </ac:grpSpMkLst>
        </pc:gr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0"/>
            <ac:graphicFrameMk id="2" creationId="{B46CC864-455E-4744-B3E2-749E8069C3D0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0"/>
            <ac:graphicFrameMk id="4" creationId="{F037CC3D-B1F6-4FE0-B8B8-631C364982F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0"/>
            <ac:graphicFrameMk id="6" creationId="{7BA07F20-57A8-41D3-99A3-DE2CB4F01300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0"/>
            <ac:graphicFrameMk id="8" creationId="{341307D4-7CDB-457F-94D6-488DBE625ED3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0"/>
            <ac:graphicFrameMk id="10" creationId="{617CC0A7-F3A8-4576-B3B7-7826E54622F6}"/>
          </ac:graphicFrameMkLst>
        </pc:graphicFrameChg>
        <pc:graphicFrameChg chg="del">
          <ac:chgData name="胡平" userId="f8782b39-48f4-4dc7-9a1b-23b8a3c49d01" providerId="ADAL" clId="{B3AA85F2-A002-4F9C-B27B-8BF01AE82F17}" dt="2021-10-08T15:00:07.134" v="3300" actId="478"/>
          <ac:graphicFrameMkLst>
            <pc:docMk/>
            <pc:sldMk cId="0" sldId="370"/>
            <ac:graphicFrameMk id="224261" creationId="{759F2A9E-0BFB-44D7-A72C-BC84643319D1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5:01:31.827" v="5297"/>
        <pc:sldMkLst>
          <pc:docMk/>
          <pc:sldMk cId="0" sldId="371"/>
        </pc:sldMkLst>
        <pc:spChg chg="del">
          <ac:chgData name="胡平" userId="f8782b39-48f4-4dc7-9a1b-23b8a3c49d01" providerId="ADAL" clId="{B3AA85F2-A002-4F9C-B27B-8BF01AE82F17}" dt="2021-09-27T16:00:33.923" v="1111" actId="478"/>
          <ac:spMkLst>
            <pc:docMk/>
            <pc:sldMk cId="0" sldId="371"/>
            <ac:spMk id="9" creationId="{D684984F-2D2E-4990-9576-225BC1914834}"/>
          </ac:spMkLst>
        </pc:spChg>
        <pc:spChg chg="add mod">
          <ac:chgData name="胡平" userId="f8782b39-48f4-4dc7-9a1b-23b8a3c49d01" providerId="ADAL" clId="{B3AA85F2-A002-4F9C-B27B-8BF01AE82F17}" dt="2021-09-27T14:56:43.560" v="333" actId="27636"/>
          <ac:spMkLst>
            <pc:docMk/>
            <pc:sldMk cId="0" sldId="371"/>
            <ac:spMk id="233479" creationId="{ADF0B46C-AFBF-4D6C-9248-77A88BDB7E92}"/>
          </ac:spMkLst>
        </pc:spChg>
        <pc:spChg chg="add mod">
          <ac:chgData name="胡平" userId="f8782b39-48f4-4dc7-9a1b-23b8a3c49d01" providerId="ADAL" clId="{B3AA85F2-A002-4F9C-B27B-8BF01AE82F17}" dt="2021-09-27T14:56:44.024" v="335" actId="27636"/>
          <ac:spMkLst>
            <pc:docMk/>
            <pc:sldMk cId="0" sldId="371"/>
            <ac:spMk id="233480" creationId="{D96A0519-9300-492C-8A98-B27785E0E3FA}"/>
          </ac:spMkLst>
        </pc:spChg>
        <pc:spChg chg="add mod">
          <ac:chgData name="胡平" userId="f8782b39-48f4-4dc7-9a1b-23b8a3c49d01" providerId="ADAL" clId="{B3AA85F2-A002-4F9C-B27B-8BF01AE82F17}" dt="2021-09-27T14:56:43.634" v="334" actId="27636"/>
          <ac:spMkLst>
            <pc:docMk/>
            <pc:sldMk cId="0" sldId="371"/>
            <ac:spMk id="233481" creationId="{16C97FC4-7E95-4B76-B985-23C81C9F1034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1"/>
            <ac:graphicFrameMk id="2" creationId="{ADF0B46C-AFBF-4D6C-9248-77A88BDB7E92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1"/>
            <ac:graphicFrameMk id="4" creationId="{D96A0519-9300-492C-8A98-B27785E0E3FA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1"/>
            <ac:graphicFrameMk id="6" creationId="{16C97FC4-7E95-4B76-B985-23C81C9F1034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6:48:02.867" v="4170" actId="1076"/>
        <pc:sldMkLst>
          <pc:docMk/>
          <pc:sldMk cId="0" sldId="372"/>
        </pc:sldMkLst>
        <pc:spChg chg="del">
          <ac:chgData name="胡平" userId="f8782b39-48f4-4dc7-9a1b-23b8a3c49d01" providerId="ADAL" clId="{B3AA85F2-A002-4F9C-B27B-8BF01AE82F17}" dt="2021-09-27T16:00:36.603" v="1112" actId="478"/>
          <ac:spMkLst>
            <pc:docMk/>
            <pc:sldMk cId="0" sldId="372"/>
            <ac:spMk id="4" creationId="{23EFEA44-662D-4471-94CA-D8E279E8DA7E}"/>
          </ac:spMkLst>
        </pc:spChg>
        <pc:spChg chg="add mod">
          <ac:chgData name="胡平" userId="f8782b39-48f4-4dc7-9a1b-23b8a3c49d01" providerId="ADAL" clId="{B3AA85F2-A002-4F9C-B27B-8BF01AE82F17}" dt="2021-10-08T16:48:02.867" v="4170" actId="1076"/>
          <ac:spMkLst>
            <pc:docMk/>
            <pc:sldMk cId="0" sldId="372"/>
            <ac:spMk id="234501" creationId="{03B34218-ED70-425F-B956-D6500AA2FD18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2"/>
            <ac:graphicFrameMk id="2" creationId="{03B34218-ED70-425F-B956-D6500AA2FD18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8:45.094" v="5276" actId="20577"/>
        <pc:sldMkLst>
          <pc:docMk/>
          <pc:sldMk cId="0" sldId="376"/>
        </pc:sldMkLst>
        <pc:spChg chg="del">
          <ac:chgData name="胡平" userId="f8782b39-48f4-4dc7-9a1b-23b8a3c49d01" providerId="ADAL" clId="{B3AA85F2-A002-4F9C-B27B-8BF01AE82F17}" dt="2021-09-27T16:00:10.139" v="1103" actId="478"/>
          <ac:spMkLst>
            <pc:docMk/>
            <pc:sldMk cId="0" sldId="376"/>
            <ac:spMk id="9" creationId="{BA6CE119-8D16-4916-91CB-731B58CA330D}"/>
          </ac:spMkLst>
        </pc:spChg>
        <pc:spChg chg="add mod">
          <ac:chgData name="胡平" userId="f8782b39-48f4-4dc7-9a1b-23b8a3c49d01" providerId="ADAL" clId="{B3AA85F2-A002-4F9C-B27B-8BF01AE82F17}" dt="2021-09-27T14:56:41.008" v="316" actId="27636"/>
          <ac:spMkLst>
            <pc:docMk/>
            <pc:sldMk cId="0" sldId="376"/>
            <ac:spMk id="245766" creationId="{55CC2988-58C4-41E9-9EC9-37986F9DDD41}"/>
          </ac:spMkLst>
        </pc:spChg>
        <pc:spChg chg="add mod">
          <ac:chgData name="胡平" userId="f8782b39-48f4-4dc7-9a1b-23b8a3c49d01" providerId="ADAL" clId="{B3AA85F2-A002-4F9C-B27B-8BF01AE82F17}" dt="2021-10-08T15:08:55.422" v="3423" actId="1076"/>
          <ac:spMkLst>
            <pc:docMk/>
            <pc:sldMk cId="0" sldId="376"/>
            <ac:spMk id="245767" creationId="{F645C0F6-48CE-4B84-AAA9-75D77FDC2E44}"/>
          </ac:spMkLst>
        </pc:spChg>
        <pc:spChg chg="add mod">
          <ac:chgData name="胡平" userId="f8782b39-48f4-4dc7-9a1b-23b8a3c49d01" providerId="ADAL" clId="{B3AA85F2-A002-4F9C-B27B-8BF01AE82F17}" dt="2021-10-08T15:08:58.573" v="3424" actId="1076"/>
          <ac:spMkLst>
            <pc:docMk/>
            <pc:sldMk cId="0" sldId="376"/>
            <ac:spMk id="245769" creationId="{5790BFE2-F2E7-487D-8AF9-37C3CC4D70DD}"/>
          </ac:spMkLst>
        </pc:spChg>
        <pc:spChg chg="add mod">
          <ac:chgData name="胡平" userId="f8782b39-48f4-4dc7-9a1b-23b8a3c49d01" providerId="ADAL" clId="{B3AA85F2-A002-4F9C-B27B-8BF01AE82F17}" dt="2021-10-08T15:09:10.957" v="3429" actId="1076"/>
          <ac:spMkLst>
            <pc:docMk/>
            <pc:sldMk cId="0" sldId="376"/>
            <ac:spMk id="245772" creationId="{F270751A-7C48-4CC6-9BF4-CB1E3214B9C8}"/>
          </ac:spMkLst>
        </pc:spChg>
        <pc:spChg chg="mod">
          <ac:chgData name="胡平" userId="f8782b39-48f4-4dc7-9a1b-23b8a3c49d01" providerId="ADAL" clId="{B3AA85F2-A002-4F9C-B27B-8BF01AE82F17}" dt="2021-10-13T14:58:45.094" v="5276" actId="20577"/>
          <ac:spMkLst>
            <pc:docMk/>
            <pc:sldMk cId="0" sldId="376"/>
            <ac:spMk id="245775" creationId="{210A6E30-AC77-4FA2-85CF-D572A76C9BAF}"/>
          </ac:spMkLst>
        </pc:spChg>
        <pc:spChg chg="add del mod">
          <ac:chgData name="胡平" userId="f8782b39-48f4-4dc7-9a1b-23b8a3c49d01" providerId="ADAL" clId="{B3AA85F2-A002-4F9C-B27B-8BF01AE82F17}" dt="2021-10-13T14:58:21.113" v="5266" actId="478"/>
          <ac:spMkLst>
            <pc:docMk/>
            <pc:sldMk cId="0" sldId="376"/>
            <ac:spMk id="245776" creationId="{D325AD59-BA88-4FF6-A0CE-FE9AC958C3D1}"/>
          </ac:spMkLst>
        </pc:spChg>
        <pc:spChg chg="del mod">
          <ac:chgData name="胡平" userId="f8782b39-48f4-4dc7-9a1b-23b8a3c49d01" providerId="ADAL" clId="{B3AA85F2-A002-4F9C-B27B-8BF01AE82F17}" dt="2021-10-13T14:58:27.456" v="5269" actId="478"/>
          <ac:spMkLst>
            <pc:docMk/>
            <pc:sldMk cId="0" sldId="376"/>
            <ac:spMk id="245779" creationId="{9C7091E3-430A-472A-8FB5-BB08438883B4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6"/>
            <ac:graphicFrameMk id="2" creationId="{55CC2988-58C4-41E9-9EC9-37986F9DDD41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6"/>
            <ac:graphicFrameMk id="4" creationId="{F645C0F6-48CE-4B84-AAA9-75D77FDC2E44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6"/>
            <ac:graphicFrameMk id="6" creationId="{5790BFE2-F2E7-487D-8AF9-37C3CC4D70DD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6"/>
            <ac:graphicFrameMk id="8" creationId="{F270751A-7C48-4CC6-9BF4-CB1E3214B9C8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76"/>
            <ac:graphicFrameMk id="12" creationId="{D325AD59-BA88-4FF6-A0CE-FE9AC958C3D1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2T14:15:22.746" v="5189"/>
        <pc:sldMkLst>
          <pc:docMk/>
          <pc:sldMk cId="0" sldId="383"/>
        </pc:sldMkLst>
        <pc:spChg chg="del mod">
          <ac:chgData name="胡平" userId="f8782b39-48f4-4dc7-9a1b-23b8a3c49d01" providerId="ADAL" clId="{B3AA85F2-A002-4F9C-B27B-8BF01AE82F17}" dt="2021-09-27T15:59:15.774" v="1081" actId="478"/>
          <ac:spMkLst>
            <pc:docMk/>
            <pc:sldMk cId="0" sldId="383"/>
            <ac:spMk id="7" creationId="{A22A2B81-2B26-4BF3-9BB3-DEF1827AAC5B}"/>
          </ac:spMkLst>
        </pc:spChg>
        <pc:spChg chg="mod">
          <ac:chgData name="胡平" userId="f8782b39-48f4-4dc7-9a1b-23b8a3c49d01" providerId="ADAL" clId="{B3AA85F2-A002-4F9C-B27B-8BF01AE82F17}" dt="2021-09-27T16:02:09.610" v="1138" actId="20577"/>
          <ac:spMkLst>
            <pc:docMk/>
            <pc:sldMk cId="0" sldId="383"/>
            <ac:spMk id="261122" creationId="{1D65F3AF-58C0-42C4-8549-2B38002B024E}"/>
          </ac:spMkLst>
        </pc:spChg>
        <pc:spChg chg="add mod">
          <ac:chgData name="胡平" userId="f8782b39-48f4-4dc7-9a1b-23b8a3c49d01" providerId="ADAL" clId="{B3AA85F2-A002-4F9C-B27B-8BF01AE82F17}" dt="2021-09-27T16:24:55.118" v="1259" actId="1076"/>
          <ac:spMkLst>
            <pc:docMk/>
            <pc:sldMk cId="0" sldId="383"/>
            <ac:spMk id="261124" creationId="{52D77447-83B9-4925-BF82-2C28F4ADC42C}"/>
          </ac:spMkLst>
        </pc:spChg>
        <pc:spChg chg="add mod">
          <ac:chgData name="胡平" userId="f8782b39-48f4-4dc7-9a1b-23b8a3c49d01" providerId="ADAL" clId="{B3AA85F2-A002-4F9C-B27B-8BF01AE82F17}" dt="2021-09-27T14:56:31.900" v="273" actId="27636"/>
          <ac:spMkLst>
            <pc:docMk/>
            <pc:sldMk cId="0" sldId="383"/>
            <ac:spMk id="261125" creationId="{1AF0BD9B-DBC1-4A6D-89EA-206CB725A433}"/>
          </ac:spMkLst>
        </pc:spChg>
        <pc:spChg chg="mod">
          <ac:chgData name="胡平" userId="f8782b39-48f4-4dc7-9a1b-23b8a3c49d01" providerId="ADAL" clId="{B3AA85F2-A002-4F9C-B27B-8BF01AE82F17}" dt="2021-10-12T14:15:22.746" v="5189"/>
          <ac:spMkLst>
            <pc:docMk/>
            <pc:sldMk cId="0" sldId="383"/>
            <ac:spMk id="261126" creationId="{3001404E-0B07-4AA9-977F-34C6E85B6A27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3"/>
            <ac:graphicFrameMk id="2" creationId="{52D77447-83B9-4925-BF82-2C28F4ADC42C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3"/>
            <ac:graphicFrameMk id="4" creationId="{1AF0BD9B-DBC1-4A6D-89EA-206CB725A433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09-30T13:02:12.819" v="2080" actId="1036"/>
        <pc:sldMkLst>
          <pc:docMk/>
          <pc:sldMk cId="0" sldId="384"/>
        </pc:sldMkLst>
        <pc:spChg chg="del">
          <ac:chgData name="胡平" userId="f8782b39-48f4-4dc7-9a1b-23b8a3c49d01" providerId="ADAL" clId="{B3AA85F2-A002-4F9C-B27B-8BF01AE82F17}" dt="2021-09-27T15:53:20.938" v="1036" actId="478"/>
          <ac:spMkLst>
            <pc:docMk/>
            <pc:sldMk cId="0" sldId="384"/>
            <ac:spMk id="9" creationId="{1B53964C-A757-4A38-830D-B6D336D4D4A7}"/>
          </ac:spMkLst>
        </pc:spChg>
        <pc:spChg chg="add">
          <ac:chgData name="胡平" userId="f8782b39-48f4-4dc7-9a1b-23b8a3c49d01" providerId="ADAL" clId="{B3AA85F2-A002-4F9C-B27B-8BF01AE82F17}" dt="2021-09-27T14:56:15.686" v="205"/>
          <ac:spMkLst>
            <pc:docMk/>
            <pc:sldMk cId="0" sldId="384"/>
            <ac:spMk id="278534" creationId="{F8F71F0F-F2C7-45A6-9945-D15504F7284B}"/>
          </ac:spMkLst>
        </pc:spChg>
        <pc:spChg chg="mod">
          <ac:chgData name="胡平" userId="f8782b39-48f4-4dc7-9a1b-23b8a3c49d01" providerId="ADAL" clId="{B3AA85F2-A002-4F9C-B27B-8BF01AE82F17}" dt="2021-09-30T13:02:12.819" v="2080" actId="1036"/>
          <ac:spMkLst>
            <pc:docMk/>
            <pc:sldMk cId="0" sldId="384"/>
            <ac:spMk id="278535" creationId="{F721FB66-2C86-45E8-BD1D-E21AE323A385}"/>
          </ac:spMkLst>
        </pc:spChg>
        <pc:spChg chg="mod">
          <ac:chgData name="胡平" userId="f8782b39-48f4-4dc7-9a1b-23b8a3c49d01" providerId="ADAL" clId="{B3AA85F2-A002-4F9C-B27B-8BF01AE82F17}" dt="2021-09-30T13:02:10.997" v="2078" actId="1035"/>
          <ac:spMkLst>
            <pc:docMk/>
            <pc:sldMk cId="0" sldId="384"/>
            <ac:spMk id="278536" creationId="{2D05A09F-8BEF-4EA3-878E-2ED7C4299730}"/>
          </ac:spMkLst>
        </pc:spChg>
        <pc:spChg chg="add mod">
          <ac:chgData name="胡平" userId="f8782b39-48f4-4dc7-9a1b-23b8a3c49d01" providerId="ADAL" clId="{B3AA85F2-A002-4F9C-B27B-8BF01AE82F17}" dt="2021-09-27T15:53:48.446" v="1043" actId="1076"/>
          <ac:spMkLst>
            <pc:docMk/>
            <pc:sldMk cId="0" sldId="384"/>
            <ac:spMk id="278540" creationId="{03287E60-A44A-4494-8703-DA762DFBED0C}"/>
          </ac:spMkLst>
        </pc:spChg>
        <pc:spChg chg="add mod">
          <ac:chgData name="胡平" userId="f8782b39-48f4-4dc7-9a1b-23b8a3c49d01" providerId="ADAL" clId="{B3AA85F2-A002-4F9C-B27B-8BF01AE82F17}" dt="2021-09-27T15:53:54.473" v="1044" actId="1076"/>
          <ac:spMkLst>
            <pc:docMk/>
            <pc:sldMk cId="0" sldId="384"/>
            <ac:spMk id="278543" creationId="{E42576DD-A607-4B4F-9FCA-B18736AB1AB9}"/>
          </ac:spMkLst>
        </pc:spChg>
        <pc:spChg chg="add mod">
          <ac:chgData name="胡平" userId="f8782b39-48f4-4dc7-9a1b-23b8a3c49d01" providerId="ADAL" clId="{B3AA85F2-A002-4F9C-B27B-8BF01AE82F17}" dt="2021-09-27T15:54:03.165" v="1045" actId="1076"/>
          <ac:spMkLst>
            <pc:docMk/>
            <pc:sldMk cId="0" sldId="384"/>
            <ac:spMk id="278544" creationId="{03478B02-FB33-4CD4-B1CB-E36432B2A56B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4"/>
            <ac:graphicFrameMk id="2" creationId="{F8F71F0F-F2C7-45A6-9945-D15504F7284B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4"/>
            <ac:graphicFrameMk id="4" creationId="{03287E60-A44A-4494-8703-DA762DFBED0C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4"/>
            <ac:graphicFrameMk id="6" creationId="{E42576DD-A607-4B4F-9FCA-B18736AB1AB9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4"/>
            <ac:graphicFrameMk id="8" creationId="{03478B02-FB33-4CD4-B1CB-E36432B2A56B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13T14:58:51.496" v="5278"/>
        <pc:sldMkLst>
          <pc:docMk/>
          <pc:sldMk cId="0" sldId="385"/>
        </pc:sldMkLst>
        <pc:spChg chg="del">
          <ac:chgData name="胡平" userId="f8782b39-48f4-4dc7-9a1b-23b8a3c49d01" providerId="ADAL" clId="{B3AA85F2-A002-4F9C-B27B-8BF01AE82F17}" dt="2021-09-27T16:00:12.855" v="1104" actId="478"/>
          <ac:spMkLst>
            <pc:docMk/>
            <pc:sldMk cId="0" sldId="385"/>
            <ac:spMk id="6" creationId="{AA8DF84E-6036-41AC-892A-54FEEF8BA252}"/>
          </ac:spMkLst>
        </pc:spChg>
        <pc:spChg chg="add mod">
          <ac:chgData name="胡平" userId="f8782b39-48f4-4dc7-9a1b-23b8a3c49d01" providerId="ADAL" clId="{B3AA85F2-A002-4F9C-B27B-8BF01AE82F17}" dt="2021-10-08T15:16:03.293" v="3522" actId="1076"/>
          <ac:spMkLst>
            <pc:docMk/>
            <pc:sldMk cId="0" sldId="385"/>
            <ac:spMk id="280582" creationId="{78044610-4303-4E7A-BFEA-52517FA22404}"/>
          </ac:spMkLst>
        </pc:spChg>
        <pc:spChg chg="add del mod">
          <ac:chgData name="胡平" userId="f8782b39-48f4-4dc7-9a1b-23b8a3c49d01" providerId="ADAL" clId="{B3AA85F2-A002-4F9C-B27B-8BF01AE82F17}" dt="2021-10-08T15:15:27.435" v="3510" actId="478"/>
          <ac:spMkLst>
            <pc:docMk/>
            <pc:sldMk cId="0" sldId="385"/>
            <ac:spMk id="280583" creationId="{7A842A72-7097-4946-BEBB-F459624E592E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5"/>
            <ac:graphicFrameMk id="2" creationId="{78044610-4303-4E7A-BFEA-52517FA22404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5"/>
            <ac:graphicFrameMk id="4" creationId="{7A842A72-7097-4946-BEBB-F459624E592E}"/>
          </ac:graphicFrameMkLst>
        </pc:graphicFrameChg>
        <pc:graphicFrameChg chg="mod">
          <ac:chgData name="胡平" userId="f8782b39-48f4-4dc7-9a1b-23b8a3c49d01" providerId="ADAL" clId="{B3AA85F2-A002-4F9C-B27B-8BF01AE82F17}" dt="2021-10-08T15:16:08.389" v="3523" actId="1076"/>
          <ac:graphicFrameMkLst>
            <pc:docMk/>
            <pc:sldMk cId="0" sldId="385"/>
            <ac:graphicFrameMk id="280581" creationId="{97A4B81F-26CB-4043-A2A3-6B7297D36667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4:45:53.911" v="3027"/>
        <pc:sldMkLst>
          <pc:docMk/>
          <pc:sldMk cId="0" sldId="386"/>
        </pc:sldMkLst>
        <pc:spChg chg="add mod">
          <ac:chgData name="胡平" userId="f8782b39-48f4-4dc7-9a1b-23b8a3c49d01" providerId="ADAL" clId="{B3AA85F2-A002-4F9C-B27B-8BF01AE82F17}" dt="2021-10-08T14:45:43.001" v="3017" actId="1037"/>
          <ac:spMkLst>
            <pc:docMk/>
            <pc:sldMk cId="0" sldId="386"/>
            <ac:spMk id="2" creationId="{014B4E9B-75B1-42E1-A45B-E327A16B5F67}"/>
          </ac:spMkLst>
        </pc:spChg>
        <pc:spChg chg="del">
          <ac:chgData name="胡平" userId="f8782b39-48f4-4dc7-9a1b-23b8a3c49d01" providerId="ADAL" clId="{B3AA85F2-A002-4F9C-B27B-8BF01AE82F17}" dt="2021-09-27T15:59:26.706" v="1087" actId="478"/>
          <ac:spMkLst>
            <pc:docMk/>
            <pc:sldMk cId="0" sldId="386"/>
            <ac:spMk id="3" creationId="{717D7885-B64C-4AC6-B2C9-7862E10147C1}"/>
          </ac:spMkLst>
        </pc:spChg>
        <pc:spChg chg="add mod">
          <ac:chgData name="胡平" userId="f8782b39-48f4-4dc7-9a1b-23b8a3c49d01" providerId="ADAL" clId="{B3AA85F2-A002-4F9C-B27B-8BF01AE82F17}" dt="2021-10-08T14:45:43.001" v="3017" actId="1037"/>
          <ac:spMkLst>
            <pc:docMk/>
            <pc:sldMk cId="0" sldId="386"/>
            <ac:spMk id="3" creationId="{9B8D43FB-BED4-45DD-84B8-DF7E4FED3482}"/>
          </ac:spMkLst>
        </pc:spChg>
        <pc:spChg chg="add mod">
          <ac:chgData name="胡平" userId="f8782b39-48f4-4dc7-9a1b-23b8a3c49d01" providerId="ADAL" clId="{B3AA85F2-A002-4F9C-B27B-8BF01AE82F17}" dt="2021-10-08T14:45:46.911" v="3025" actId="1037"/>
          <ac:spMkLst>
            <pc:docMk/>
            <pc:sldMk cId="0" sldId="386"/>
            <ac:spMk id="282628" creationId="{9D67E005-BCA0-4136-B929-8137B8872AB1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6"/>
            <ac:graphicFrameMk id="2" creationId="{9D67E005-BCA0-4136-B929-8137B8872AB1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5:22:30.732" v="3597" actId="1076"/>
        <pc:sldMkLst>
          <pc:docMk/>
          <pc:sldMk cId="0" sldId="387"/>
        </pc:sldMkLst>
        <pc:spChg chg="add mod">
          <ac:chgData name="胡平" userId="f8782b39-48f4-4dc7-9a1b-23b8a3c49d01" providerId="ADAL" clId="{B3AA85F2-A002-4F9C-B27B-8BF01AE82F17}" dt="2021-10-08T15:22:28.256" v="3596" actId="14100"/>
          <ac:spMkLst>
            <pc:docMk/>
            <pc:sldMk cId="0" sldId="387"/>
            <ac:spMk id="2" creationId="{066257D9-E0FF-4067-933C-0EFE59834CDE}"/>
          </ac:spMkLst>
        </pc:spChg>
        <pc:spChg chg="del">
          <ac:chgData name="胡平" userId="f8782b39-48f4-4dc7-9a1b-23b8a3c49d01" providerId="ADAL" clId="{B3AA85F2-A002-4F9C-B27B-8BF01AE82F17}" dt="2021-09-27T16:00:15.175" v="1105" actId="478"/>
          <ac:spMkLst>
            <pc:docMk/>
            <pc:sldMk cId="0" sldId="387"/>
            <ac:spMk id="7" creationId="{CC4A31C9-D0A6-46F9-BD2B-FF51063D4AB9}"/>
          </ac:spMkLst>
        </pc:spChg>
        <pc:spChg chg="del mod">
          <ac:chgData name="胡平" userId="f8782b39-48f4-4dc7-9a1b-23b8a3c49d01" providerId="ADAL" clId="{B3AA85F2-A002-4F9C-B27B-8BF01AE82F17}" dt="2021-10-08T15:22:01.529" v="3585" actId="478"/>
          <ac:spMkLst>
            <pc:docMk/>
            <pc:sldMk cId="0" sldId="387"/>
            <ac:spMk id="283655" creationId="{071DB339-0EC0-45B4-B29B-ED64BB5F037F}"/>
          </ac:spMkLst>
        </pc:spChg>
        <pc:spChg chg="add mod">
          <ac:chgData name="胡平" userId="f8782b39-48f4-4dc7-9a1b-23b8a3c49d01" providerId="ADAL" clId="{B3AA85F2-A002-4F9C-B27B-8BF01AE82F17}" dt="2021-10-08T15:22:30.732" v="3597" actId="1076"/>
          <ac:spMkLst>
            <pc:docMk/>
            <pc:sldMk cId="0" sldId="387"/>
            <ac:spMk id="283656" creationId="{C84B3305-5A6C-4E52-8720-B13B536C102F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7"/>
            <ac:graphicFrameMk id="2" creationId="{C84B3305-5A6C-4E52-8720-B13B536C102F}"/>
          </ac:graphicFrameMkLst>
        </pc:graphicFrameChg>
        <pc:graphicFrameChg chg="del mod">
          <ac:chgData name="胡平" userId="f8782b39-48f4-4dc7-9a1b-23b8a3c49d01" providerId="ADAL" clId="{B3AA85F2-A002-4F9C-B27B-8BF01AE82F17}" dt="2021-10-08T15:21:30.133" v="3579" actId="478"/>
          <ac:graphicFrameMkLst>
            <pc:docMk/>
            <pc:sldMk cId="0" sldId="387"/>
            <ac:graphicFrameMk id="283653" creationId="{9058322E-0A44-4062-8C75-9CAB6DFC354F}"/>
          </ac:graphicFrameMkLst>
        </pc:graphicFrameChg>
      </pc:sldChg>
      <pc:sldChg chg="addSp delSp modSp delAnim modAnim">
        <pc:chgData name="胡平" userId="f8782b39-48f4-4dc7-9a1b-23b8a3c49d01" providerId="ADAL" clId="{B3AA85F2-A002-4F9C-B27B-8BF01AE82F17}" dt="2021-10-08T15:23:00.499" v="3610" actId="1076"/>
        <pc:sldMkLst>
          <pc:docMk/>
          <pc:sldMk cId="0" sldId="388"/>
        </pc:sldMkLst>
        <pc:spChg chg="del">
          <ac:chgData name="胡平" userId="f8782b39-48f4-4dc7-9a1b-23b8a3c49d01" providerId="ADAL" clId="{B3AA85F2-A002-4F9C-B27B-8BF01AE82F17}" dt="2021-09-27T16:00:17.817" v="1106" actId="478"/>
          <ac:spMkLst>
            <pc:docMk/>
            <pc:sldMk cId="0" sldId="388"/>
            <ac:spMk id="7" creationId="{D573FF77-ED27-4B53-A6FA-F0A3FD2C3B9E}"/>
          </ac:spMkLst>
        </pc:spChg>
        <pc:spChg chg="add mod">
          <ac:chgData name="胡平" userId="f8782b39-48f4-4dc7-9a1b-23b8a3c49d01" providerId="ADAL" clId="{B3AA85F2-A002-4F9C-B27B-8BF01AE82F17}" dt="2021-10-08T15:22:52.476" v="3609" actId="20577"/>
          <ac:spMkLst>
            <pc:docMk/>
            <pc:sldMk cId="0" sldId="388"/>
            <ac:spMk id="357384" creationId="{955081B6-67A9-4F32-826A-AD3372C2BD1A}"/>
          </ac:spMkLst>
        </pc:spChg>
        <pc:spChg chg="add del mod">
          <ac:chgData name="胡平" userId="f8782b39-48f4-4dc7-9a1b-23b8a3c49d01" providerId="ADAL" clId="{B3AA85F2-A002-4F9C-B27B-8BF01AE82F17}" dt="2021-10-08T15:16:59.241" v="3531" actId="478"/>
          <ac:spMkLst>
            <pc:docMk/>
            <pc:sldMk cId="0" sldId="388"/>
            <ac:spMk id="357385" creationId="{1C659AB2-EEA6-411B-9E0C-CAEAD7057C19}"/>
          </ac:spMkLst>
        </pc:spChg>
        <pc:spChg chg="add mod">
          <ac:chgData name="胡平" userId="f8782b39-48f4-4dc7-9a1b-23b8a3c49d01" providerId="ADAL" clId="{B3AA85F2-A002-4F9C-B27B-8BF01AE82F17}" dt="2021-10-08T15:23:00.499" v="3610" actId="1076"/>
          <ac:spMkLst>
            <pc:docMk/>
            <pc:sldMk cId="0" sldId="388"/>
            <ac:spMk id="357386" creationId="{39DCFD99-D1DC-43A8-AFC4-58122B35058E}"/>
          </ac:spMkLst>
        </pc:sp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8"/>
            <ac:graphicFrameMk id="2" creationId="{955081B6-67A9-4F32-826A-AD3372C2BD1A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8"/>
            <ac:graphicFrameMk id="4" creationId="{1C659AB2-EEA6-411B-9E0C-CAEAD7057C19}"/>
          </ac:graphicFrameMkLst>
        </pc:graphicFrameChg>
        <pc:graphicFrameChg chg="del mod replId">
          <ac:chgData name="胡平" userId="f8782b39-48f4-4dc7-9a1b-23b8a3c49d01" providerId="ADAL" clId="{B3AA85F2-A002-4F9C-B27B-8BF01AE82F17}" dt="2021-09-27T14:56:15.686" v="205"/>
          <ac:graphicFrameMkLst>
            <pc:docMk/>
            <pc:sldMk cId="0" sldId="388"/>
            <ac:graphicFrameMk id="6" creationId="{39DCFD99-D1DC-43A8-AFC4-58122B35058E}"/>
          </ac:graphicFrameMkLst>
        </pc:graphicFrameChg>
        <pc:graphicFrameChg chg="del">
          <ac:chgData name="胡平" userId="f8782b39-48f4-4dc7-9a1b-23b8a3c49d01" providerId="ADAL" clId="{B3AA85F2-A002-4F9C-B27B-8BF01AE82F17}" dt="2021-10-08T15:22:36.147" v="3598" actId="478"/>
          <ac:graphicFrameMkLst>
            <pc:docMk/>
            <pc:sldMk cId="0" sldId="388"/>
            <ac:graphicFrameMk id="357383" creationId="{7E52CB53-C5FB-4889-B233-DBABCF057D30}"/>
          </ac:graphicFrameMkLst>
        </pc:graphicFrameChg>
      </pc:sldChg>
      <pc:sldChg chg="delSp">
        <pc:chgData name="胡平" userId="f8782b39-48f4-4dc7-9a1b-23b8a3c49d01" providerId="ADAL" clId="{B3AA85F2-A002-4F9C-B27B-8BF01AE82F17}" dt="2021-09-27T15:53:08.437" v="1028" actId="478"/>
        <pc:sldMkLst>
          <pc:docMk/>
          <pc:sldMk cId="0" sldId="390"/>
        </pc:sldMkLst>
        <pc:spChg chg="del">
          <ac:chgData name="胡平" userId="f8782b39-48f4-4dc7-9a1b-23b8a3c49d01" providerId="ADAL" clId="{B3AA85F2-A002-4F9C-B27B-8BF01AE82F17}" dt="2021-09-27T15:53:08.437" v="1028" actId="478"/>
          <ac:spMkLst>
            <pc:docMk/>
            <pc:sldMk cId="0" sldId="390"/>
            <ac:spMk id="7" creationId="{A7043370-2D0B-4E42-9E3D-F6B743C4E77B}"/>
          </ac:spMkLst>
        </pc:spChg>
      </pc:sldChg>
      <pc:sldChg chg="delSp modSp">
        <pc:chgData name="胡平" userId="f8782b39-48f4-4dc7-9a1b-23b8a3c49d01" providerId="ADAL" clId="{B3AA85F2-A002-4F9C-B27B-8BF01AE82F17}" dt="2021-10-12T14:10:56.901" v="5133"/>
        <pc:sldMkLst>
          <pc:docMk/>
          <pc:sldMk cId="0" sldId="391"/>
        </pc:sldMkLst>
        <pc:spChg chg="del mod">
          <ac:chgData name="胡平" userId="f8782b39-48f4-4dc7-9a1b-23b8a3c49d01" providerId="ADAL" clId="{B3AA85F2-A002-4F9C-B27B-8BF01AE82F17}" dt="2021-09-27T15:36:23.702" v="820" actId="478"/>
          <ac:spMkLst>
            <pc:docMk/>
            <pc:sldMk cId="0" sldId="391"/>
            <ac:spMk id="7" creationId="{7E1938B9-64CC-491E-8757-A47AD4BA918F}"/>
          </ac:spMkLst>
        </pc:spChg>
        <pc:spChg chg="mod">
          <ac:chgData name="胡平" userId="f8782b39-48f4-4dc7-9a1b-23b8a3c49d01" providerId="ADAL" clId="{B3AA85F2-A002-4F9C-B27B-8BF01AE82F17}" dt="2021-10-12T14:10:50.178" v="5131"/>
          <ac:spMkLst>
            <pc:docMk/>
            <pc:sldMk cId="0" sldId="391"/>
            <ac:spMk id="370694" creationId="{EE5246DB-36E3-4FDE-A8DC-0587D0E9E3A7}"/>
          </ac:spMkLst>
        </pc:spChg>
        <pc:spChg chg="mod">
          <ac:chgData name="胡平" userId="f8782b39-48f4-4dc7-9a1b-23b8a3c49d01" providerId="ADAL" clId="{B3AA85F2-A002-4F9C-B27B-8BF01AE82F17}" dt="2021-10-12T14:10:56.901" v="5133"/>
          <ac:spMkLst>
            <pc:docMk/>
            <pc:sldMk cId="0" sldId="391"/>
            <ac:spMk id="370696" creationId="{4C28B1BF-D73E-4A0B-89B3-33CFD1442ED4}"/>
          </ac:spMkLst>
        </pc:spChg>
        <pc:spChg chg="mod">
          <ac:chgData name="胡平" userId="f8782b39-48f4-4dc7-9a1b-23b8a3c49d01" providerId="ADAL" clId="{B3AA85F2-A002-4F9C-B27B-8BF01AE82F17}" dt="2021-10-12T14:10:53.616" v="5132"/>
          <ac:spMkLst>
            <pc:docMk/>
            <pc:sldMk cId="0" sldId="391"/>
            <ac:spMk id="370698" creationId="{6E9FD29E-317C-4EA3-845E-2BE7A2364C03}"/>
          </ac:spMkLst>
        </pc:spChg>
      </pc:sldChg>
      <pc:sldChg chg="addSp delSp modSp add modAnim">
        <pc:chgData name="胡平" userId="f8782b39-48f4-4dc7-9a1b-23b8a3c49d01" providerId="ADAL" clId="{B3AA85F2-A002-4F9C-B27B-8BF01AE82F17}" dt="2021-09-27T15:26:04.613" v="741"/>
        <pc:sldMkLst>
          <pc:docMk/>
          <pc:sldMk cId="4053631194" sldId="392"/>
        </pc:sldMkLst>
        <pc:spChg chg="del">
          <ac:chgData name="胡平" userId="f8782b39-48f4-4dc7-9a1b-23b8a3c49d01" providerId="ADAL" clId="{B3AA85F2-A002-4F9C-B27B-8BF01AE82F17}" dt="2021-09-27T15:21:35.427" v="717" actId="478"/>
          <ac:spMkLst>
            <pc:docMk/>
            <pc:sldMk cId="4053631194" sldId="392"/>
            <ac:spMk id="2" creationId="{C083A7D9-E7D7-42FA-9AAE-367501F0A6E7}"/>
          </ac:spMkLst>
        </pc:spChg>
        <pc:spChg chg="add mod">
          <ac:chgData name="胡平" userId="f8782b39-48f4-4dc7-9a1b-23b8a3c49d01" providerId="ADAL" clId="{B3AA85F2-A002-4F9C-B27B-8BF01AE82F17}" dt="2021-09-27T15:05:26.609" v="492" actId="1076"/>
          <ac:spMkLst>
            <pc:docMk/>
            <pc:sldMk cId="4053631194" sldId="392"/>
            <ac:spMk id="4" creationId="{E65C2824-5973-497E-A5B7-9B4AC916570C}"/>
          </ac:spMkLst>
        </pc:spChg>
        <pc:spChg chg="add mod">
          <ac:chgData name="胡平" userId="f8782b39-48f4-4dc7-9a1b-23b8a3c49d01" providerId="ADAL" clId="{B3AA85F2-A002-4F9C-B27B-8BF01AE82F17}" dt="2021-09-27T15:20:03.554" v="690" actId="1076"/>
          <ac:spMkLst>
            <pc:docMk/>
            <pc:sldMk cId="4053631194" sldId="392"/>
            <ac:spMk id="5" creationId="{923BAEF5-4236-4FCE-A6C3-4EF8E84BC8FA}"/>
          </ac:spMkLst>
        </pc:spChg>
        <pc:spChg chg="add mod">
          <ac:chgData name="胡平" userId="f8782b39-48f4-4dc7-9a1b-23b8a3c49d01" providerId="ADAL" clId="{B3AA85F2-A002-4F9C-B27B-8BF01AE82F17}" dt="2021-09-27T15:08:44.882" v="534" actId="1035"/>
          <ac:spMkLst>
            <pc:docMk/>
            <pc:sldMk cId="4053631194" sldId="392"/>
            <ac:spMk id="6" creationId="{DB54C4B8-1522-4E3F-9A68-2F6A9AE358CE}"/>
          </ac:spMkLst>
        </pc:spChg>
        <pc:spChg chg="add mod">
          <ac:chgData name="胡平" userId="f8782b39-48f4-4dc7-9a1b-23b8a3c49d01" providerId="ADAL" clId="{B3AA85F2-A002-4F9C-B27B-8BF01AE82F17}" dt="2021-09-27T15:20:00.796" v="688" actId="1076"/>
          <ac:spMkLst>
            <pc:docMk/>
            <pc:sldMk cId="4053631194" sldId="392"/>
            <ac:spMk id="7" creationId="{B2243752-5600-4DCB-8179-372138B09933}"/>
          </ac:spMkLst>
        </pc:spChg>
        <pc:spChg chg="add mod">
          <ac:chgData name="胡平" userId="f8782b39-48f4-4dc7-9a1b-23b8a3c49d01" providerId="ADAL" clId="{B3AA85F2-A002-4F9C-B27B-8BF01AE82F17}" dt="2021-09-27T15:07:02.450" v="506" actId="14100"/>
          <ac:spMkLst>
            <pc:docMk/>
            <pc:sldMk cId="4053631194" sldId="392"/>
            <ac:spMk id="8" creationId="{74C1EB69-CDB9-4007-B10A-29A2200C7A05}"/>
          </ac:spMkLst>
        </pc:spChg>
        <pc:spChg chg="add mod">
          <ac:chgData name="胡平" userId="f8782b39-48f4-4dc7-9a1b-23b8a3c49d01" providerId="ADAL" clId="{B3AA85F2-A002-4F9C-B27B-8BF01AE82F17}" dt="2021-09-27T15:07:06.615" v="507" actId="1076"/>
          <ac:spMkLst>
            <pc:docMk/>
            <pc:sldMk cId="4053631194" sldId="392"/>
            <ac:spMk id="9" creationId="{8A97236B-3383-421C-A086-693D3DE70304}"/>
          </ac:spMkLst>
        </pc:spChg>
        <pc:spChg chg="add mod">
          <ac:chgData name="胡平" userId="f8782b39-48f4-4dc7-9a1b-23b8a3c49d01" providerId="ADAL" clId="{B3AA85F2-A002-4F9C-B27B-8BF01AE82F17}" dt="2021-09-27T15:08:24.648" v="520" actId="20577"/>
          <ac:spMkLst>
            <pc:docMk/>
            <pc:sldMk cId="4053631194" sldId="392"/>
            <ac:spMk id="10" creationId="{E7CCEB3A-EF7A-406A-8125-DA4890686E4A}"/>
          </ac:spMkLst>
        </pc:spChg>
        <pc:spChg chg="add mod">
          <ac:chgData name="胡平" userId="f8782b39-48f4-4dc7-9a1b-23b8a3c49d01" providerId="ADAL" clId="{B3AA85F2-A002-4F9C-B27B-8BF01AE82F17}" dt="2021-09-27T15:08:37.194" v="532"/>
          <ac:spMkLst>
            <pc:docMk/>
            <pc:sldMk cId="4053631194" sldId="392"/>
            <ac:spMk id="11" creationId="{B28DDDFC-6B54-45AC-AB8D-4034336C6E0E}"/>
          </ac:spMkLst>
        </pc:spChg>
        <pc:spChg chg="add mod">
          <ac:chgData name="胡平" userId="f8782b39-48f4-4dc7-9a1b-23b8a3c49d01" providerId="ADAL" clId="{B3AA85F2-A002-4F9C-B27B-8BF01AE82F17}" dt="2021-09-27T15:08:22.234" v="518" actId="1076"/>
          <ac:spMkLst>
            <pc:docMk/>
            <pc:sldMk cId="4053631194" sldId="392"/>
            <ac:spMk id="12" creationId="{17AE0B0A-357C-4F09-9D7B-FAD385F7DD6F}"/>
          </ac:spMkLst>
        </pc:spChg>
        <pc:spChg chg="add del mod">
          <ac:chgData name="胡平" userId="f8782b39-48f4-4dc7-9a1b-23b8a3c49d01" providerId="ADAL" clId="{B3AA85F2-A002-4F9C-B27B-8BF01AE82F17}" dt="2021-09-27T15:26:04.613" v="741"/>
          <ac:spMkLst>
            <pc:docMk/>
            <pc:sldMk cId="4053631194" sldId="392"/>
            <ac:spMk id="13" creationId="{782AFCD2-F8FB-4503-A370-A5B430D78266}"/>
          </ac:spMkLst>
        </pc:spChg>
      </pc:sldChg>
      <pc:sldChg chg="addSp delSp modSp add ord modAnim">
        <pc:chgData name="胡平" userId="f8782b39-48f4-4dc7-9a1b-23b8a3c49d01" providerId="ADAL" clId="{B3AA85F2-A002-4F9C-B27B-8BF01AE82F17}" dt="2021-10-12T14:08:20.432" v="5094"/>
        <pc:sldMkLst>
          <pc:docMk/>
          <pc:sldMk cId="443448040" sldId="393"/>
        </pc:sldMkLst>
        <pc:spChg chg="del">
          <ac:chgData name="胡平" userId="f8782b39-48f4-4dc7-9a1b-23b8a3c49d01" providerId="ADAL" clId="{B3AA85F2-A002-4F9C-B27B-8BF01AE82F17}" dt="2021-09-28T01:43:27.323" v="1444" actId="478"/>
          <ac:spMkLst>
            <pc:docMk/>
            <pc:sldMk cId="443448040" sldId="393"/>
            <ac:spMk id="2" creationId="{33A2D7D3-A814-41DA-AF99-F04AFEDF21E7}"/>
          </ac:spMkLst>
        </pc:spChg>
        <pc:spChg chg="del mod">
          <ac:chgData name="胡平" userId="f8782b39-48f4-4dc7-9a1b-23b8a3c49d01" providerId="ADAL" clId="{B3AA85F2-A002-4F9C-B27B-8BF01AE82F17}" dt="2021-09-28T01:43:15.320" v="1429" actId="478"/>
          <ac:spMkLst>
            <pc:docMk/>
            <pc:sldMk cId="443448040" sldId="393"/>
            <ac:spMk id="3" creationId="{71163A1E-00D9-459A-926A-A9B2F13C9C86}"/>
          </ac:spMkLst>
        </pc:spChg>
        <pc:spChg chg="del">
          <ac:chgData name="胡平" userId="f8782b39-48f4-4dc7-9a1b-23b8a3c49d01" providerId="ADAL" clId="{B3AA85F2-A002-4F9C-B27B-8BF01AE82F17}" dt="2021-09-28T01:40:57.825" v="1338" actId="478"/>
          <ac:spMkLst>
            <pc:docMk/>
            <pc:sldMk cId="443448040" sldId="393"/>
            <ac:spMk id="4" creationId="{CEDA0E70-507C-4BA5-8758-F6B4A1C672F6}"/>
          </ac:spMkLst>
        </pc:spChg>
        <pc:spChg chg="add mod">
          <ac:chgData name="胡平" userId="f8782b39-48f4-4dc7-9a1b-23b8a3c49d01" providerId="ADAL" clId="{B3AA85F2-A002-4F9C-B27B-8BF01AE82F17}" dt="2021-09-28T01:43:34.857" v="1445" actId="20577"/>
          <ac:spMkLst>
            <pc:docMk/>
            <pc:sldMk cId="443448040" sldId="393"/>
            <ac:spMk id="6" creationId="{7B5383B1-37A8-4928-B5BA-E87C2A419E3F}"/>
          </ac:spMkLst>
        </pc:spChg>
        <pc:spChg chg="add mod">
          <ac:chgData name="胡平" userId="f8782b39-48f4-4dc7-9a1b-23b8a3c49d01" providerId="ADAL" clId="{B3AA85F2-A002-4F9C-B27B-8BF01AE82F17}" dt="2021-10-12T14:08:09.124" v="5092"/>
          <ac:spMkLst>
            <pc:docMk/>
            <pc:sldMk cId="443448040" sldId="393"/>
            <ac:spMk id="7" creationId="{501C89C5-2192-4C7A-8074-BBA30930DD45}"/>
          </ac:spMkLst>
        </pc:spChg>
        <pc:spChg chg="add mod">
          <ac:chgData name="胡平" userId="f8782b39-48f4-4dc7-9a1b-23b8a3c49d01" providerId="ADAL" clId="{B3AA85F2-A002-4F9C-B27B-8BF01AE82F17}" dt="2021-10-12T14:08:20.432" v="5094"/>
          <ac:spMkLst>
            <pc:docMk/>
            <pc:sldMk cId="443448040" sldId="393"/>
            <ac:spMk id="8" creationId="{02A99FBC-786A-4332-A8C0-7A5DAD981E64}"/>
          </ac:spMkLst>
        </pc:spChg>
      </pc:sldChg>
      <pc:sldChg chg="modSp add ord modAnim">
        <pc:chgData name="胡平" userId="f8782b39-48f4-4dc7-9a1b-23b8a3c49d01" providerId="ADAL" clId="{B3AA85F2-A002-4F9C-B27B-8BF01AE82F17}" dt="2021-09-28T02:00:28.566" v="1590" actId="1076"/>
        <pc:sldMkLst>
          <pc:docMk/>
          <pc:sldMk cId="3220210103" sldId="394"/>
        </pc:sldMkLst>
        <pc:spChg chg="mod">
          <ac:chgData name="胡平" userId="f8782b39-48f4-4dc7-9a1b-23b8a3c49d01" providerId="ADAL" clId="{B3AA85F2-A002-4F9C-B27B-8BF01AE82F17}" dt="2021-09-28T01:53:27.664" v="1508"/>
          <ac:spMkLst>
            <pc:docMk/>
            <pc:sldMk cId="3220210103" sldId="394"/>
            <ac:spMk id="2" creationId="{29DC7BF0-36A9-45C9-8292-796960C7C24C}"/>
          </ac:spMkLst>
        </pc:spChg>
        <pc:spChg chg="mod">
          <ac:chgData name="胡平" userId="f8782b39-48f4-4dc7-9a1b-23b8a3c49d01" providerId="ADAL" clId="{B3AA85F2-A002-4F9C-B27B-8BF01AE82F17}" dt="2021-09-28T02:00:28.566" v="1590" actId="1076"/>
          <ac:spMkLst>
            <pc:docMk/>
            <pc:sldMk cId="3220210103" sldId="394"/>
            <ac:spMk id="3" creationId="{AE7968C9-C1DB-463E-92DF-5D89D42C34A1}"/>
          </ac:spMkLst>
        </pc:spChg>
      </pc:sldChg>
      <pc:sldChg chg="addSp delSp modSp add modAnim">
        <pc:chgData name="胡平" userId="f8782b39-48f4-4dc7-9a1b-23b8a3c49d01" providerId="ADAL" clId="{B3AA85F2-A002-4F9C-B27B-8BF01AE82F17}" dt="2021-10-08T16:04:35.677" v="3715"/>
        <pc:sldMkLst>
          <pc:docMk/>
          <pc:sldMk cId="69271583" sldId="395"/>
        </pc:sldMkLst>
        <pc:spChg chg="del">
          <ac:chgData name="胡平" userId="f8782b39-48f4-4dc7-9a1b-23b8a3c49d01" providerId="ADAL" clId="{B3AA85F2-A002-4F9C-B27B-8BF01AE82F17}" dt="2021-10-08T14:27:57.256" v="2720" actId="478"/>
          <ac:spMkLst>
            <pc:docMk/>
            <pc:sldMk cId="69271583" sldId="395"/>
            <ac:spMk id="2" creationId="{BE0E3759-090A-47F4-8E17-CA798ED0DF28}"/>
          </ac:spMkLst>
        </pc:spChg>
        <pc:spChg chg="add del mod">
          <ac:chgData name="胡平" userId="f8782b39-48f4-4dc7-9a1b-23b8a3c49d01" providerId="ADAL" clId="{B3AA85F2-A002-4F9C-B27B-8BF01AE82F17}" dt="2021-10-08T14:19:54.021" v="2550" actId="478"/>
          <ac:spMkLst>
            <pc:docMk/>
            <pc:sldMk cId="69271583" sldId="395"/>
            <ac:spMk id="4" creationId="{469F1F67-BEA2-4DE2-B291-363B5645210D}"/>
          </ac:spMkLst>
        </pc:spChg>
        <pc:spChg chg="add mod">
          <ac:chgData name="胡平" userId="f8782b39-48f4-4dc7-9a1b-23b8a3c49d01" providerId="ADAL" clId="{B3AA85F2-A002-4F9C-B27B-8BF01AE82F17}" dt="2021-10-08T14:18:30.759" v="2531" actId="20577"/>
          <ac:spMkLst>
            <pc:docMk/>
            <pc:sldMk cId="69271583" sldId="395"/>
            <ac:spMk id="5" creationId="{EFB9153A-EC5C-46C2-8CBA-70071720C7D5}"/>
          </ac:spMkLst>
        </pc:spChg>
        <pc:spChg chg="add mod">
          <ac:chgData name="胡平" userId="f8782b39-48f4-4dc7-9a1b-23b8a3c49d01" providerId="ADAL" clId="{B3AA85F2-A002-4F9C-B27B-8BF01AE82F17}" dt="2021-10-08T16:04:17.059" v="3713" actId="113"/>
          <ac:spMkLst>
            <pc:docMk/>
            <pc:sldMk cId="69271583" sldId="395"/>
            <ac:spMk id="6" creationId="{299B5AAC-0FF7-4970-935E-F9D18302A462}"/>
          </ac:spMkLst>
        </pc:spChg>
        <pc:spChg chg="add mod">
          <ac:chgData name="胡平" userId="f8782b39-48f4-4dc7-9a1b-23b8a3c49d01" providerId="ADAL" clId="{B3AA85F2-A002-4F9C-B27B-8BF01AE82F17}" dt="2021-10-08T14:33:54.763" v="2862" actId="1037"/>
          <ac:spMkLst>
            <pc:docMk/>
            <pc:sldMk cId="69271583" sldId="395"/>
            <ac:spMk id="10" creationId="{F2938AB6-34C3-4992-9752-6428EE7C43FF}"/>
          </ac:spMkLst>
        </pc:spChg>
        <pc:spChg chg="add mod">
          <ac:chgData name="胡平" userId="f8782b39-48f4-4dc7-9a1b-23b8a3c49d01" providerId="ADAL" clId="{B3AA85F2-A002-4F9C-B27B-8BF01AE82F17}" dt="2021-10-08T14:33:54.763" v="2862" actId="1037"/>
          <ac:spMkLst>
            <pc:docMk/>
            <pc:sldMk cId="69271583" sldId="395"/>
            <ac:spMk id="11" creationId="{FBDED249-B2CB-47E4-A7E4-7EAB894ECC56}"/>
          </ac:spMkLst>
        </pc:spChg>
        <pc:spChg chg="add del mod">
          <ac:chgData name="胡平" userId="f8782b39-48f4-4dc7-9a1b-23b8a3c49d01" providerId="ADAL" clId="{B3AA85F2-A002-4F9C-B27B-8BF01AE82F17}" dt="2021-10-08T14:28:37.508" v="2749" actId="478"/>
          <ac:spMkLst>
            <pc:docMk/>
            <pc:sldMk cId="69271583" sldId="395"/>
            <ac:spMk id="12" creationId="{CE0AD9C7-5158-41AA-B09A-6616618D542C}"/>
          </ac:spMkLst>
        </pc:spChg>
        <pc:spChg chg="add mod">
          <ac:chgData name="胡平" userId="f8782b39-48f4-4dc7-9a1b-23b8a3c49d01" providerId="ADAL" clId="{B3AA85F2-A002-4F9C-B27B-8BF01AE82F17}" dt="2021-10-08T14:34:29.196" v="2865" actId="1038"/>
          <ac:spMkLst>
            <pc:docMk/>
            <pc:sldMk cId="69271583" sldId="395"/>
            <ac:spMk id="13" creationId="{B53BABED-EB98-44EC-BE98-6CD9A4ED1074}"/>
          </ac:spMkLst>
        </pc:spChg>
        <pc:spChg chg="add mod">
          <ac:chgData name="胡平" userId="f8782b39-48f4-4dc7-9a1b-23b8a3c49d01" providerId="ADAL" clId="{B3AA85F2-A002-4F9C-B27B-8BF01AE82F17}" dt="2021-10-08T16:04:20.135" v="3714" actId="113"/>
          <ac:spMkLst>
            <pc:docMk/>
            <pc:sldMk cId="69271583" sldId="395"/>
            <ac:spMk id="14" creationId="{C11CF8B5-9FA7-43D0-86B0-627CA56104BE}"/>
          </ac:spMkLst>
        </pc:spChg>
        <pc:grpChg chg="add mod">
          <ac:chgData name="胡平" userId="f8782b39-48f4-4dc7-9a1b-23b8a3c49d01" providerId="ADAL" clId="{B3AA85F2-A002-4F9C-B27B-8BF01AE82F17}" dt="2021-10-08T14:33:54.763" v="2862" actId="1037"/>
          <ac:grpSpMkLst>
            <pc:docMk/>
            <pc:sldMk cId="69271583" sldId="395"/>
            <ac:grpSpMk id="7" creationId="{B339199B-6C62-4E5F-ABC4-F5A53EDB6E92}"/>
          </ac:grpSpMkLst>
        </pc:grpChg>
      </pc:sldChg>
      <pc:sldChg chg="addSp delSp modSp add delAnim modAnim">
        <pc:chgData name="胡平" userId="f8782b39-48f4-4dc7-9a1b-23b8a3c49d01" providerId="ADAL" clId="{B3AA85F2-A002-4F9C-B27B-8BF01AE82F17}" dt="2021-10-08T16:05:27.055" v="3719" actId="113"/>
        <pc:sldMkLst>
          <pc:docMk/>
          <pc:sldMk cId="2027702116" sldId="396"/>
        </pc:sldMkLst>
        <pc:spChg chg="del">
          <ac:chgData name="胡平" userId="f8782b39-48f4-4dc7-9a1b-23b8a3c49d01" providerId="ADAL" clId="{B3AA85F2-A002-4F9C-B27B-8BF01AE82F17}" dt="2021-10-08T14:35:32.497" v="2869" actId="478"/>
          <ac:spMkLst>
            <pc:docMk/>
            <pc:sldMk cId="2027702116" sldId="396"/>
            <ac:spMk id="2" creationId="{F0BCF2B2-0C02-44C0-93D7-CDEFE08BBF8F}"/>
          </ac:spMkLst>
        </pc:spChg>
        <pc:spChg chg="add mod">
          <ac:chgData name="胡平" userId="f8782b39-48f4-4dc7-9a1b-23b8a3c49d01" providerId="ADAL" clId="{B3AA85F2-A002-4F9C-B27B-8BF01AE82F17}" dt="2021-10-08T16:05:19.050" v="3716" actId="113"/>
          <ac:spMkLst>
            <pc:docMk/>
            <pc:sldMk cId="2027702116" sldId="396"/>
            <ac:spMk id="4" creationId="{7D0038ED-FCF1-4D6C-A030-63133D47F437}"/>
          </ac:spMkLst>
        </pc:spChg>
        <pc:spChg chg="add mod">
          <ac:chgData name="胡平" userId="f8782b39-48f4-4dc7-9a1b-23b8a3c49d01" providerId="ADAL" clId="{B3AA85F2-A002-4F9C-B27B-8BF01AE82F17}" dt="2021-10-08T14:36:05.478" v="2873" actId="1076"/>
          <ac:spMkLst>
            <pc:docMk/>
            <pc:sldMk cId="2027702116" sldId="396"/>
            <ac:spMk id="8" creationId="{51D6A3E9-2A8B-4A78-9120-F7DAC7E5208C}"/>
          </ac:spMkLst>
        </pc:spChg>
        <pc:spChg chg="add mod">
          <ac:chgData name="胡平" userId="f8782b39-48f4-4dc7-9a1b-23b8a3c49d01" providerId="ADAL" clId="{B3AA85F2-A002-4F9C-B27B-8BF01AE82F17}" dt="2021-10-08T14:36:23.524" v="2878" actId="1038"/>
          <ac:spMkLst>
            <pc:docMk/>
            <pc:sldMk cId="2027702116" sldId="396"/>
            <ac:spMk id="9" creationId="{B82F2215-F1F0-4446-B413-A1B9B152360F}"/>
          </ac:spMkLst>
        </pc:spChg>
        <pc:spChg chg="add del mod">
          <ac:chgData name="胡平" userId="f8782b39-48f4-4dc7-9a1b-23b8a3c49d01" providerId="ADAL" clId="{B3AA85F2-A002-4F9C-B27B-8BF01AE82F17}" dt="2021-10-08T14:36:18.313" v="2877" actId="478"/>
          <ac:spMkLst>
            <pc:docMk/>
            <pc:sldMk cId="2027702116" sldId="396"/>
            <ac:spMk id="10" creationId="{5A710A61-B4F6-4308-9161-78DB155BB12B}"/>
          </ac:spMkLst>
        </pc:spChg>
        <pc:spChg chg="add mod">
          <ac:chgData name="胡平" userId="f8782b39-48f4-4dc7-9a1b-23b8a3c49d01" providerId="ADAL" clId="{B3AA85F2-A002-4F9C-B27B-8BF01AE82F17}" dt="2021-10-08T16:05:21.651" v="3717" actId="113"/>
          <ac:spMkLst>
            <pc:docMk/>
            <pc:sldMk cId="2027702116" sldId="396"/>
            <ac:spMk id="11" creationId="{756A701B-8B28-49E9-B1E4-7FE137B8D857}"/>
          </ac:spMkLst>
        </pc:spChg>
        <pc:spChg chg="add mod">
          <ac:chgData name="胡平" userId="f8782b39-48f4-4dc7-9a1b-23b8a3c49d01" providerId="ADAL" clId="{B3AA85F2-A002-4F9C-B27B-8BF01AE82F17}" dt="2021-10-08T14:37:16.731" v="2900" actId="1076"/>
          <ac:spMkLst>
            <pc:docMk/>
            <pc:sldMk cId="2027702116" sldId="396"/>
            <ac:spMk id="15" creationId="{F6D684E4-C6B7-4AE1-BC56-58E7B271F225}"/>
          </ac:spMkLst>
        </pc:spChg>
        <pc:spChg chg="add del mod">
          <ac:chgData name="胡平" userId="f8782b39-48f4-4dc7-9a1b-23b8a3c49d01" providerId="ADAL" clId="{B3AA85F2-A002-4F9C-B27B-8BF01AE82F17}" dt="2021-10-08T14:37:24.366" v="2901" actId="478"/>
          <ac:spMkLst>
            <pc:docMk/>
            <pc:sldMk cId="2027702116" sldId="396"/>
            <ac:spMk id="16" creationId="{65D47B62-39DA-46D2-A700-517ED79FAB32}"/>
          </ac:spMkLst>
        </pc:spChg>
        <pc:spChg chg="add mod">
          <ac:chgData name="胡平" userId="f8782b39-48f4-4dc7-9a1b-23b8a3c49d01" providerId="ADAL" clId="{B3AA85F2-A002-4F9C-B27B-8BF01AE82F17}" dt="2021-10-08T16:05:23.984" v="3718" actId="113"/>
          <ac:spMkLst>
            <pc:docMk/>
            <pc:sldMk cId="2027702116" sldId="396"/>
            <ac:spMk id="17" creationId="{6C151093-31A6-4013-876A-47491AAFC3F1}"/>
          </ac:spMkLst>
        </pc:spChg>
        <pc:spChg chg="add mod">
          <ac:chgData name="胡平" userId="f8782b39-48f4-4dc7-9a1b-23b8a3c49d01" providerId="ADAL" clId="{B3AA85F2-A002-4F9C-B27B-8BF01AE82F17}" dt="2021-10-08T16:05:27.055" v="3719" actId="113"/>
          <ac:spMkLst>
            <pc:docMk/>
            <pc:sldMk cId="2027702116" sldId="396"/>
            <ac:spMk id="18" creationId="{2B5A4DB2-9058-472B-A1F5-6C19DCD0582D}"/>
          </ac:spMkLst>
        </pc:spChg>
        <pc:grpChg chg="add mod">
          <ac:chgData name="胡平" userId="f8782b39-48f4-4dc7-9a1b-23b8a3c49d01" providerId="ADAL" clId="{B3AA85F2-A002-4F9C-B27B-8BF01AE82F17}" dt="2021-10-08T14:36:05.478" v="2873" actId="1076"/>
          <ac:grpSpMkLst>
            <pc:docMk/>
            <pc:sldMk cId="2027702116" sldId="396"/>
            <ac:grpSpMk id="5" creationId="{AA52D360-72DD-48E1-A169-D5BC4FB58D5C}"/>
          </ac:grpSpMkLst>
        </pc:grpChg>
        <pc:grpChg chg="add mod">
          <ac:chgData name="胡平" userId="f8782b39-48f4-4dc7-9a1b-23b8a3c49d01" providerId="ADAL" clId="{B3AA85F2-A002-4F9C-B27B-8BF01AE82F17}" dt="2021-10-08T14:37:16.731" v="2900" actId="1076"/>
          <ac:grpSpMkLst>
            <pc:docMk/>
            <pc:sldMk cId="2027702116" sldId="396"/>
            <ac:grpSpMk id="12" creationId="{DDEE91CD-3F0A-4C09-A7DC-6820CFC53699}"/>
          </ac:grpSpMkLst>
        </pc:grpChg>
      </pc:sldChg>
      <pc:sldChg chg="addSp delSp modSp add">
        <pc:chgData name="胡平" userId="f8782b39-48f4-4dc7-9a1b-23b8a3c49d01" providerId="ADAL" clId="{B3AA85F2-A002-4F9C-B27B-8BF01AE82F17}" dt="2021-10-08T16:35:15.321" v="3982" actId="478"/>
        <pc:sldMkLst>
          <pc:docMk/>
          <pc:sldMk cId="3114760592" sldId="397"/>
        </pc:sldMkLst>
        <pc:spChg chg="del">
          <ac:chgData name="胡平" userId="f8782b39-48f4-4dc7-9a1b-23b8a3c49d01" providerId="ADAL" clId="{B3AA85F2-A002-4F9C-B27B-8BF01AE82F17}" dt="2021-10-08T16:35:15.321" v="3982" actId="478"/>
          <ac:spMkLst>
            <pc:docMk/>
            <pc:sldMk cId="3114760592" sldId="397"/>
            <ac:spMk id="2" creationId="{106BBF7F-51A9-4637-998C-6369110C2F1F}"/>
          </ac:spMkLst>
        </pc:spChg>
        <pc:spChg chg="del">
          <ac:chgData name="胡平" userId="f8782b39-48f4-4dc7-9a1b-23b8a3c49d01" providerId="ADAL" clId="{B3AA85F2-A002-4F9C-B27B-8BF01AE82F17}" dt="2021-10-08T15:23:47.990" v="3612" actId="478"/>
          <ac:spMkLst>
            <pc:docMk/>
            <pc:sldMk cId="3114760592" sldId="397"/>
            <ac:spMk id="3" creationId="{4DA3ED06-6CE7-4B5B-936F-8AF868F31E91}"/>
          </ac:spMkLst>
        </pc:spChg>
        <pc:spChg chg="add">
          <ac:chgData name="胡平" userId="f8782b39-48f4-4dc7-9a1b-23b8a3c49d01" providerId="ADAL" clId="{B3AA85F2-A002-4F9C-B27B-8BF01AE82F17}" dt="2021-10-08T15:23:49.257" v="3613"/>
          <ac:spMkLst>
            <pc:docMk/>
            <pc:sldMk cId="3114760592" sldId="397"/>
            <ac:spMk id="5" creationId="{FA9D06EF-F598-4DCA-AFB2-84C7404F0BF7}"/>
          </ac:spMkLst>
        </pc:spChg>
        <pc:spChg chg="add">
          <ac:chgData name="胡平" userId="f8782b39-48f4-4dc7-9a1b-23b8a3c49d01" providerId="ADAL" clId="{B3AA85F2-A002-4F9C-B27B-8BF01AE82F17}" dt="2021-10-08T15:23:49.257" v="3613"/>
          <ac:spMkLst>
            <pc:docMk/>
            <pc:sldMk cId="3114760592" sldId="397"/>
            <ac:spMk id="6" creationId="{CC3B220A-CAEF-4119-BC7C-CD21F5A13AE0}"/>
          </ac:spMkLst>
        </pc:spChg>
        <pc:spChg chg="add mod">
          <ac:chgData name="胡平" userId="f8782b39-48f4-4dc7-9a1b-23b8a3c49d01" providerId="ADAL" clId="{B3AA85F2-A002-4F9C-B27B-8BF01AE82F17}" dt="2021-10-08T15:24:26.883" v="3627" actId="1076"/>
          <ac:spMkLst>
            <pc:docMk/>
            <pc:sldMk cId="3114760592" sldId="397"/>
            <ac:spMk id="7" creationId="{B911EAC5-D246-4622-A4FC-FFD4E5A11571}"/>
          </ac:spMkLst>
        </pc:spChg>
        <pc:spChg chg="add mod">
          <ac:chgData name="胡平" userId="f8782b39-48f4-4dc7-9a1b-23b8a3c49d01" providerId="ADAL" clId="{B3AA85F2-A002-4F9C-B27B-8BF01AE82F17}" dt="2021-10-08T15:25:16.441" v="3640" actId="20577"/>
          <ac:spMkLst>
            <pc:docMk/>
            <pc:sldMk cId="3114760592" sldId="397"/>
            <ac:spMk id="8" creationId="{BE97D663-05FE-457C-A067-B0D826454DB7}"/>
          </ac:spMkLst>
        </pc:spChg>
      </pc:sldChg>
      <pc:sldChg chg="addSp delSp modSp add modAnim">
        <pc:chgData name="胡平" userId="f8782b39-48f4-4dc7-9a1b-23b8a3c49d01" providerId="ADAL" clId="{B3AA85F2-A002-4F9C-B27B-8BF01AE82F17}" dt="2021-10-13T15:00:19.460" v="5291"/>
        <pc:sldMkLst>
          <pc:docMk/>
          <pc:sldMk cId="606951767" sldId="398"/>
        </pc:sldMkLst>
        <pc:spChg chg="add mod">
          <ac:chgData name="胡平" userId="f8782b39-48f4-4dc7-9a1b-23b8a3c49d01" providerId="ADAL" clId="{B3AA85F2-A002-4F9C-B27B-8BF01AE82F17}" dt="2021-10-13T15:00:07.058" v="5285" actId="20577"/>
          <ac:spMkLst>
            <pc:docMk/>
            <pc:sldMk cId="606951767" sldId="398"/>
            <ac:spMk id="2" creationId="{2F692FD1-2100-4A86-8E4F-56976446F139}"/>
          </ac:spMkLst>
        </pc:spChg>
        <pc:spChg chg="add mod">
          <ac:chgData name="胡平" userId="f8782b39-48f4-4dc7-9a1b-23b8a3c49d01" providerId="ADAL" clId="{B3AA85F2-A002-4F9C-B27B-8BF01AE82F17}" dt="2021-10-13T15:00:14.817" v="5289" actId="1076"/>
          <ac:spMkLst>
            <pc:docMk/>
            <pc:sldMk cId="606951767" sldId="398"/>
            <ac:spMk id="3" creationId="{2AD73558-DCDD-45FB-8F6B-76D869393E51}"/>
          </ac:spMkLst>
        </pc:spChg>
        <pc:spChg chg="mod">
          <ac:chgData name="胡平" userId="f8782b39-48f4-4dc7-9a1b-23b8a3c49d01" providerId="ADAL" clId="{B3AA85F2-A002-4F9C-B27B-8BF01AE82F17}" dt="2021-10-08T15:27:10.066" v="3666" actId="1076"/>
          <ac:spMkLst>
            <pc:docMk/>
            <pc:sldMk cId="606951767" sldId="398"/>
            <ac:spMk id="357382" creationId="{23ADE379-C133-4CE7-9C77-B64C31246E47}"/>
          </ac:spMkLst>
        </pc:spChg>
        <pc:spChg chg="mod">
          <ac:chgData name="胡平" userId="f8782b39-48f4-4dc7-9a1b-23b8a3c49d01" providerId="ADAL" clId="{B3AA85F2-A002-4F9C-B27B-8BF01AE82F17}" dt="2021-10-13T15:00:11.239" v="5288" actId="1076"/>
          <ac:spMkLst>
            <pc:docMk/>
            <pc:sldMk cId="606951767" sldId="398"/>
            <ac:spMk id="357384" creationId="{955081B6-67A9-4F32-826A-AD3372C2BD1A}"/>
          </ac:spMkLst>
        </pc:spChg>
        <pc:spChg chg="del mod">
          <ac:chgData name="胡平" userId="f8782b39-48f4-4dc7-9a1b-23b8a3c49d01" providerId="ADAL" clId="{B3AA85F2-A002-4F9C-B27B-8BF01AE82F17}" dt="2021-10-08T15:27:00.224" v="3661" actId="478"/>
          <ac:spMkLst>
            <pc:docMk/>
            <pc:sldMk cId="606951767" sldId="398"/>
            <ac:spMk id="357386" creationId="{39DCFD99-D1DC-43A8-AFC4-58122B35058E}"/>
          </ac:spMkLst>
        </pc:spChg>
      </pc:sldChg>
      <pc:sldChg chg="addSp delSp modSp add modAnim">
        <pc:chgData name="胡平" userId="f8782b39-48f4-4dc7-9a1b-23b8a3c49d01" providerId="ADAL" clId="{B3AA85F2-A002-4F9C-B27B-8BF01AE82F17}" dt="2021-10-12T02:43:55.685" v="4284"/>
        <pc:sldMkLst>
          <pc:docMk/>
          <pc:sldMk cId="4072329079" sldId="399"/>
        </pc:sldMkLst>
        <pc:spChg chg="del">
          <ac:chgData name="胡平" userId="f8782b39-48f4-4dc7-9a1b-23b8a3c49d01" providerId="ADAL" clId="{B3AA85F2-A002-4F9C-B27B-8BF01AE82F17}" dt="2021-10-12T02:40:49.088" v="4175" actId="478"/>
          <ac:spMkLst>
            <pc:docMk/>
            <pc:sldMk cId="4072329079" sldId="399"/>
            <ac:spMk id="2" creationId="{0ACC288F-8CC4-4C44-9F1B-05770667D574}"/>
          </ac:spMkLst>
        </pc:spChg>
        <pc:spChg chg="add del mod">
          <ac:chgData name="胡平" userId="f8782b39-48f4-4dc7-9a1b-23b8a3c49d01" providerId="ADAL" clId="{B3AA85F2-A002-4F9C-B27B-8BF01AE82F17}" dt="2021-10-12T02:41:04.534" v="4179"/>
          <ac:spMkLst>
            <pc:docMk/>
            <pc:sldMk cId="4072329079" sldId="399"/>
            <ac:spMk id="4" creationId="{3E0D774E-8218-4F6D-98CF-1CF7CE1AE685}"/>
          </ac:spMkLst>
        </pc:spChg>
        <pc:spChg chg="add del mod">
          <ac:chgData name="胡平" userId="f8782b39-48f4-4dc7-9a1b-23b8a3c49d01" providerId="ADAL" clId="{B3AA85F2-A002-4F9C-B27B-8BF01AE82F17}" dt="2021-10-12T02:41:04.534" v="4179"/>
          <ac:spMkLst>
            <pc:docMk/>
            <pc:sldMk cId="4072329079" sldId="399"/>
            <ac:spMk id="5" creationId="{FF1FF9FF-C2F2-4E6C-9626-801A207BFA9B}"/>
          </ac:spMkLst>
        </pc:spChg>
        <pc:spChg chg="add">
          <ac:chgData name="胡平" userId="f8782b39-48f4-4dc7-9a1b-23b8a3c49d01" providerId="ADAL" clId="{B3AA85F2-A002-4F9C-B27B-8BF01AE82F17}" dt="2021-10-12T02:41:05.588" v="4180"/>
          <ac:spMkLst>
            <pc:docMk/>
            <pc:sldMk cId="4072329079" sldId="399"/>
            <ac:spMk id="6" creationId="{FF45E59B-E861-4B2F-8731-205CA1CF35F9}"/>
          </ac:spMkLst>
        </pc:spChg>
        <pc:spChg chg="add mod">
          <ac:chgData name="胡平" userId="f8782b39-48f4-4dc7-9a1b-23b8a3c49d01" providerId="ADAL" clId="{B3AA85F2-A002-4F9C-B27B-8BF01AE82F17}" dt="2021-10-12T02:43:24.366" v="4271" actId="1037"/>
          <ac:spMkLst>
            <pc:docMk/>
            <pc:sldMk cId="4072329079" sldId="399"/>
            <ac:spMk id="7" creationId="{03551459-2140-47B9-91E0-60D00E9B3C4D}"/>
          </ac:spMkLst>
        </pc:spChg>
        <pc:spChg chg="add mod">
          <ac:chgData name="胡平" userId="f8782b39-48f4-4dc7-9a1b-23b8a3c49d01" providerId="ADAL" clId="{B3AA85F2-A002-4F9C-B27B-8BF01AE82F17}" dt="2021-10-12T02:43:31.314" v="4283"/>
          <ac:spMkLst>
            <pc:docMk/>
            <pc:sldMk cId="4072329079" sldId="399"/>
            <ac:spMk id="8" creationId="{83E940C4-F662-41D4-8E7E-EC2BA4E12B3F}"/>
          </ac:spMkLst>
        </pc:spChg>
        <pc:spChg chg="add mod">
          <ac:chgData name="胡平" userId="f8782b39-48f4-4dc7-9a1b-23b8a3c49d01" providerId="ADAL" clId="{B3AA85F2-A002-4F9C-B27B-8BF01AE82F17}" dt="2021-10-12T02:43:04.290" v="4260" actId="1036"/>
          <ac:spMkLst>
            <pc:docMk/>
            <pc:sldMk cId="4072329079" sldId="399"/>
            <ac:spMk id="9" creationId="{9FC9850E-E940-4E9D-9F90-917FDB1EB5AA}"/>
          </ac:spMkLst>
        </pc:spChg>
      </pc:sldChg>
      <pc:sldChg chg="addSp delSp modSp add modAnim">
        <pc:chgData name="胡平" userId="f8782b39-48f4-4dc7-9a1b-23b8a3c49d01" providerId="ADAL" clId="{B3AA85F2-A002-4F9C-B27B-8BF01AE82F17}" dt="2021-10-12T03:15:42.204" v="4817"/>
        <pc:sldMkLst>
          <pc:docMk/>
          <pc:sldMk cId="1193336609" sldId="400"/>
        </pc:sldMkLst>
        <pc:spChg chg="del">
          <ac:chgData name="胡平" userId="f8782b39-48f4-4dc7-9a1b-23b8a3c49d01" providerId="ADAL" clId="{B3AA85F2-A002-4F9C-B27B-8BF01AE82F17}" dt="2021-10-12T02:44:57.158" v="4286" actId="478"/>
          <ac:spMkLst>
            <pc:docMk/>
            <pc:sldMk cId="1193336609" sldId="400"/>
            <ac:spMk id="2" creationId="{521118DD-31E7-4B4C-A609-1663D24655BA}"/>
          </ac:spMkLst>
        </pc:spChg>
        <pc:spChg chg="del">
          <ac:chgData name="胡平" userId="f8782b39-48f4-4dc7-9a1b-23b8a3c49d01" providerId="ADAL" clId="{B3AA85F2-A002-4F9C-B27B-8BF01AE82F17}" dt="2021-10-12T02:44:58.637" v="4287" actId="478"/>
          <ac:spMkLst>
            <pc:docMk/>
            <pc:sldMk cId="1193336609" sldId="400"/>
            <ac:spMk id="3" creationId="{55EFA277-7795-4B64-8037-2630E68479D7}"/>
          </ac:spMkLst>
        </pc:spChg>
        <pc:spChg chg="add mod">
          <ac:chgData name="胡平" userId="f8782b39-48f4-4dc7-9a1b-23b8a3c49d01" providerId="ADAL" clId="{B3AA85F2-A002-4F9C-B27B-8BF01AE82F17}" dt="2021-10-12T02:45:01.940" v="4291" actId="20577"/>
          <ac:spMkLst>
            <pc:docMk/>
            <pc:sldMk cId="1193336609" sldId="400"/>
            <ac:spMk id="5" creationId="{8F6ADF70-96D3-4F84-A978-230184ED45ED}"/>
          </ac:spMkLst>
        </pc:spChg>
        <pc:spChg chg="add mod">
          <ac:chgData name="胡平" userId="f8782b39-48f4-4dc7-9a1b-23b8a3c49d01" providerId="ADAL" clId="{B3AA85F2-A002-4F9C-B27B-8BF01AE82F17}" dt="2021-10-12T02:57:53.113" v="4521" actId="1037"/>
          <ac:spMkLst>
            <pc:docMk/>
            <pc:sldMk cId="1193336609" sldId="400"/>
            <ac:spMk id="6" creationId="{75EA1D92-A789-4A34-A3B5-7D0801AD0DA3}"/>
          </ac:spMkLst>
        </pc:spChg>
        <pc:spChg chg="add mod">
          <ac:chgData name="胡平" userId="f8782b39-48f4-4dc7-9a1b-23b8a3c49d01" providerId="ADAL" clId="{B3AA85F2-A002-4F9C-B27B-8BF01AE82F17}" dt="2021-10-12T02:57:23.453" v="4493" actId="14100"/>
          <ac:spMkLst>
            <pc:docMk/>
            <pc:sldMk cId="1193336609" sldId="400"/>
            <ac:spMk id="7" creationId="{5817A0CD-FB64-4D08-AE85-B355B6D12353}"/>
          </ac:spMkLst>
        </pc:spChg>
        <pc:spChg chg="add mod">
          <ac:chgData name="胡平" userId="f8782b39-48f4-4dc7-9a1b-23b8a3c49d01" providerId="ADAL" clId="{B3AA85F2-A002-4F9C-B27B-8BF01AE82F17}" dt="2021-10-12T02:57:28.158" v="4494" actId="1076"/>
          <ac:spMkLst>
            <pc:docMk/>
            <pc:sldMk cId="1193336609" sldId="400"/>
            <ac:spMk id="8" creationId="{6692CDE9-C709-482B-8AB3-EFED522B652C}"/>
          </ac:spMkLst>
        </pc:spChg>
        <pc:spChg chg="add mod">
          <ac:chgData name="胡平" userId="f8782b39-48f4-4dc7-9a1b-23b8a3c49d01" providerId="ADAL" clId="{B3AA85F2-A002-4F9C-B27B-8BF01AE82F17}" dt="2021-10-12T03:02:21.989" v="4604" actId="113"/>
          <ac:spMkLst>
            <pc:docMk/>
            <pc:sldMk cId="1193336609" sldId="400"/>
            <ac:spMk id="9" creationId="{2AE28165-BD23-4DE7-A938-8F11A11C7389}"/>
          </ac:spMkLst>
        </pc:spChg>
        <pc:spChg chg="add del">
          <ac:chgData name="胡平" userId="f8782b39-48f4-4dc7-9a1b-23b8a3c49d01" providerId="ADAL" clId="{B3AA85F2-A002-4F9C-B27B-8BF01AE82F17}" dt="2021-10-12T02:57:39.252" v="4497"/>
          <ac:spMkLst>
            <pc:docMk/>
            <pc:sldMk cId="1193336609" sldId="400"/>
            <ac:spMk id="10" creationId="{36CD7278-52EF-4BB3-8F19-C6DB11CB89C0}"/>
          </ac:spMkLst>
        </pc:spChg>
        <pc:spChg chg="add mod">
          <ac:chgData name="胡平" userId="f8782b39-48f4-4dc7-9a1b-23b8a3c49d01" providerId="ADAL" clId="{B3AA85F2-A002-4F9C-B27B-8BF01AE82F17}" dt="2021-10-12T03:02:15.912" v="4603" actId="1076"/>
          <ac:spMkLst>
            <pc:docMk/>
            <pc:sldMk cId="1193336609" sldId="400"/>
            <ac:spMk id="11" creationId="{9B16C17E-76DD-4744-AB99-47E124007B0F}"/>
          </ac:spMkLst>
        </pc:spChg>
        <pc:spChg chg="add mod">
          <ac:chgData name="胡平" userId="f8782b39-48f4-4dc7-9a1b-23b8a3c49d01" providerId="ADAL" clId="{B3AA85F2-A002-4F9C-B27B-8BF01AE82F17}" dt="2021-10-12T03:01:10.708" v="4571" actId="1037"/>
          <ac:spMkLst>
            <pc:docMk/>
            <pc:sldMk cId="1193336609" sldId="400"/>
            <ac:spMk id="12" creationId="{02A01495-00EE-4742-AA5B-80CD9B904744}"/>
          </ac:spMkLst>
        </pc:spChg>
        <pc:spChg chg="add mod">
          <ac:chgData name="胡平" userId="f8782b39-48f4-4dc7-9a1b-23b8a3c49d01" providerId="ADAL" clId="{B3AA85F2-A002-4F9C-B27B-8BF01AE82F17}" dt="2021-10-12T03:03:56.144" v="4702" actId="1076"/>
          <ac:spMkLst>
            <pc:docMk/>
            <pc:sldMk cId="1193336609" sldId="400"/>
            <ac:spMk id="13" creationId="{F1A1FAC4-4760-4C39-9849-A1B0ADB02310}"/>
          </ac:spMkLst>
        </pc:spChg>
        <pc:spChg chg="add del mod">
          <ac:chgData name="胡平" userId="f8782b39-48f4-4dc7-9a1b-23b8a3c49d01" providerId="ADAL" clId="{B3AA85F2-A002-4F9C-B27B-8BF01AE82F17}" dt="2021-10-12T03:05:11.281" v="4704" actId="11529"/>
          <ac:spMkLst>
            <pc:docMk/>
            <pc:sldMk cId="1193336609" sldId="400"/>
            <ac:spMk id="14" creationId="{ACF062C3-5BDB-4BDF-98FD-24D54DA5EA44}"/>
          </ac:spMkLst>
        </pc:spChg>
        <pc:spChg chg="add mod">
          <ac:chgData name="胡平" userId="f8782b39-48f4-4dc7-9a1b-23b8a3c49d01" providerId="ADAL" clId="{B3AA85F2-A002-4F9C-B27B-8BF01AE82F17}" dt="2021-10-12T03:14:54.051" v="4815" actId="14100"/>
          <ac:spMkLst>
            <pc:docMk/>
            <pc:sldMk cId="1193336609" sldId="400"/>
            <ac:spMk id="15" creationId="{1209DC03-A38A-4FA8-B8EC-8DC81A769E15}"/>
          </ac:spMkLst>
        </pc:spChg>
      </pc:sldChg>
      <pc:sldChg chg="addSp delSp modSp add modAnim">
        <pc:chgData name="胡平" userId="f8782b39-48f4-4dc7-9a1b-23b8a3c49d01" providerId="ADAL" clId="{B3AA85F2-A002-4F9C-B27B-8BF01AE82F17}" dt="2021-10-12T03:21:40.754" v="5048" actId="1035"/>
        <pc:sldMkLst>
          <pc:docMk/>
          <pc:sldMk cId="3862684622" sldId="401"/>
        </pc:sldMkLst>
        <pc:spChg chg="del">
          <ac:chgData name="胡平" userId="f8782b39-48f4-4dc7-9a1b-23b8a3c49d01" providerId="ADAL" clId="{B3AA85F2-A002-4F9C-B27B-8BF01AE82F17}" dt="2021-10-12T03:06:26.895" v="4706" actId="478"/>
          <ac:spMkLst>
            <pc:docMk/>
            <pc:sldMk cId="3862684622" sldId="401"/>
            <ac:spMk id="3" creationId="{C75BEAE8-DBB8-4B82-B005-7CCBA4CF697B}"/>
          </ac:spMkLst>
        </pc:spChg>
        <pc:spChg chg="add mod">
          <ac:chgData name="胡平" userId="f8782b39-48f4-4dc7-9a1b-23b8a3c49d01" providerId="ADAL" clId="{B3AA85F2-A002-4F9C-B27B-8BF01AE82F17}" dt="2021-10-12T03:09:57.862" v="4778" actId="1038"/>
          <ac:spMkLst>
            <pc:docMk/>
            <pc:sldMk cId="3862684622" sldId="401"/>
            <ac:spMk id="5" creationId="{12B89624-6A79-4694-9BA3-5E09DCA52299}"/>
          </ac:spMkLst>
        </pc:spChg>
        <pc:spChg chg="add mod">
          <ac:chgData name="胡平" userId="f8782b39-48f4-4dc7-9a1b-23b8a3c49d01" providerId="ADAL" clId="{B3AA85F2-A002-4F9C-B27B-8BF01AE82F17}" dt="2021-10-12T03:09:26.627" v="4762" actId="1037"/>
          <ac:spMkLst>
            <pc:docMk/>
            <pc:sldMk cId="3862684622" sldId="401"/>
            <ac:spMk id="6" creationId="{E6740A7D-0D6F-4F62-800E-3363187DB686}"/>
          </ac:spMkLst>
        </pc:spChg>
        <pc:spChg chg="add mod">
          <ac:chgData name="胡平" userId="f8782b39-48f4-4dc7-9a1b-23b8a3c49d01" providerId="ADAL" clId="{B3AA85F2-A002-4F9C-B27B-8BF01AE82F17}" dt="2021-10-12T03:09:32.186" v="4768" actId="1038"/>
          <ac:spMkLst>
            <pc:docMk/>
            <pc:sldMk cId="3862684622" sldId="401"/>
            <ac:spMk id="7" creationId="{4570DE70-EE55-4A94-92C3-D4F3A5CBA2BB}"/>
          </ac:spMkLst>
        </pc:spChg>
        <pc:spChg chg="add del mod">
          <ac:chgData name="胡平" userId="f8782b39-48f4-4dc7-9a1b-23b8a3c49d01" providerId="ADAL" clId="{B3AA85F2-A002-4F9C-B27B-8BF01AE82F17}" dt="2021-10-12T03:11:11.542" v="4780" actId="478"/>
          <ac:spMkLst>
            <pc:docMk/>
            <pc:sldMk cId="3862684622" sldId="401"/>
            <ac:spMk id="8" creationId="{510A415C-8040-46E8-B7B9-4FE8B1ABFB9F}"/>
          </ac:spMkLst>
        </pc:spChg>
        <pc:spChg chg="add del mod">
          <ac:chgData name="胡平" userId="f8782b39-48f4-4dc7-9a1b-23b8a3c49d01" providerId="ADAL" clId="{B3AA85F2-A002-4F9C-B27B-8BF01AE82F17}" dt="2021-10-12T03:12:16.966" v="4784" actId="478"/>
          <ac:spMkLst>
            <pc:docMk/>
            <pc:sldMk cId="3862684622" sldId="401"/>
            <ac:spMk id="9" creationId="{DABD36C9-A070-490E-A172-84A7010BF182}"/>
          </ac:spMkLst>
        </pc:spChg>
        <pc:spChg chg="add mod">
          <ac:chgData name="胡平" userId="f8782b39-48f4-4dc7-9a1b-23b8a3c49d01" providerId="ADAL" clId="{B3AA85F2-A002-4F9C-B27B-8BF01AE82F17}" dt="2021-10-12T03:13:57.135" v="4801" actId="14100"/>
          <ac:spMkLst>
            <pc:docMk/>
            <pc:sldMk cId="3862684622" sldId="401"/>
            <ac:spMk id="10" creationId="{BD72E348-4938-4D72-BB50-3025BA42238A}"/>
          </ac:spMkLst>
        </pc:spChg>
        <pc:spChg chg="add mod">
          <ac:chgData name="胡平" userId="f8782b39-48f4-4dc7-9a1b-23b8a3c49d01" providerId="ADAL" clId="{B3AA85F2-A002-4F9C-B27B-8BF01AE82F17}" dt="2021-10-12T03:14:05.169" v="4803" actId="1076"/>
          <ac:spMkLst>
            <pc:docMk/>
            <pc:sldMk cId="3862684622" sldId="401"/>
            <ac:spMk id="11" creationId="{8927705B-0F43-4FD6-9A20-8B02F8028121}"/>
          </ac:spMkLst>
        </pc:spChg>
        <pc:spChg chg="add mod">
          <ac:chgData name="胡平" userId="f8782b39-48f4-4dc7-9a1b-23b8a3c49d01" providerId="ADAL" clId="{B3AA85F2-A002-4F9C-B27B-8BF01AE82F17}" dt="2021-10-12T03:14:09.646" v="4805" actId="1076"/>
          <ac:spMkLst>
            <pc:docMk/>
            <pc:sldMk cId="3862684622" sldId="401"/>
            <ac:spMk id="12" creationId="{35377D99-0B86-4EE9-A994-743F43D5676B}"/>
          </ac:spMkLst>
        </pc:spChg>
        <pc:spChg chg="add mod">
          <ac:chgData name="胡平" userId="f8782b39-48f4-4dc7-9a1b-23b8a3c49d01" providerId="ADAL" clId="{B3AA85F2-A002-4F9C-B27B-8BF01AE82F17}" dt="2021-10-12T03:14:14.695" v="4807" actId="1076"/>
          <ac:spMkLst>
            <pc:docMk/>
            <pc:sldMk cId="3862684622" sldId="401"/>
            <ac:spMk id="13" creationId="{A514954E-5D5E-4D09-9643-9ED41A5DA29D}"/>
          </ac:spMkLst>
        </pc:spChg>
        <pc:spChg chg="add mod">
          <ac:chgData name="胡平" userId="f8782b39-48f4-4dc7-9a1b-23b8a3c49d01" providerId="ADAL" clId="{B3AA85F2-A002-4F9C-B27B-8BF01AE82F17}" dt="2021-10-12T03:14:20.104" v="4809" actId="1076"/>
          <ac:spMkLst>
            <pc:docMk/>
            <pc:sldMk cId="3862684622" sldId="401"/>
            <ac:spMk id="14" creationId="{CB71ADD8-2F76-4908-9AC5-85056C5E9605}"/>
          </ac:spMkLst>
        </pc:spChg>
        <pc:spChg chg="add mod">
          <ac:chgData name="胡平" userId="f8782b39-48f4-4dc7-9a1b-23b8a3c49d01" providerId="ADAL" clId="{B3AA85F2-A002-4F9C-B27B-8BF01AE82F17}" dt="2021-10-12T03:14:26.694" v="4811" actId="1076"/>
          <ac:spMkLst>
            <pc:docMk/>
            <pc:sldMk cId="3862684622" sldId="401"/>
            <ac:spMk id="15" creationId="{021A09A1-079B-4E51-B985-9CB794DD610E}"/>
          </ac:spMkLst>
        </pc:spChg>
        <pc:spChg chg="add mod">
          <ac:chgData name="胡平" userId="f8782b39-48f4-4dc7-9a1b-23b8a3c49d01" providerId="ADAL" clId="{B3AA85F2-A002-4F9C-B27B-8BF01AE82F17}" dt="2021-10-12T03:21:36.890" v="5045" actId="1035"/>
          <ac:spMkLst>
            <pc:docMk/>
            <pc:sldMk cId="3862684622" sldId="401"/>
            <ac:spMk id="16" creationId="{E3578457-5B38-4468-BCFC-B554C15563CB}"/>
          </ac:spMkLst>
        </pc:spChg>
        <pc:spChg chg="add mod">
          <ac:chgData name="胡平" userId="f8782b39-48f4-4dc7-9a1b-23b8a3c49d01" providerId="ADAL" clId="{B3AA85F2-A002-4F9C-B27B-8BF01AE82F17}" dt="2021-10-12T03:21:40.754" v="5048" actId="1035"/>
          <ac:spMkLst>
            <pc:docMk/>
            <pc:sldMk cId="3862684622" sldId="401"/>
            <ac:spMk id="17" creationId="{5CAE9CF9-8FFD-43CD-AE42-B232D64641A3}"/>
          </ac:spMkLst>
        </pc:spChg>
      </pc:sldChg>
      <pc:sldChg chg="modAnim">
        <pc:chgData name="胡平" userId="f8782b39-48f4-4dc7-9a1b-23b8a3c49d01" providerId="ADAL" clId="{B3AA85F2-A002-4F9C-B27B-8BF01AE82F17}" dt="2021-10-13T14:56:20.394" v="5253"/>
        <pc:sldMkLst>
          <pc:docMk/>
          <pc:sldMk cId="708313904" sldId="403"/>
        </pc:sldMkLst>
      </pc:sldChg>
      <pc:sldMasterChg chg="modSldLayout">
        <pc:chgData name="胡平" userId="f8782b39-48f4-4dc7-9a1b-23b8a3c49d01" providerId="ADAL" clId="{B3AA85F2-A002-4F9C-B27B-8BF01AE82F17}" dt="2021-09-28T01:40:44.604" v="1337" actId="478"/>
        <pc:sldMasterMkLst>
          <pc:docMk/>
          <pc:sldMasterMk cId="0" sldId="2147483670"/>
        </pc:sldMasterMkLst>
        <pc:sldLayoutChg chg="delSp">
          <pc:chgData name="胡平" userId="f8782b39-48f4-4dc7-9a1b-23b8a3c49d01" providerId="ADAL" clId="{B3AA85F2-A002-4F9C-B27B-8BF01AE82F17}" dt="2021-09-28T01:40:44.604" v="1337" actId="478"/>
          <pc:sldLayoutMkLst>
            <pc:docMk/>
            <pc:sldMasterMk cId="0" sldId="2147483670"/>
            <pc:sldLayoutMk cId="1453246408" sldId="2147483702"/>
          </pc:sldLayoutMkLst>
          <pc:spChg chg="del">
            <ac:chgData name="胡平" userId="f8782b39-48f4-4dc7-9a1b-23b8a3c49d01" providerId="ADAL" clId="{B3AA85F2-A002-4F9C-B27B-8BF01AE82F17}" dt="2021-09-28T01:40:44.604" v="1337" actId="478"/>
            <ac:spMkLst>
              <pc:docMk/>
              <pc:sldMasterMk cId="0" sldId="2147483670"/>
              <pc:sldLayoutMk cId="1453246408" sldId="2147483702"/>
              <ac:spMk id="4" creationId="{C956EE0B-982D-48E1-91F5-E902D40AA6C9}"/>
            </ac:spMkLst>
          </pc:spChg>
        </pc:sldLayoutChg>
      </pc:sldMasterChg>
    </pc:docChg>
  </pc:docChgLst>
  <pc:docChgLst>
    <pc:chgData name="胡平" userId="f8782b39-48f4-4dc7-9a1b-23b8a3c49d01" providerId="ADAL" clId="{F1C6E093-C5D9-4098-8CF7-4C55F3A94BAA}"/>
    <pc:docChg chg="undo custSel addSld modSld sldOrd">
      <pc:chgData name="胡平" userId="f8782b39-48f4-4dc7-9a1b-23b8a3c49d01" providerId="ADAL" clId="{F1C6E093-C5D9-4098-8CF7-4C55F3A94BAA}" dt="2021-10-14T06:21:24.484" v="2058" actId="1076"/>
      <pc:docMkLst>
        <pc:docMk/>
      </pc:docMkLst>
      <pc:sldChg chg="modSp">
        <pc:chgData name="胡平" userId="f8782b39-48f4-4dc7-9a1b-23b8a3c49d01" providerId="ADAL" clId="{F1C6E093-C5D9-4098-8CF7-4C55F3A94BAA}" dt="2021-09-28T04:27:10.398" v="38" actId="14100"/>
        <pc:sldMkLst>
          <pc:docMk/>
          <pc:sldMk cId="0" sldId="260"/>
        </pc:sldMkLst>
        <pc:spChg chg="mod">
          <ac:chgData name="胡平" userId="f8782b39-48f4-4dc7-9a1b-23b8a3c49d01" providerId="ADAL" clId="{F1C6E093-C5D9-4098-8CF7-4C55F3A94BAA}" dt="2021-09-28T04:27:10.398" v="38" actId="14100"/>
          <ac:spMkLst>
            <pc:docMk/>
            <pc:sldMk cId="0" sldId="260"/>
            <ac:spMk id="11268" creationId="{41309B92-BF20-49BD-831D-149B637F11BC}"/>
          </ac:spMkLst>
        </pc:spChg>
        <pc:spChg chg="mod">
          <ac:chgData name="胡平" userId="f8782b39-48f4-4dc7-9a1b-23b8a3c49d01" providerId="ADAL" clId="{F1C6E093-C5D9-4098-8CF7-4C55F3A94BAA}" dt="2021-09-28T04:26:57.060" v="34" actId="1076"/>
          <ac:spMkLst>
            <pc:docMk/>
            <pc:sldMk cId="0" sldId="260"/>
            <ac:spMk id="11289" creationId="{3408DA77-3F92-46C4-B216-BBFFDAA08F3A}"/>
          </ac:spMkLst>
        </pc:spChg>
        <pc:spChg chg="mod">
          <ac:chgData name="胡平" userId="f8782b39-48f4-4dc7-9a1b-23b8a3c49d01" providerId="ADAL" clId="{F1C6E093-C5D9-4098-8CF7-4C55F3A94BAA}" dt="2021-09-28T04:26:57.060" v="34" actId="1076"/>
          <ac:spMkLst>
            <pc:docMk/>
            <pc:sldMk cId="0" sldId="260"/>
            <ac:spMk id="11290" creationId="{4E8417CA-313C-4C21-B1C1-1F5B0C31C6A7}"/>
          </ac:spMkLst>
        </pc:spChg>
      </pc:sldChg>
      <pc:sldChg chg="modSp modAnim">
        <pc:chgData name="胡平" userId="f8782b39-48f4-4dc7-9a1b-23b8a3c49d01" providerId="ADAL" clId="{F1C6E093-C5D9-4098-8CF7-4C55F3A94BAA}" dt="2021-09-28T04:27:57.796" v="43"/>
        <pc:sldMkLst>
          <pc:docMk/>
          <pc:sldMk cId="0" sldId="262"/>
        </pc:sldMkLst>
        <pc:spChg chg="mod">
          <ac:chgData name="胡平" userId="f8782b39-48f4-4dc7-9a1b-23b8a3c49d01" providerId="ADAL" clId="{F1C6E093-C5D9-4098-8CF7-4C55F3A94BAA}" dt="2021-09-28T04:27:50.964" v="42" actId="1076"/>
          <ac:spMkLst>
            <pc:docMk/>
            <pc:sldMk cId="0" sldId="262"/>
            <ac:spMk id="13323" creationId="{77E57378-400D-49EB-AC11-0FAAEF4DE436}"/>
          </ac:spMkLst>
        </pc:spChg>
      </pc:sldChg>
      <pc:sldChg chg="modSp modAnim">
        <pc:chgData name="胡平" userId="f8782b39-48f4-4dc7-9a1b-23b8a3c49d01" providerId="ADAL" clId="{F1C6E093-C5D9-4098-8CF7-4C55F3A94BAA}" dt="2021-09-28T05:39:18.726" v="439"/>
        <pc:sldMkLst>
          <pc:docMk/>
          <pc:sldMk cId="0" sldId="264"/>
        </pc:sldMkLst>
        <pc:spChg chg="mod">
          <ac:chgData name="胡平" userId="f8782b39-48f4-4dc7-9a1b-23b8a3c49d01" providerId="ADAL" clId="{F1C6E093-C5D9-4098-8CF7-4C55F3A94BAA}" dt="2021-09-28T05:39:07.976" v="438" actId="1076"/>
          <ac:spMkLst>
            <pc:docMk/>
            <pc:sldMk cId="0" sldId="264"/>
            <ac:spMk id="15369" creationId="{0D57A74C-0AE8-4C77-AEAA-EBA64E7A3608}"/>
          </ac:spMkLst>
        </pc:spChg>
        <pc:spChg chg="mod">
          <ac:chgData name="胡平" userId="f8782b39-48f4-4dc7-9a1b-23b8a3c49d01" providerId="ADAL" clId="{F1C6E093-C5D9-4098-8CF7-4C55F3A94BAA}" dt="2021-09-28T05:39:05.044" v="437" actId="14100"/>
          <ac:spMkLst>
            <pc:docMk/>
            <pc:sldMk cId="0" sldId="264"/>
            <ac:spMk id="15370" creationId="{7413EC94-A126-4F9B-B24A-583EF49D36F6}"/>
          </ac:spMkLst>
        </pc:spChg>
      </pc:sldChg>
      <pc:sldChg chg="delSp modSp modAnim">
        <pc:chgData name="胡平" userId="f8782b39-48f4-4dc7-9a1b-23b8a3c49d01" providerId="ADAL" clId="{F1C6E093-C5D9-4098-8CF7-4C55F3A94BAA}" dt="2021-09-28T05:47:49.236" v="484"/>
        <pc:sldMkLst>
          <pc:docMk/>
          <pc:sldMk cId="0" sldId="266"/>
        </pc:sldMkLst>
        <pc:spChg chg="mod">
          <ac:chgData name="胡平" userId="f8782b39-48f4-4dc7-9a1b-23b8a3c49d01" providerId="ADAL" clId="{F1C6E093-C5D9-4098-8CF7-4C55F3A94BAA}" dt="2021-09-28T05:45:54.781" v="452" actId="14100"/>
          <ac:spMkLst>
            <pc:docMk/>
            <pc:sldMk cId="0" sldId="266"/>
            <ac:spMk id="17426" creationId="{A4F4FEAA-8D24-4E32-88A2-AB49E1175C81}"/>
          </ac:spMkLst>
        </pc:spChg>
        <pc:spChg chg="del mod">
          <ac:chgData name="胡平" userId="f8782b39-48f4-4dc7-9a1b-23b8a3c49d01" providerId="ADAL" clId="{F1C6E093-C5D9-4098-8CF7-4C55F3A94BAA}" dt="2021-09-28T05:47:32.439" v="481" actId="478"/>
          <ac:spMkLst>
            <pc:docMk/>
            <pc:sldMk cId="0" sldId="266"/>
            <ac:spMk id="17430" creationId="{98566EA3-A4A6-47D6-8650-E226305536DE}"/>
          </ac:spMkLst>
        </pc:spChg>
        <pc:spChg chg="mod">
          <ac:chgData name="胡平" userId="f8782b39-48f4-4dc7-9a1b-23b8a3c49d01" providerId="ADAL" clId="{F1C6E093-C5D9-4098-8CF7-4C55F3A94BAA}" dt="2021-09-28T05:47:37.156" v="482" actId="1076"/>
          <ac:spMkLst>
            <pc:docMk/>
            <pc:sldMk cId="0" sldId="266"/>
            <ac:spMk id="17431" creationId="{E1C379D2-9FAC-4E41-AA85-4B18A9FA54EB}"/>
          </ac:spMkLst>
        </pc:spChg>
      </pc:sldChg>
      <pc:sldChg chg="modAnim">
        <pc:chgData name="胡平" userId="f8782b39-48f4-4dc7-9a1b-23b8a3c49d01" providerId="ADAL" clId="{F1C6E093-C5D9-4098-8CF7-4C55F3A94BAA}" dt="2021-09-28T05:48:20.043" v="487"/>
        <pc:sldMkLst>
          <pc:docMk/>
          <pc:sldMk cId="0" sldId="270"/>
        </pc:sldMkLst>
      </pc:sldChg>
      <pc:sldChg chg="modSp modAnim">
        <pc:chgData name="胡平" userId="f8782b39-48f4-4dc7-9a1b-23b8a3c49d01" providerId="ADAL" clId="{F1C6E093-C5D9-4098-8CF7-4C55F3A94BAA}" dt="2021-09-28T04:31:38.002" v="65"/>
        <pc:sldMkLst>
          <pc:docMk/>
          <pc:sldMk cId="0" sldId="277"/>
        </pc:sldMkLst>
        <pc:spChg chg="mod">
          <ac:chgData name="胡平" userId="f8782b39-48f4-4dc7-9a1b-23b8a3c49d01" providerId="ADAL" clId="{F1C6E093-C5D9-4098-8CF7-4C55F3A94BAA}" dt="2021-09-28T04:31:23.183" v="64" actId="20577"/>
          <ac:spMkLst>
            <pc:docMk/>
            <pc:sldMk cId="0" sldId="277"/>
            <ac:spMk id="28674" creationId="{10819B1A-B4C7-444C-93F3-74E06D0F8770}"/>
          </ac:spMkLst>
        </pc:spChg>
      </pc:sldChg>
      <pc:sldChg chg="modAnim">
        <pc:chgData name="胡平" userId="f8782b39-48f4-4dc7-9a1b-23b8a3c49d01" providerId="ADAL" clId="{F1C6E093-C5D9-4098-8CF7-4C55F3A94BAA}" dt="2021-09-28T05:50:25.020" v="488"/>
        <pc:sldMkLst>
          <pc:docMk/>
          <pc:sldMk cId="0" sldId="283"/>
        </pc:sldMkLst>
      </pc:sldChg>
      <pc:sldChg chg="modSp">
        <pc:chgData name="胡平" userId="f8782b39-48f4-4dc7-9a1b-23b8a3c49d01" providerId="ADAL" clId="{F1C6E093-C5D9-4098-8CF7-4C55F3A94BAA}" dt="2021-09-28T05:51:34.953" v="505" actId="1076"/>
        <pc:sldMkLst>
          <pc:docMk/>
          <pc:sldMk cId="0" sldId="284"/>
        </pc:sldMkLst>
        <pc:spChg chg="mod">
          <ac:chgData name="胡平" userId="f8782b39-48f4-4dc7-9a1b-23b8a3c49d01" providerId="ADAL" clId="{F1C6E093-C5D9-4098-8CF7-4C55F3A94BAA}" dt="2021-09-28T05:51:34.953" v="505" actId="1076"/>
          <ac:spMkLst>
            <pc:docMk/>
            <pc:sldMk cId="0" sldId="284"/>
            <ac:spMk id="35845" creationId="{0D9BF28A-9601-474F-83F0-FC92E356F408}"/>
          </ac:spMkLst>
        </pc:spChg>
        <pc:spChg chg="mod">
          <ac:chgData name="胡平" userId="f8782b39-48f4-4dc7-9a1b-23b8a3c49d01" providerId="ADAL" clId="{F1C6E093-C5D9-4098-8CF7-4C55F3A94BAA}" dt="2021-09-28T05:51:30.871" v="504" actId="1076"/>
          <ac:spMkLst>
            <pc:docMk/>
            <pc:sldMk cId="0" sldId="284"/>
            <ac:spMk id="35846" creationId="{6998E426-BDE2-4F87-8564-B88291CBA3BC}"/>
          </ac:spMkLst>
        </pc:spChg>
        <pc:spChg chg="mod">
          <ac:chgData name="胡平" userId="f8782b39-48f4-4dc7-9a1b-23b8a3c49d01" providerId="ADAL" clId="{F1C6E093-C5D9-4098-8CF7-4C55F3A94BAA}" dt="2021-09-28T05:51:27.777" v="503" actId="1076"/>
          <ac:spMkLst>
            <pc:docMk/>
            <pc:sldMk cId="0" sldId="284"/>
            <ac:spMk id="35847" creationId="{00CAB539-2017-492C-BBB3-D323EEF7C167}"/>
          </ac:spMkLst>
        </pc:spChg>
      </pc:sldChg>
      <pc:sldChg chg="modSp">
        <pc:chgData name="胡平" userId="f8782b39-48f4-4dc7-9a1b-23b8a3c49d01" providerId="ADAL" clId="{F1C6E093-C5D9-4098-8CF7-4C55F3A94BAA}" dt="2021-09-28T05:52:46.290" v="513" actId="14100"/>
        <pc:sldMkLst>
          <pc:docMk/>
          <pc:sldMk cId="0" sldId="288"/>
        </pc:sldMkLst>
        <pc:spChg chg="mod">
          <ac:chgData name="胡平" userId="f8782b39-48f4-4dc7-9a1b-23b8a3c49d01" providerId="ADAL" clId="{F1C6E093-C5D9-4098-8CF7-4C55F3A94BAA}" dt="2021-09-28T05:52:37.308" v="509" actId="14100"/>
          <ac:spMkLst>
            <pc:docMk/>
            <pc:sldMk cId="0" sldId="288"/>
            <ac:spMk id="39958" creationId="{DA1CAA7F-8806-4350-B710-56B590D2E340}"/>
          </ac:spMkLst>
        </pc:spChg>
        <pc:spChg chg="mod">
          <ac:chgData name="胡平" userId="f8782b39-48f4-4dc7-9a1b-23b8a3c49d01" providerId="ADAL" clId="{F1C6E093-C5D9-4098-8CF7-4C55F3A94BAA}" dt="2021-09-28T05:52:46.290" v="513" actId="14100"/>
          <ac:spMkLst>
            <pc:docMk/>
            <pc:sldMk cId="0" sldId="288"/>
            <ac:spMk id="39959" creationId="{06E13A3A-1857-4370-8E91-BBD9B947A3AF}"/>
          </ac:spMkLst>
        </pc:spChg>
        <pc:spChg chg="mod">
          <ac:chgData name="胡平" userId="f8782b39-48f4-4dc7-9a1b-23b8a3c49d01" providerId="ADAL" clId="{F1C6E093-C5D9-4098-8CF7-4C55F3A94BAA}" dt="2021-09-28T05:52:28.883" v="507" actId="27636"/>
          <ac:spMkLst>
            <pc:docMk/>
            <pc:sldMk cId="0" sldId="288"/>
            <ac:spMk id="39960" creationId="{1CAF8001-1A6D-427F-A045-4542530F3F79}"/>
          </ac:spMkLst>
        </pc:spChg>
        <pc:spChg chg="mod">
          <ac:chgData name="胡平" userId="f8782b39-48f4-4dc7-9a1b-23b8a3c49d01" providerId="ADAL" clId="{F1C6E093-C5D9-4098-8CF7-4C55F3A94BAA}" dt="2021-09-28T05:52:41.461" v="511" actId="27636"/>
          <ac:spMkLst>
            <pc:docMk/>
            <pc:sldMk cId="0" sldId="288"/>
            <ac:spMk id="39961" creationId="{A44DD0B5-B5C0-453D-80A0-9E86219C9C6A}"/>
          </ac:spMkLst>
        </pc:spChg>
      </pc:sldChg>
      <pc:sldChg chg="modSp">
        <pc:chgData name="胡平" userId="f8782b39-48f4-4dc7-9a1b-23b8a3c49d01" providerId="ADAL" clId="{F1C6E093-C5D9-4098-8CF7-4C55F3A94BAA}" dt="2021-09-28T05:54:35.191" v="517" actId="1076"/>
        <pc:sldMkLst>
          <pc:docMk/>
          <pc:sldMk cId="0" sldId="289"/>
        </pc:sldMkLst>
        <pc:spChg chg="mod">
          <ac:chgData name="胡平" userId="f8782b39-48f4-4dc7-9a1b-23b8a3c49d01" providerId="ADAL" clId="{F1C6E093-C5D9-4098-8CF7-4C55F3A94BAA}" dt="2021-09-28T05:54:35.191" v="517" actId="1076"/>
          <ac:spMkLst>
            <pc:docMk/>
            <pc:sldMk cId="0" sldId="289"/>
            <ac:spMk id="40970" creationId="{88ACAD19-BDB8-4F92-B74B-BD018D1E6960}"/>
          </ac:spMkLst>
        </pc:spChg>
      </pc:sldChg>
      <pc:sldChg chg="modSp modNotesTx">
        <pc:chgData name="胡平" userId="f8782b39-48f4-4dc7-9a1b-23b8a3c49d01" providerId="ADAL" clId="{F1C6E093-C5D9-4098-8CF7-4C55F3A94BAA}" dt="2021-09-28T04:34:58.310" v="138" actId="20577"/>
        <pc:sldMkLst>
          <pc:docMk/>
          <pc:sldMk cId="0" sldId="293"/>
        </pc:sldMkLst>
        <pc:spChg chg="mod">
          <ac:chgData name="胡平" userId="f8782b39-48f4-4dc7-9a1b-23b8a3c49d01" providerId="ADAL" clId="{F1C6E093-C5D9-4098-8CF7-4C55F3A94BAA}" dt="2021-09-28T04:20:03.831" v="25" actId="20577"/>
          <ac:spMkLst>
            <pc:docMk/>
            <pc:sldMk cId="0" sldId="293"/>
            <ac:spMk id="45062" creationId="{7CDB15EA-300D-406D-A7D8-44E09595354C}"/>
          </ac:spMkLst>
        </pc:spChg>
      </pc:sldChg>
      <pc:sldChg chg="modSp">
        <pc:chgData name="胡平" userId="f8782b39-48f4-4dc7-9a1b-23b8a3c49d01" providerId="ADAL" clId="{F1C6E093-C5D9-4098-8CF7-4C55F3A94BAA}" dt="2021-09-28T04:20:12.043" v="27" actId="20577"/>
        <pc:sldMkLst>
          <pc:docMk/>
          <pc:sldMk cId="0" sldId="294"/>
        </pc:sldMkLst>
        <pc:spChg chg="mod">
          <ac:chgData name="胡平" userId="f8782b39-48f4-4dc7-9a1b-23b8a3c49d01" providerId="ADAL" clId="{F1C6E093-C5D9-4098-8CF7-4C55F3A94BAA}" dt="2021-09-28T04:20:12.043" v="27" actId="20577"/>
          <ac:spMkLst>
            <pc:docMk/>
            <pc:sldMk cId="0" sldId="294"/>
            <ac:spMk id="46082" creationId="{69B49645-770E-4BAD-88ED-5E444BA4E3E2}"/>
          </ac:spMkLst>
        </pc:spChg>
      </pc:sldChg>
      <pc:sldChg chg="addSp delSp modSp modAnim">
        <pc:chgData name="胡平" userId="f8782b39-48f4-4dc7-9a1b-23b8a3c49d01" providerId="ADAL" clId="{F1C6E093-C5D9-4098-8CF7-4C55F3A94BAA}" dt="2021-10-13T05:34:35.364" v="1407" actId="1076"/>
        <pc:sldMkLst>
          <pc:docMk/>
          <pc:sldMk cId="0" sldId="305"/>
        </pc:sldMkLst>
        <pc:spChg chg="mod">
          <ac:chgData name="胡平" userId="f8782b39-48f4-4dc7-9a1b-23b8a3c49d01" providerId="ADAL" clId="{F1C6E093-C5D9-4098-8CF7-4C55F3A94BAA}" dt="2021-10-13T05:34:33.687" v="1406" actId="1076"/>
          <ac:spMkLst>
            <pc:docMk/>
            <pc:sldMk cId="0" sldId="305"/>
            <ac:spMk id="10" creationId="{E209EC2A-F0B9-4BA9-A60B-5019A8F23F5A}"/>
          </ac:spMkLst>
        </pc:spChg>
        <pc:spChg chg="add del mod">
          <ac:chgData name="胡平" userId="f8782b39-48f4-4dc7-9a1b-23b8a3c49d01" providerId="ADAL" clId="{F1C6E093-C5D9-4098-8CF7-4C55F3A94BAA}" dt="2021-10-13T05:34:16.569" v="1403"/>
          <ac:spMkLst>
            <pc:docMk/>
            <pc:sldMk cId="0" sldId="305"/>
            <ac:spMk id="11" creationId="{B6B491C4-77E7-4DCB-A99D-9E48F207D416}"/>
          </ac:spMkLst>
        </pc:spChg>
        <pc:spChg chg="mod">
          <ac:chgData name="胡平" userId="f8782b39-48f4-4dc7-9a1b-23b8a3c49d01" providerId="ADAL" clId="{F1C6E093-C5D9-4098-8CF7-4C55F3A94BAA}" dt="2021-10-13T05:34:35.364" v="1407" actId="1076"/>
          <ac:spMkLst>
            <pc:docMk/>
            <pc:sldMk cId="0" sldId="305"/>
            <ac:spMk id="58387" creationId="{C432D965-CFB6-4833-BAF0-28C48C9AB2C8}"/>
          </ac:spMkLst>
        </pc:spChg>
      </pc:sldChg>
      <pc:sldChg chg="addSp delSp modSp">
        <pc:chgData name="胡平" userId="f8782b39-48f4-4dc7-9a1b-23b8a3c49d01" providerId="ADAL" clId="{F1C6E093-C5D9-4098-8CF7-4C55F3A94BAA}" dt="2021-10-13T05:33:30.067" v="1377"/>
        <pc:sldMkLst>
          <pc:docMk/>
          <pc:sldMk cId="0" sldId="306"/>
        </pc:sldMkLst>
        <pc:spChg chg="add del mod">
          <ac:chgData name="胡平" userId="f8782b39-48f4-4dc7-9a1b-23b8a3c49d01" providerId="ADAL" clId="{F1C6E093-C5D9-4098-8CF7-4C55F3A94BAA}" dt="2021-10-13T05:33:30.067" v="1377"/>
          <ac:spMkLst>
            <pc:docMk/>
            <pc:sldMk cId="0" sldId="306"/>
            <ac:spMk id="2" creationId="{B921962C-D001-48E8-8213-454A6175894E}"/>
          </ac:spMkLst>
        </pc:spChg>
        <pc:spChg chg="mod">
          <ac:chgData name="胡平" userId="f8782b39-48f4-4dc7-9a1b-23b8a3c49d01" providerId="ADAL" clId="{F1C6E093-C5D9-4098-8CF7-4C55F3A94BAA}" dt="2021-10-13T05:30:59.844" v="1246" actId="1036"/>
          <ac:spMkLst>
            <pc:docMk/>
            <pc:sldMk cId="0" sldId="306"/>
            <ac:spMk id="59418" creationId="{EAEDF8C2-3916-4E4D-9C22-9BD8DAE5EB79}"/>
          </ac:spMkLst>
        </pc:spChg>
        <pc:spChg chg="mod">
          <ac:chgData name="胡平" userId="f8782b39-48f4-4dc7-9a1b-23b8a3c49d01" providerId="ADAL" clId="{F1C6E093-C5D9-4098-8CF7-4C55F3A94BAA}" dt="2021-10-13T05:33:03.465" v="1376" actId="1076"/>
          <ac:spMkLst>
            <pc:docMk/>
            <pc:sldMk cId="0" sldId="306"/>
            <ac:spMk id="59428" creationId="{FC53F5D0-A4F5-4895-9B7C-E2087F2070F6}"/>
          </ac:spMkLst>
        </pc:spChg>
      </pc:sldChg>
      <pc:sldChg chg="addSp modSp modAnim">
        <pc:chgData name="胡平" userId="f8782b39-48f4-4dc7-9a1b-23b8a3c49d01" providerId="ADAL" clId="{F1C6E093-C5D9-4098-8CF7-4C55F3A94BAA}" dt="2021-10-14T06:20:02.161" v="2053"/>
        <pc:sldMkLst>
          <pc:docMk/>
          <pc:sldMk cId="0" sldId="310"/>
        </pc:sldMkLst>
        <pc:spChg chg="add mod">
          <ac:chgData name="胡平" userId="f8782b39-48f4-4dc7-9a1b-23b8a3c49d01" providerId="ADAL" clId="{F1C6E093-C5D9-4098-8CF7-4C55F3A94BAA}" dt="2021-10-14T06:17:44.858" v="1945" actId="20577"/>
          <ac:spMkLst>
            <pc:docMk/>
            <pc:sldMk cId="0" sldId="310"/>
            <ac:spMk id="2" creationId="{489BD656-CDC2-4346-875E-048A774375B8}"/>
          </ac:spMkLst>
        </pc:spChg>
        <pc:spChg chg="add mod">
          <ac:chgData name="胡平" userId="f8782b39-48f4-4dc7-9a1b-23b8a3c49d01" providerId="ADAL" clId="{F1C6E093-C5D9-4098-8CF7-4C55F3A94BAA}" dt="2021-10-14T06:19:09.954" v="2044" actId="113"/>
          <ac:spMkLst>
            <pc:docMk/>
            <pc:sldMk cId="0" sldId="310"/>
            <ac:spMk id="3" creationId="{9301C788-C6B0-4319-9CBD-4501637B6675}"/>
          </ac:spMkLst>
        </pc:spChg>
        <pc:spChg chg="mod">
          <ac:chgData name="胡平" userId="f8782b39-48f4-4dc7-9a1b-23b8a3c49d01" providerId="ADAL" clId="{F1C6E093-C5D9-4098-8CF7-4C55F3A94BAA}" dt="2021-10-14T06:17:49.527" v="1946" actId="1076"/>
          <ac:spMkLst>
            <pc:docMk/>
            <pc:sldMk cId="0" sldId="310"/>
            <ac:spMk id="63490" creationId="{6A41830C-215B-440E-96E4-5822A7FB8B17}"/>
          </ac:spMkLst>
        </pc:spChg>
      </pc:sldChg>
      <pc:sldChg chg="modSp">
        <pc:chgData name="胡平" userId="f8782b39-48f4-4dc7-9a1b-23b8a3c49d01" providerId="ADAL" clId="{F1C6E093-C5D9-4098-8CF7-4C55F3A94BAA}" dt="2021-10-14T06:21:24.484" v="2058" actId="1076"/>
        <pc:sldMkLst>
          <pc:docMk/>
          <pc:sldMk cId="0" sldId="324"/>
        </pc:sldMkLst>
        <pc:spChg chg="mod">
          <ac:chgData name="胡平" userId="f8782b39-48f4-4dc7-9a1b-23b8a3c49d01" providerId="ADAL" clId="{F1C6E093-C5D9-4098-8CF7-4C55F3A94BAA}" dt="2021-10-14T06:21:24.484" v="2058" actId="1076"/>
          <ac:spMkLst>
            <pc:docMk/>
            <pc:sldMk cId="0" sldId="324"/>
            <ac:spMk id="20" creationId="{B702F07C-10DD-474C-8273-34FAD6A7F610}"/>
          </ac:spMkLst>
        </pc:spChg>
      </pc:sldChg>
      <pc:sldChg chg="modAnim">
        <pc:chgData name="胡平" userId="f8782b39-48f4-4dc7-9a1b-23b8a3c49d01" providerId="ADAL" clId="{F1C6E093-C5D9-4098-8CF7-4C55F3A94BAA}" dt="2021-09-28T04:25:58.360" v="29"/>
        <pc:sldMkLst>
          <pc:docMk/>
          <pc:sldMk cId="0" sldId="350"/>
        </pc:sldMkLst>
      </pc:sldChg>
      <pc:sldChg chg="modSp modAnim">
        <pc:chgData name="胡平" userId="f8782b39-48f4-4dc7-9a1b-23b8a3c49d01" providerId="ADAL" clId="{F1C6E093-C5D9-4098-8CF7-4C55F3A94BAA}" dt="2021-09-28T05:27:55.415" v="408" actId="27636"/>
        <pc:sldMkLst>
          <pc:docMk/>
          <pc:sldMk cId="0" sldId="351"/>
        </pc:sldMkLst>
        <pc:spChg chg="mod">
          <ac:chgData name="胡平" userId="f8782b39-48f4-4dc7-9a1b-23b8a3c49d01" providerId="ADAL" clId="{F1C6E093-C5D9-4098-8CF7-4C55F3A94BAA}" dt="2021-09-28T05:27:55.415" v="408" actId="27636"/>
          <ac:spMkLst>
            <pc:docMk/>
            <pc:sldMk cId="0" sldId="351"/>
            <ac:spMk id="181253" creationId="{93D5A574-A4DD-40E9-A9BA-E919E5B5FB33}"/>
          </ac:spMkLst>
        </pc:spChg>
        <pc:spChg chg="mod">
          <ac:chgData name="胡平" userId="f8782b39-48f4-4dc7-9a1b-23b8a3c49d01" providerId="ADAL" clId="{F1C6E093-C5D9-4098-8CF7-4C55F3A94BAA}" dt="2021-09-28T05:27:53.386" v="406" actId="1076"/>
          <ac:spMkLst>
            <pc:docMk/>
            <pc:sldMk cId="0" sldId="351"/>
            <ac:spMk id="181254" creationId="{20507E90-5347-4360-99CD-BF83FB458872}"/>
          </ac:spMkLst>
        </pc:spChg>
      </pc:sldChg>
      <pc:sldChg chg="modSp modAnim">
        <pc:chgData name="胡平" userId="f8782b39-48f4-4dc7-9a1b-23b8a3c49d01" providerId="ADAL" clId="{F1C6E093-C5D9-4098-8CF7-4C55F3A94BAA}" dt="2021-09-28T05:30:46.069" v="428" actId="20577"/>
        <pc:sldMkLst>
          <pc:docMk/>
          <pc:sldMk cId="0" sldId="353"/>
        </pc:sldMkLst>
        <pc:spChg chg="mod">
          <ac:chgData name="胡平" userId="f8782b39-48f4-4dc7-9a1b-23b8a3c49d01" providerId="ADAL" clId="{F1C6E093-C5D9-4098-8CF7-4C55F3A94BAA}" dt="2021-09-28T05:30:46.069" v="428" actId="20577"/>
          <ac:spMkLst>
            <pc:docMk/>
            <pc:sldMk cId="0" sldId="353"/>
            <ac:spMk id="9" creationId="{B4A9EC3C-2317-4B5C-9AD8-6D271FB17664}"/>
          </ac:spMkLst>
        </pc:spChg>
      </pc:sldChg>
      <pc:sldChg chg="modSp">
        <pc:chgData name="胡平" userId="f8782b39-48f4-4dc7-9a1b-23b8a3c49d01" providerId="ADAL" clId="{F1C6E093-C5D9-4098-8CF7-4C55F3A94BAA}" dt="2021-09-28T04:15:07.389" v="23" actId="113"/>
        <pc:sldMkLst>
          <pc:docMk/>
          <pc:sldMk cId="0" sldId="354"/>
        </pc:sldMkLst>
        <pc:spChg chg="mod">
          <ac:chgData name="胡平" userId="f8782b39-48f4-4dc7-9a1b-23b8a3c49d01" providerId="ADAL" clId="{F1C6E093-C5D9-4098-8CF7-4C55F3A94BAA}" dt="2021-09-28T04:15:07.389" v="23" actId="113"/>
          <ac:spMkLst>
            <pc:docMk/>
            <pc:sldMk cId="0" sldId="354"/>
            <ac:spMk id="188418" creationId="{B3291305-F0B9-4B45-9DBC-2257DC584793}"/>
          </ac:spMkLst>
        </pc:spChg>
      </pc:sldChg>
      <pc:sldChg chg="modAnim">
        <pc:chgData name="胡平" userId="f8782b39-48f4-4dc7-9a1b-23b8a3c49d01" providerId="ADAL" clId="{F1C6E093-C5D9-4098-8CF7-4C55F3A94BAA}" dt="2021-09-28T04:15:28.655" v="24"/>
        <pc:sldMkLst>
          <pc:docMk/>
          <pc:sldMk cId="0" sldId="355"/>
        </pc:sldMkLst>
      </pc:sldChg>
      <pc:sldChg chg="modAnim">
        <pc:chgData name="胡平" userId="f8782b39-48f4-4dc7-9a1b-23b8a3c49d01" providerId="ADAL" clId="{F1C6E093-C5D9-4098-8CF7-4C55F3A94BAA}" dt="2021-09-28T04:32:34.679" v="70"/>
        <pc:sldMkLst>
          <pc:docMk/>
          <pc:sldMk cId="0" sldId="357"/>
        </pc:sldMkLst>
      </pc:sldChg>
      <pc:sldChg chg="delSp modSp delAnim modAnim">
        <pc:chgData name="胡平" userId="f8782b39-48f4-4dc7-9a1b-23b8a3c49d01" providerId="ADAL" clId="{F1C6E093-C5D9-4098-8CF7-4C55F3A94BAA}" dt="2021-10-12T08:28:53.805" v="887" actId="14100"/>
        <pc:sldMkLst>
          <pc:docMk/>
          <pc:sldMk cId="0" sldId="363"/>
        </pc:sldMkLst>
        <pc:spChg chg="mod">
          <ac:chgData name="胡平" userId="f8782b39-48f4-4dc7-9a1b-23b8a3c49d01" providerId="ADAL" clId="{F1C6E093-C5D9-4098-8CF7-4C55F3A94BAA}" dt="2021-10-12T08:28:23.807" v="878" actId="20577"/>
          <ac:spMkLst>
            <pc:docMk/>
            <pc:sldMk cId="0" sldId="363"/>
            <ac:spMk id="202762" creationId="{103E79DC-AB0A-4DAE-8006-F0EE4879D4D1}"/>
          </ac:spMkLst>
        </pc:spChg>
        <pc:spChg chg="mod">
          <ac:chgData name="胡平" userId="f8782b39-48f4-4dc7-9a1b-23b8a3c49d01" providerId="ADAL" clId="{F1C6E093-C5D9-4098-8CF7-4C55F3A94BAA}" dt="2021-10-12T08:28:53.805" v="887" actId="14100"/>
          <ac:spMkLst>
            <pc:docMk/>
            <pc:sldMk cId="0" sldId="363"/>
            <ac:spMk id="202766" creationId="{2C7E3F72-229F-407D-8A21-2A3E087BDCDF}"/>
          </ac:spMkLst>
        </pc:spChg>
        <pc:spChg chg="del mod">
          <ac:chgData name="胡平" userId="f8782b39-48f4-4dc7-9a1b-23b8a3c49d01" providerId="ADAL" clId="{F1C6E093-C5D9-4098-8CF7-4C55F3A94BAA}" dt="2021-10-12T08:28:49.633" v="885" actId="478"/>
          <ac:spMkLst>
            <pc:docMk/>
            <pc:sldMk cId="0" sldId="363"/>
            <ac:spMk id="202767" creationId="{065DE6BE-18ED-4C42-A90C-FA5C966BAED8}"/>
          </ac:spMkLst>
        </pc:spChg>
      </pc:sldChg>
      <pc:sldChg chg="addSp modSp modAnim">
        <pc:chgData name="胡平" userId="f8782b39-48f4-4dc7-9a1b-23b8a3c49d01" providerId="ADAL" clId="{F1C6E093-C5D9-4098-8CF7-4C55F3A94BAA}" dt="2021-10-14T06:16:57.333" v="1906"/>
        <pc:sldMkLst>
          <pc:docMk/>
          <pc:sldMk cId="0" sldId="369"/>
        </pc:sldMkLst>
        <pc:spChg chg="add mod">
          <ac:chgData name="胡平" userId="f8782b39-48f4-4dc7-9a1b-23b8a3c49d01" providerId="ADAL" clId="{F1C6E093-C5D9-4098-8CF7-4C55F3A94BAA}" dt="2021-10-14T06:16:30.865" v="1904" actId="113"/>
          <ac:spMkLst>
            <pc:docMk/>
            <pc:sldMk cId="0" sldId="369"/>
            <ac:spMk id="2" creationId="{A5C92066-73C8-4639-B2E2-59A264EF6D02}"/>
          </ac:spMkLst>
        </pc:spChg>
        <pc:spChg chg="mod">
          <ac:chgData name="胡平" userId="f8782b39-48f4-4dc7-9a1b-23b8a3c49d01" providerId="ADAL" clId="{F1C6E093-C5D9-4098-8CF7-4C55F3A94BAA}" dt="2021-10-13T05:44:41.142" v="1544" actId="208"/>
          <ac:spMkLst>
            <pc:docMk/>
            <pc:sldMk cId="0" sldId="369"/>
            <ac:spMk id="216084" creationId="{BC50087A-8528-48BC-93CD-8284FEB5A9C4}"/>
          </ac:spMkLst>
        </pc:spChg>
      </pc:sldChg>
      <pc:sldChg chg="modSp">
        <pc:chgData name="胡平" userId="f8782b39-48f4-4dc7-9a1b-23b8a3c49d01" providerId="ADAL" clId="{F1C6E093-C5D9-4098-8CF7-4C55F3A94BAA}" dt="2021-10-13T05:29:47.281" v="1238" actId="1076"/>
        <pc:sldMkLst>
          <pc:docMk/>
          <pc:sldMk cId="0" sldId="383"/>
        </pc:sldMkLst>
        <pc:spChg chg="mod">
          <ac:chgData name="胡平" userId="f8782b39-48f4-4dc7-9a1b-23b8a3c49d01" providerId="ADAL" clId="{F1C6E093-C5D9-4098-8CF7-4C55F3A94BAA}" dt="2021-10-13T05:29:28.958" v="1228" actId="27636"/>
          <ac:spMkLst>
            <pc:docMk/>
            <pc:sldMk cId="0" sldId="383"/>
            <ac:spMk id="261124" creationId="{52D77447-83B9-4925-BF82-2C28F4ADC42C}"/>
          </ac:spMkLst>
        </pc:spChg>
        <pc:spChg chg="mod">
          <ac:chgData name="胡平" userId="f8782b39-48f4-4dc7-9a1b-23b8a3c49d01" providerId="ADAL" clId="{F1C6E093-C5D9-4098-8CF7-4C55F3A94BAA}" dt="2021-10-13T05:29:47.281" v="1238" actId="1076"/>
          <ac:spMkLst>
            <pc:docMk/>
            <pc:sldMk cId="0" sldId="383"/>
            <ac:spMk id="261125" creationId="{1AF0BD9B-DBC1-4A6D-89EA-206CB725A433}"/>
          </ac:spMkLst>
        </pc:spChg>
      </pc:sldChg>
      <pc:sldChg chg="modSp modAnim">
        <pc:chgData name="胡平" userId="f8782b39-48f4-4dc7-9a1b-23b8a3c49d01" providerId="ADAL" clId="{F1C6E093-C5D9-4098-8CF7-4C55F3A94BAA}" dt="2021-09-28T05:58:08.836" v="538"/>
        <pc:sldMkLst>
          <pc:docMk/>
          <pc:sldMk cId="0" sldId="384"/>
        </pc:sldMkLst>
        <pc:spChg chg="mod">
          <ac:chgData name="胡平" userId="f8782b39-48f4-4dc7-9a1b-23b8a3c49d01" providerId="ADAL" clId="{F1C6E093-C5D9-4098-8CF7-4C55F3A94BAA}" dt="2021-09-28T05:56:11.744" v="524" actId="1076"/>
          <ac:spMkLst>
            <pc:docMk/>
            <pc:sldMk cId="0" sldId="384"/>
            <ac:spMk id="278534" creationId="{F8F71F0F-F2C7-45A6-9945-D15504F7284B}"/>
          </ac:spMkLst>
        </pc:spChg>
        <pc:spChg chg="mod">
          <ac:chgData name="胡平" userId="f8782b39-48f4-4dc7-9a1b-23b8a3c49d01" providerId="ADAL" clId="{F1C6E093-C5D9-4098-8CF7-4C55F3A94BAA}" dt="2021-09-28T05:57:52.928" v="534" actId="14100"/>
          <ac:spMkLst>
            <pc:docMk/>
            <pc:sldMk cId="0" sldId="384"/>
            <ac:spMk id="278540" creationId="{03287E60-A44A-4494-8703-DA762DFBED0C}"/>
          </ac:spMkLst>
        </pc:spChg>
        <pc:spChg chg="mod">
          <ac:chgData name="胡平" userId="f8782b39-48f4-4dc7-9a1b-23b8a3c49d01" providerId="ADAL" clId="{F1C6E093-C5D9-4098-8CF7-4C55F3A94BAA}" dt="2021-09-28T05:55:57.576" v="522" actId="1076"/>
          <ac:spMkLst>
            <pc:docMk/>
            <pc:sldMk cId="0" sldId="384"/>
            <ac:spMk id="278543" creationId="{E42576DD-A607-4B4F-9FCA-B18736AB1AB9}"/>
          </ac:spMkLst>
        </pc:spChg>
        <pc:spChg chg="mod">
          <ac:chgData name="胡平" userId="f8782b39-48f4-4dc7-9a1b-23b8a3c49d01" providerId="ADAL" clId="{F1C6E093-C5D9-4098-8CF7-4C55F3A94BAA}" dt="2021-09-28T05:57:41.666" v="533" actId="1076"/>
          <ac:spMkLst>
            <pc:docMk/>
            <pc:sldMk cId="0" sldId="384"/>
            <ac:spMk id="278544" creationId="{03478B02-FB33-4CD4-B1CB-E36432B2A56B}"/>
          </ac:spMkLst>
        </pc:spChg>
      </pc:sldChg>
      <pc:sldChg chg="ord">
        <pc:chgData name="胡平" userId="f8782b39-48f4-4dc7-9a1b-23b8a3c49d01" providerId="ADAL" clId="{F1C6E093-C5D9-4098-8CF7-4C55F3A94BAA}" dt="2021-10-14T06:14:16.719" v="1818"/>
        <pc:sldMkLst>
          <pc:docMk/>
          <pc:sldMk cId="0" sldId="385"/>
        </pc:sldMkLst>
      </pc:sldChg>
      <pc:sldChg chg="addSp modSp modAnim">
        <pc:chgData name="胡平" userId="f8782b39-48f4-4dc7-9a1b-23b8a3c49d01" providerId="ADAL" clId="{F1C6E093-C5D9-4098-8CF7-4C55F3A94BAA}" dt="2021-09-28T04:38:56.715" v="405"/>
        <pc:sldMkLst>
          <pc:docMk/>
          <pc:sldMk cId="0" sldId="390"/>
        </pc:sldMkLst>
        <pc:spChg chg="add mod">
          <ac:chgData name="胡平" userId="f8782b39-48f4-4dc7-9a1b-23b8a3c49d01" providerId="ADAL" clId="{F1C6E093-C5D9-4098-8CF7-4C55F3A94BAA}" dt="2021-09-28T04:38:34.782" v="397"/>
          <ac:spMkLst>
            <pc:docMk/>
            <pc:sldMk cId="0" sldId="390"/>
            <ac:spMk id="2" creationId="{A3FAC873-C695-46EE-8051-AF0BDDE73BB9}"/>
          </ac:spMkLst>
        </pc:spChg>
        <pc:spChg chg="add mod">
          <ac:chgData name="胡平" userId="f8782b39-48f4-4dc7-9a1b-23b8a3c49d01" providerId="ADAL" clId="{F1C6E093-C5D9-4098-8CF7-4C55F3A94BAA}" dt="2021-09-28T04:38:47.093" v="402" actId="1076"/>
          <ac:spMkLst>
            <pc:docMk/>
            <pc:sldMk cId="0" sldId="390"/>
            <ac:spMk id="3" creationId="{F3298008-8E68-44E7-9AA0-1FE5FE461A5E}"/>
          </ac:spMkLst>
        </pc:spChg>
        <pc:spChg chg="add mod">
          <ac:chgData name="胡平" userId="f8782b39-48f4-4dc7-9a1b-23b8a3c49d01" providerId="ADAL" clId="{F1C6E093-C5D9-4098-8CF7-4C55F3A94BAA}" dt="2021-09-28T04:38:49.878" v="403" actId="14100"/>
          <ac:spMkLst>
            <pc:docMk/>
            <pc:sldMk cId="0" sldId="390"/>
            <ac:spMk id="4" creationId="{AA5FBE88-3E82-434A-8779-D65BB05709CB}"/>
          </ac:spMkLst>
        </pc:spChg>
        <pc:graphicFrameChg chg="mod">
          <ac:chgData name="胡平" userId="f8782b39-48f4-4dc7-9a1b-23b8a3c49d01" providerId="ADAL" clId="{F1C6E093-C5D9-4098-8CF7-4C55F3A94BAA}" dt="2021-09-28T04:38:29.705" v="395" actId="1076"/>
          <ac:graphicFrameMkLst>
            <pc:docMk/>
            <pc:sldMk cId="0" sldId="390"/>
            <ac:graphicFrameMk id="359428" creationId="{C4F0D544-26FC-4FA5-A2C0-A61347F01337}"/>
          </ac:graphicFrameMkLst>
        </pc:graphicFrameChg>
      </pc:sldChg>
      <pc:sldChg chg="modSp">
        <pc:chgData name="胡平" userId="f8782b39-48f4-4dc7-9a1b-23b8a3c49d01" providerId="ADAL" clId="{F1C6E093-C5D9-4098-8CF7-4C55F3A94BAA}" dt="2021-09-28T05:30:13.487" v="426" actId="20577"/>
        <pc:sldMkLst>
          <pc:docMk/>
          <pc:sldMk cId="4053631194" sldId="392"/>
        </pc:sldMkLst>
        <pc:spChg chg="mod">
          <ac:chgData name="胡平" userId="f8782b39-48f4-4dc7-9a1b-23b8a3c49d01" providerId="ADAL" clId="{F1C6E093-C5D9-4098-8CF7-4C55F3A94BAA}" dt="2021-09-28T05:30:13.487" v="426" actId="20577"/>
          <ac:spMkLst>
            <pc:docMk/>
            <pc:sldMk cId="4053631194" sldId="392"/>
            <ac:spMk id="11" creationId="{B28DDDFC-6B54-45AC-AB8D-4034336C6E0E}"/>
          </ac:spMkLst>
        </pc:spChg>
      </pc:sldChg>
      <pc:sldChg chg="modSp">
        <pc:chgData name="胡平" userId="f8782b39-48f4-4dc7-9a1b-23b8a3c49d01" providerId="ADAL" clId="{F1C6E093-C5D9-4098-8CF7-4C55F3A94BAA}" dt="2021-10-12T04:11:35.509" v="553"/>
        <pc:sldMkLst>
          <pc:docMk/>
          <pc:sldMk cId="1193336609" sldId="400"/>
        </pc:sldMkLst>
        <pc:spChg chg="mod">
          <ac:chgData name="胡平" userId="f8782b39-48f4-4dc7-9a1b-23b8a3c49d01" providerId="ADAL" clId="{F1C6E093-C5D9-4098-8CF7-4C55F3A94BAA}" dt="2021-10-12T04:11:29.402" v="551"/>
          <ac:spMkLst>
            <pc:docMk/>
            <pc:sldMk cId="1193336609" sldId="400"/>
            <ac:spMk id="6" creationId="{75EA1D92-A789-4A34-A3B5-7D0801AD0DA3}"/>
          </ac:spMkLst>
        </pc:spChg>
        <pc:spChg chg="mod">
          <ac:chgData name="胡平" userId="f8782b39-48f4-4dc7-9a1b-23b8a3c49d01" providerId="ADAL" clId="{F1C6E093-C5D9-4098-8CF7-4C55F3A94BAA}" dt="2021-10-12T04:07:45.524" v="539" actId="207"/>
          <ac:spMkLst>
            <pc:docMk/>
            <pc:sldMk cId="1193336609" sldId="400"/>
            <ac:spMk id="7" creationId="{5817A0CD-FB64-4D08-AE85-B355B6D12353}"/>
          </ac:spMkLst>
        </pc:spChg>
        <pc:spChg chg="mod">
          <ac:chgData name="胡平" userId="f8782b39-48f4-4dc7-9a1b-23b8a3c49d01" providerId="ADAL" clId="{F1C6E093-C5D9-4098-8CF7-4C55F3A94BAA}" dt="2021-10-12T04:11:35.509" v="553"/>
          <ac:spMkLst>
            <pc:docMk/>
            <pc:sldMk cId="1193336609" sldId="400"/>
            <ac:spMk id="11" creationId="{9B16C17E-76DD-4744-AB99-47E124007B0F}"/>
          </ac:spMkLst>
        </pc:spChg>
        <pc:spChg chg="mod">
          <ac:chgData name="胡平" userId="f8782b39-48f4-4dc7-9a1b-23b8a3c49d01" providerId="ADAL" clId="{F1C6E093-C5D9-4098-8CF7-4C55F3A94BAA}" dt="2021-10-12T04:07:52.386" v="540" actId="207"/>
          <ac:spMkLst>
            <pc:docMk/>
            <pc:sldMk cId="1193336609" sldId="400"/>
            <ac:spMk id="12" creationId="{02A01495-00EE-4742-AA5B-80CD9B904744}"/>
          </ac:spMkLst>
        </pc:spChg>
      </pc:sldChg>
      <pc:sldChg chg="addSp delSp modSp modAnim">
        <pc:chgData name="胡平" userId="f8782b39-48f4-4dc7-9a1b-23b8a3c49d01" providerId="ADAL" clId="{F1C6E093-C5D9-4098-8CF7-4C55F3A94BAA}" dt="2021-10-13T05:29:04.472" v="1225" actId="478"/>
        <pc:sldMkLst>
          <pc:docMk/>
          <pc:sldMk cId="3862684622" sldId="401"/>
        </pc:sldMkLst>
        <pc:spChg chg="del">
          <ac:chgData name="胡平" userId="f8782b39-48f4-4dc7-9a1b-23b8a3c49d01" providerId="ADAL" clId="{F1C6E093-C5D9-4098-8CF7-4C55F3A94BAA}" dt="2021-10-13T05:29:04.472" v="1225" actId="478"/>
          <ac:spMkLst>
            <pc:docMk/>
            <pc:sldMk cId="3862684622" sldId="401"/>
            <ac:spMk id="2" creationId="{F6190C01-AB25-42B1-A37C-1023304E3738}"/>
          </ac:spMkLst>
        </pc:spChg>
        <pc:spChg chg="add mod">
          <ac:chgData name="胡平" userId="f8782b39-48f4-4dc7-9a1b-23b8a3c49d01" providerId="ADAL" clId="{F1C6E093-C5D9-4098-8CF7-4C55F3A94BAA}" dt="2021-10-12T08:20:47.513" v="674" actId="1036"/>
          <ac:spMkLst>
            <pc:docMk/>
            <pc:sldMk cId="3862684622" sldId="401"/>
            <ac:spMk id="3" creationId="{1060104B-B54C-4585-A7CB-5825063894D9}"/>
          </ac:spMkLst>
        </pc:spChg>
        <pc:spChg chg="mod">
          <ac:chgData name="胡平" userId="f8782b39-48f4-4dc7-9a1b-23b8a3c49d01" providerId="ADAL" clId="{F1C6E093-C5D9-4098-8CF7-4C55F3A94BAA}" dt="2021-10-13T05:28:43.038" v="1224" actId="207"/>
          <ac:spMkLst>
            <pc:docMk/>
            <pc:sldMk cId="3862684622" sldId="401"/>
            <ac:spMk id="6" creationId="{E6740A7D-0D6F-4F62-800E-3363187DB686}"/>
          </ac:spMkLst>
        </pc:spChg>
        <pc:spChg chg="mod">
          <ac:chgData name="胡平" userId="f8782b39-48f4-4dc7-9a1b-23b8a3c49d01" providerId="ADAL" clId="{F1C6E093-C5D9-4098-8CF7-4C55F3A94BAA}" dt="2021-10-13T05:28:38.715" v="1223" actId="207"/>
          <ac:spMkLst>
            <pc:docMk/>
            <pc:sldMk cId="3862684622" sldId="401"/>
            <ac:spMk id="7" creationId="{4570DE70-EE55-4A94-92C3-D4F3A5CBA2BB}"/>
          </ac:spMkLst>
        </pc:spChg>
        <pc:spChg chg="mod">
          <ac:chgData name="胡平" userId="f8782b39-48f4-4dc7-9a1b-23b8a3c49d01" providerId="ADAL" clId="{F1C6E093-C5D9-4098-8CF7-4C55F3A94BAA}" dt="2021-10-12T08:18:48.087" v="584" actId="1035"/>
          <ac:spMkLst>
            <pc:docMk/>
            <pc:sldMk cId="3862684622" sldId="401"/>
            <ac:spMk id="17" creationId="{5CAE9CF9-8FFD-43CD-AE42-B232D64641A3}"/>
          </ac:spMkLst>
        </pc:spChg>
      </pc:sldChg>
      <pc:sldChg chg="addSp delSp modSp add ord modAnim">
        <pc:chgData name="胡平" userId="f8782b39-48f4-4dc7-9a1b-23b8a3c49d01" providerId="ADAL" clId="{F1C6E093-C5D9-4098-8CF7-4C55F3A94BAA}" dt="2021-10-12T08:35:40.564" v="1222"/>
        <pc:sldMkLst>
          <pc:docMk/>
          <pc:sldMk cId="2947567270" sldId="402"/>
        </pc:sldMkLst>
        <pc:spChg chg="del">
          <ac:chgData name="胡平" userId="f8782b39-48f4-4dc7-9a1b-23b8a3c49d01" providerId="ADAL" clId="{F1C6E093-C5D9-4098-8CF7-4C55F3A94BAA}" dt="2021-10-12T08:22:52.719" v="682" actId="478"/>
          <ac:spMkLst>
            <pc:docMk/>
            <pc:sldMk cId="2947567270" sldId="402"/>
            <ac:spMk id="2" creationId="{5F691531-7392-4983-B047-AE38D4DD19D6}"/>
          </ac:spMkLst>
        </pc:spChg>
        <pc:spChg chg="del">
          <ac:chgData name="胡平" userId="f8782b39-48f4-4dc7-9a1b-23b8a3c49d01" providerId="ADAL" clId="{F1C6E093-C5D9-4098-8CF7-4C55F3A94BAA}" dt="2021-10-12T08:22:49.336" v="680" actId="478"/>
          <ac:spMkLst>
            <pc:docMk/>
            <pc:sldMk cId="2947567270" sldId="402"/>
            <ac:spMk id="3" creationId="{99DF84E9-AC17-4389-8260-CE3241D7989E}"/>
          </ac:spMkLst>
        </pc:spChg>
        <pc:spChg chg="del">
          <ac:chgData name="胡平" userId="f8782b39-48f4-4dc7-9a1b-23b8a3c49d01" providerId="ADAL" clId="{F1C6E093-C5D9-4098-8CF7-4C55F3A94BAA}" dt="2021-10-12T08:22:47.218" v="679" actId="478"/>
          <ac:spMkLst>
            <pc:docMk/>
            <pc:sldMk cId="2947567270" sldId="402"/>
            <ac:spMk id="4" creationId="{ACD7598F-68DC-4FC4-8FAB-C76360FD6654}"/>
          </ac:spMkLst>
        </pc:spChg>
        <pc:spChg chg="del">
          <ac:chgData name="胡平" userId="f8782b39-48f4-4dc7-9a1b-23b8a3c49d01" providerId="ADAL" clId="{F1C6E093-C5D9-4098-8CF7-4C55F3A94BAA}" dt="2021-10-12T08:22:51.183" v="681" actId="478"/>
          <ac:spMkLst>
            <pc:docMk/>
            <pc:sldMk cId="2947567270" sldId="402"/>
            <ac:spMk id="5" creationId="{167D71FD-06AB-4150-A84D-65195D121C94}"/>
          </ac:spMkLst>
        </pc:spChg>
        <pc:spChg chg="add mod">
          <ac:chgData name="胡平" userId="f8782b39-48f4-4dc7-9a1b-23b8a3c49d01" providerId="ADAL" clId="{F1C6E093-C5D9-4098-8CF7-4C55F3A94BAA}" dt="2021-10-12T08:34:57.845" v="1218" actId="1076"/>
          <ac:spMkLst>
            <pc:docMk/>
            <pc:sldMk cId="2947567270" sldId="402"/>
            <ac:spMk id="7" creationId="{63A69174-D454-43A3-8FF2-F9271F95AF0F}"/>
          </ac:spMkLst>
        </pc:spChg>
        <pc:spChg chg="add mod">
          <ac:chgData name="胡平" userId="f8782b39-48f4-4dc7-9a1b-23b8a3c49d01" providerId="ADAL" clId="{F1C6E093-C5D9-4098-8CF7-4C55F3A94BAA}" dt="2021-10-12T08:35:03.485" v="1219" actId="1076"/>
          <ac:spMkLst>
            <pc:docMk/>
            <pc:sldMk cId="2947567270" sldId="402"/>
            <ac:spMk id="8" creationId="{E939A79B-194F-4817-8AC2-E2A15F70A740}"/>
          </ac:spMkLst>
        </pc:spChg>
        <pc:spChg chg="add mod">
          <ac:chgData name="胡平" userId="f8782b39-48f4-4dc7-9a1b-23b8a3c49d01" providerId="ADAL" clId="{F1C6E093-C5D9-4098-8CF7-4C55F3A94BAA}" dt="2021-10-12T08:35:10.665" v="1220" actId="1076"/>
          <ac:spMkLst>
            <pc:docMk/>
            <pc:sldMk cId="2947567270" sldId="402"/>
            <ac:spMk id="9" creationId="{6D287881-81EF-4098-BA1F-6A6CA787B4A4}"/>
          </ac:spMkLst>
        </pc:spChg>
        <pc:spChg chg="add mod">
          <ac:chgData name="胡平" userId="f8782b39-48f4-4dc7-9a1b-23b8a3c49d01" providerId="ADAL" clId="{F1C6E093-C5D9-4098-8CF7-4C55F3A94BAA}" dt="2021-10-12T08:35:18.620" v="1221" actId="1076"/>
          <ac:spMkLst>
            <pc:docMk/>
            <pc:sldMk cId="2947567270" sldId="402"/>
            <ac:spMk id="10" creationId="{A7D6DF9E-DA02-4CE3-B1BA-EAE68CA30813}"/>
          </ac:spMkLst>
        </pc:spChg>
      </pc:sldChg>
      <pc:sldChg chg="addSp delSp modSp add modAnim">
        <pc:chgData name="胡平" userId="f8782b39-48f4-4dc7-9a1b-23b8a3c49d01" providerId="ADAL" clId="{F1C6E093-C5D9-4098-8CF7-4C55F3A94BAA}" dt="2021-10-13T05:53:08.932" v="1817"/>
        <pc:sldMkLst>
          <pc:docMk/>
          <pc:sldMk cId="708313904" sldId="403"/>
        </pc:sldMkLst>
        <pc:spChg chg="del">
          <ac:chgData name="胡平" userId="f8782b39-48f4-4dc7-9a1b-23b8a3c49d01" providerId="ADAL" clId="{F1C6E093-C5D9-4098-8CF7-4C55F3A94BAA}" dt="2021-10-13T05:39:04.806" v="1409" actId="478"/>
          <ac:spMkLst>
            <pc:docMk/>
            <pc:sldMk cId="708313904" sldId="403"/>
            <ac:spMk id="2" creationId="{318351EB-990A-4E4B-9B6B-4244A237C533}"/>
          </ac:spMkLst>
        </pc:spChg>
        <pc:spChg chg="add mod">
          <ac:chgData name="胡平" userId="f8782b39-48f4-4dc7-9a1b-23b8a3c49d01" providerId="ADAL" clId="{F1C6E093-C5D9-4098-8CF7-4C55F3A94BAA}" dt="2021-10-13T05:50:43.847" v="1754" actId="113"/>
          <ac:spMkLst>
            <pc:docMk/>
            <pc:sldMk cId="708313904" sldId="403"/>
            <ac:spMk id="4" creationId="{E9CFA919-1592-4A67-9170-8E1B8E01A574}"/>
          </ac:spMkLst>
        </pc:spChg>
        <pc:spChg chg="add mod">
          <ac:chgData name="胡平" userId="f8782b39-48f4-4dc7-9a1b-23b8a3c49d01" providerId="ADAL" clId="{F1C6E093-C5D9-4098-8CF7-4C55F3A94BAA}" dt="2021-10-13T05:50:10.104" v="1717" actId="1076"/>
          <ac:spMkLst>
            <pc:docMk/>
            <pc:sldMk cId="708313904" sldId="403"/>
            <ac:spMk id="5" creationId="{1B73CBE0-9A5E-4757-B47E-6CF798A45936}"/>
          </ac:spMkLst>
        </pc:spChg>
        <pc:spChg chg="add mod">
          <ac:chgData name="胡平" userId="f8782b39-48f4-4dc7-9a1b-23b8a3c49d01" providerId="ADAL" clId="{F1C6E093-C5D9-4098-8CF7-4C55F3A94BAA}" dt="2021-10-13T05:51:00.974" v="1761" actId="114"/>
          <ac:spMkLst>
            <pc:docMk/>
            <pc:sldMk cId="708313904" sldId="403"/>
            <ac:spMk id="6" creationId="{328E4355-E401-461C-A412-961F7125BF81}"/>
          </ac:spMkLst>
        </pc:spChg>
        <pc:spChg chg="add mod">
          <ac:chgData name="胡平" userId="f8782b39-48f4-4dc7-9a1b-23b8a3c49d01" providerId="ADAL" clId="{F1C6E093-C5D9-4098-8CF7-4C55F3A94BAA}" dt="2021-10-13T05:50:25.996" v="1746" actId="1037"/>
          <ac:spMkLst>
            <pc:docMk/>
            <pc:sldMk cId="708313904" sldId="403"/>
            <ac:spMk id="7" creationId="{AE0E03C8-8FED-4F44-B2D7-839C343BC52B}"/>
          </ac:spMkLst>
        </pc:spChg>
        <pc:spChg chg="add mod">
          <ac:chgData name="胡平" userId="f8782b39-48f4-4dc7-9a1b-23b8a3c49d01" providerId="ADAL" clId="{F1C6E093-C5D9-4098-8CF7-4C55F3A94BAA}" dt="2021-10-13T05:50:36.686" v="1752" actId="113"/>
          <ac:spMkLst>
            <pc:docMk/>
            <pc:sldMk cId="708313904" sldId="403"/>
            <ac:spMk id="8" creationId="{4BE325A3-23FA-447B-B506-84342AFF517F}"/>
          </ac:spMkLst>
        </pc:spChg>
        <pc:spChg chg="add mod">
          <ac:chgData name="胡平" userId="f8782b39-48f4-4dc7-9a1b-23b8a3c49d01" providerId="ADAL" clId="{F1C6E093-C5D9-4098-8CF7-4C55F3A94BAA}" dt="2021-10-13T05:51:13.243" v="1769" actId="1038"/>
          <ac:spMkLst>
            <pc:docMk/>
            <pc:sldMk cId="708313904" sldId="403"/>
            <ac:spMk id="9" creationId="{25DDE55B-5D50-4BA3-B285-8BC484E903BB}"/>
          </ac:spMkLst>
        </pc:spChg>
        <pc:spChg chg="add mod">
          <ac:chgData name="胡平" userId="f8782b39-48f4-4dc7-9a1b-23b8a3c49d01" providerId="ADAL" clId="{F1C6E093-C5D9-4098-8CF7-4C55F3A94BAA}" dt="2021-10-13T05:51:17.651" v="1776" actId="1038"/>
          <ac:spMkLst>
            <pc:docMk/>
            <pc:sldMk cId="708313904" sldId="403"/>
            <ac:spMk id="10" creationId="{D922E96A-3592-4826-8C13-3BE3F658E063}"/>
          </ac:spMkLst>
        </pc:spChg>
        <pc:spChg chg="add mod">
          <ac:chgData name="胡平" userId="f8782b39-48f4-4dc7-9a1b-23b8a3c49d01" providerId="ADAL" clId="{F1C6E093-C5D9-4098-8CF7-4C55F3A94BAA}" dt="2021-10-13T05:52:09.520" v="1797" actId="1076"/>
          <ac:spMkLst>
            <pc:docMk/>
            <pc:sldMk cId="708313904" sldId="403"/>
            <ac:spMk id="11" creationId="{6E385121-CBA6-46C6-9A77-DD4E6F2412C8}"/>
          </ac:spMkLst>
        </pc:spChg>
        <pc:spChg chg="add mod">
          <ac:chgData name="胡平" userId="f8782b39-48f4-4dc7-9a1b-23b8a3c49d01" providerId="ADAL" clId="{F1C6E093-C5D9-4098-8CF7-4C55F3A94BAA}" dt="2021-10-13T05:53:05.365" v="1816" actId="1038"/>
          <ac:spMkLst>
            <pc:docMk/>
            <pc:sldMk cId="708313904" sldId="403"/>
            <ac:spMk id="12" creationId="{9380B1D7-AFBF-4835-83CE-7A5BF13299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237F28D6-5954-4223-9CF0-A9182F9AA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A6DE1C68-6B81-4DFF-A22A-64324BEFC0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B53CC14F-FBA3-4C34-B59B-5E0DAAD33B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35D5E668-20F3-427B-A51B-A5A30C3231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523B961F-1221-47D9-A743-7439E7075F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B868482C-0F01-4E1E-A839-87EBF043D1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fld id="{61A3EC80-FCD2-424C-BD18-20A8B5E2227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需要补充 行列变换 化为下三角的解法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3EC80-FCD2-424C-BD18-20A8B5E2227D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9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3EC80-FCD2-424C-BD18-20A8B5E2227D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264A5BD-852E-44AA-A446-9A908DE03C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5414C0E-8C6E-4D00-A041-D41E0862E2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9D63195C-D2CC-48F9-B4A1-9570EFDFB9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4DB19FB-3473-4A7A-9B95-DCAB29E77D9D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116CA7D2-5683-4A08-8FDC-47087C69E7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4F427654-EA7D-4553-916A-08B4B36185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36B088-B845-4B3D-865E-9E548AFF06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B36C9-1F30-4CAC-9BEF-F4B9CEC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EEF84-E8B2-4D51-BCF5-02AC976F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7E1A6-0A7F-47FD-ACA6-1CDF4303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10B73-3302-4C44-A50F-64BD0738C8BC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2F892-08A1-47B1-A4C3-3A8DFD11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C0989-DD40-42CB-AE89-F53AE0C8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85497-A5D8-4303-A02D-C80D46F827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78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599134-D894-4646-BDCD-307298E6C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30CF3-EF5C-40ED-AC3C-18698CE07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70D66-8B5A-4AD4-9CCC-E5E2D46C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21C59E-40BE-42A2-A40E-97264B077360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407F3-520F-4CC0-A387-63CB7666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CADF6-7E8E-4701-BFD2-DAC4F761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99AE-7756-408A-B696-05E8148A18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33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90D724A-7057-4C1B-A2E0-312AD2B85F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43200" y="1752600"/>
            <a:ext cx="54864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A6109E5-9881-4BDF-B1ED-733932ECF5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54864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A98EAA74-1E1E-42F7-8120-0777382A56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3AF27113-B659-4EAB-A886-7A8C63756D11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99C0DC9E-CE67-4103-825A-2CA246E455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9839C243-3F89-4124-8729-4F70A8BE41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5285384-C7F8-49DA-8B1C-805109466B4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0191-18BD-4928-99E7-8A86EE02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B3DD1-6DD2-48AE-B686-D636BFA6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86E30-E670-47FB-B0A4-4B19983F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6879-CDC3-4F0C-89FE-C8A94370B62B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194A4-A8F8-49C6-B09C-5E29A8AA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30519-E03D-430B-A0CE-345C805B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1B9E6-EE56-4FC2-94F5-2529D4B2AC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47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B02C3-7778-498E-B4FD-DF7546B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DDD2B-7D51-4A9E-81EC-4A8C90E5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800AA-CAB2-4254-A27C-2F5043F7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DD066-6E14-44CE-8BAE-37463B85309B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32E0C-1F84-422D-A865-825CA131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FDC98-EB56-46CD-A32E-4744618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F4940-78DF-487A-BDEE-60279C7D7D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38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143D4-8DAE-47EE-BEA8-5015B818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98A47-90E9-43C3-B68F-ECA35A0F7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1613" y="1828800"/>
            <a:ext cx="2665412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26E37-3AD2-4827-99EE-E5CF2A34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9425" y="1828800"/>
            <a:ext cx="2667000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AFBEB-1235-49B4-BA9B-B7CF46DB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A6691C-A161-4AB3-BFC1-237E59461189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1B9AB-9EB1-47D2-891A-38264030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496DD-BE28-4A60-9D77-38E16ED9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DC5F9-74C3-498F-8E26-E07E5C6DC3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639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955A0-5E9D-4B4C-966C-0CDAF4EA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51D93-F61A-4D38-9875-163E177F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984E4-10CA-4A69-9322-DC5F201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F50E9-DB6A-4D6B-AD94-5C7F5CA62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5FA7E-6CA9-47B9-BA55-4BF44E59B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748D8-E5A0-4F5E-A643-4592E9AF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1CE8F-7097-4628-9622-E4799F0D000B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DD123-CDD5-4A5C-9B12-09F6A9A6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16CE8-8F32-4302-B86E-41D44D64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D6E23-DAFB-4C63-B9EB-758D2ED687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116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4507B-DBB4-47B4-B265-8FDA9E9D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26817-DA16-4078-9B6D-28A772BF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7A5233-9363-4E58-8DA0-F390F5B7CC76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132B3A-A8D8-4BC9-BE9D-4D6AE10F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F27E4-469B-46A8-BED0-4EA4E059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08F2F-A0A7-4FD0-8CB0-2B34086517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499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1D74B9-E2D7-428F-AB7A-6B85490E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879F75-B403-4F26-A7E1-ED475D612495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A9FC2-CE09-4C38-993A-C33A3BDA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B55D7-4DB1-4735-8397-2E2C5862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71FF6-737B-4339-9C04-41E77CA0FF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890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4C6A5-3A67-4ABB-AE0B-EF7D2DAA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5B911-33DA-4F7D-BB62-D445954E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165BE-EED8-4F67-8893-F9AAB341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AA2C3-C1B9-4556-8CCF-F8205466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369EE-A4D6-4E31-BCC0-040CA11A79D9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A6047-05ED-4863-BD62-9BA3D8CF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58779-22B3-4FFC-95B4-D6665792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ACFB2-FE72-4642-9B7E-D5442D4C79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2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C077C-11D0-454C-A0B4-D7933AC3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5881D-AD74-4068-B509-219B844C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00675-9356-47B7-9D5D-F376C69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A538D-FA94-46DD-A663-3D1A3F16F749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48621-ADAB-4C72-B3AD-DA2697AA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D57AC-7237-4211-90A5-972E15C3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1D822-EC00-40D0-B179-1B1C0BE32D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710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5F39-AB1C-4C3D-9D3F-CE0DDD69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7701B1-FE69-45A4-AECB-5B6C8A6F0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A9DAF-C32F-4E7D-9179-66CCC453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C7509-9961-447C-B209-1B588EB9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72BF10-745A-4E61-AABA-20CC1F75FD5D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E4C5C-960D-4181-92AB-C064B62E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2518E-7AA6-4BB9-ACE6-353DCA8C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1AC0A-F536-4B80-8F8D-AD30C0B1EB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1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23B99-D01C-4E4A-8BC1-B428F41A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35AFD-2A2D-4410-8102-BD6227D3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955E-A548-4F0D-8B10-E85784DE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D7501-8E2F-4DA8-84FC-1A23621A1826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69D72-7D49-4435-B4DA-68AE2A4C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05475-A047-47E3-971C-6B40A97A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50444-93BD-4B09-A533-AC0E37ADD8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081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9326EB-F698-4AF6-AFA9-4E9395537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6413" y="762000"/>
            <a:ext cx="1370012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BBF68-6CF7-4115-A67D-E6D57405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41613" y="762000"/>
            <a:ext cx="3962400" cy="4953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F13D3-A82B-472F-9B37-BF6D6986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8E83D5-3C6C-458D-BC36-4838C648A5CF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8F50A-108F-46BE-B119-C1D39872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1B5A2-E8B6-4E64-B342-778ED669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2EAF2-5B6A-4DBA-B0A3-72979FAD31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0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C8D4CBB-5F6D-4BE2-942F-FB4CFDFB04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FFB60E6-D9DB-41BD-85CF-5C4B2FBBB1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7F429AC7-F391-4D90-AC4F-459A4F6872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B791A39-8567-4279-823B-724EE4872E7D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91A8BF90-A872-4365-B66D-EDA552F593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6DACA696-867D-4103-8BB0-457FB7CBA5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D8CD1C-E95D-49CC-A110-2CD8A4A8453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330D7-E6D6-49BE-8225-F203F962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5FCCC-562B-4E6F-83A9-5A0D94F8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B3667-BE66-49A7-B1E9-3450176E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25482-0C29-41BD-BD36-746EB5FCA6E3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A95D8-8795-460D-83D1-3A05DC15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C016C-7FC0-4787-B9AE-8848E1EB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ECFC0-9BD3-43E5-9843-9356C64AC8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90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5B50-4ADB-48D8-A870-833D6E4C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3E3BD-9698-4382-B340-D9E52943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57ED7-BF3C-4C7A-B5AB-6FD6B6AB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1FFF7-C332-4D25-9FCE-6B8262661A8A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269F2-AE67-4C0E-A62D-5157B650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CBF58-F55A-45DC-A2ED-9F4D5898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2D2E4-8E56-4F54-9F91-631158CA02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863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D13FC-35C3-48C1-B24F-49EEA5FC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D410C-22C4-479D-883E-14E9DAB9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3D083-F1AA-49EA-8174-08EBB479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67C78-DB40-48BF-8D62-26FC02BD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9E478-7C42-453D-B3F8-A30207FDBEE5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8A0E3-BA7C-490B-A8A1-401ADF8D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8C15E-007B-4F22-9977-C61786D9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1914A-33A2-4BDA-8EFF-663AE6586D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288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39680-F678-45A8-9E62-78D31122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03C34-26BE-4913-84FB-4E10EF49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F9451-BE0B-41EF-8D06-365ABC74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D56B2-C3CF-403F-96E7-5307B670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864202-E27C-46E0-AF21-0B03BBB84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C54CB8-2D4C-4FD4-9537-350B82B7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0851A3-0AE7-4126-A0BC-A2F26EB8A2C7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60AC91-3CC1-4041-82C3-716D5C44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1C8D6-429D-436C-9E29-08577341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0D5C-F27E-4579-8312-3F1D86B957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991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4E227-81D5-4D23-B412-D463A738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9AC4C-266F-4D0C-9B91-DFBC331E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86DBF-862D-4A64-AA00-7FBE5A70B18B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32D52F-5503-49B9-B910-99E3F20D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CD3AD-7D55-4454-B130-F1EA5216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DB0B3-B60A-4E69-A396-E837FBC648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14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98995B-1E3B-413E-9C10-A0BE7113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464FEC-E0CB-46AA-9754-C6401B6D330A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FCF72D-28E9-48C4-AF9C-4BF7B7BF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77ABBD-076B-4077-8C0E-90D047B3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80B80-DBD9-4EBC-A805-AE21D597F7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8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EAC2C-CC8E-44F2-A2AE-08608576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6C68A-196A-4315-9A74-C94DED72E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135B7-C712-4FB6-A3D2-B60652F2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3236A1-5472-4683-A257-00AE72181913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17164-5A20-497E-A84B-BCE0459C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9B137-7537-4C97-8B7C-E844524A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786B8-6F71-4FBC-9C90-3063DCD333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668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0C1D-D00B-4914-A6AF-7E44BBA6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C8787-C742-4431-91EF-469E925C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90C59-F588-4890-B1E7-494166ACF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72281-0808-4450-A226-363B5BA1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F7E26-F6FE-46E0-A64D-C97AEEEF804A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F375F-A514-4F97-B631-09DC1061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280C3-C3E7-4D69-9D1B-0F980EEA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9220F-079E-4A5A-AAB2-A0793E5D4D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17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782B9-F0F1-4A70-BEC1-11E723F1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133EA9-05AD-4E12-BA69-58D59E7B0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137F2-EF89-4492-A065-D63837E5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D4F91-E2F6-4B9E-A666-E1A4195E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21CDA-3A03-4F9C-A64B-546196CB5647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0F7B3-88BE-4B86-8087-585EB93E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7DA63-DE22-4608-B567-D5E4360F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54498-51DB-4BFE-A59A-D18E2A28D2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029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D33C1-19E0-4C13-9005-62A8F0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3B8FE4-093E-4C0F-BF84-A9DE1F2E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5E130-4D34-42DC-85C6-D0DD9F64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AAC6B6-4228-4AB4-A08B-99E3D8E78DD5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298A8-CEF4-49B1-9A00-762786B0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E1A0A-BDF7-48B6-8C4A-F0F093B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7692C-C08D-4402-BC60-EB219CC69E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8736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A8C7F3-D8BF-47AC-B9A7-FCCD332B9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82721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24319E-9B63-49F7-9818-DF01AC74E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7800" y="274638"/>
            <a:ext cx="53340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65EB5-583B-47CA-9354-39C49974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C9799-B569-43BB-86AB-92653F92C9AA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A43D2-60B2-4A3B-9F3E-44153FCD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A681-99D8-47BA-9B75-7835DD04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B78C-E2A4-4EB1-82CE-8ADED40050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160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2D512ECD-6247-4556-AE71-6DCFCEC0D9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DE7CC5DE-0029-437C-822C-FB743CD19B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BE5FED1A-7BD5-42B7-98C9-8718127F61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F18998-812E-46A8-B90A-77F4C348D995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8B04F502-2A9A-4D13-9F33-10DB410AD8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2BA42937-5AEF-4B5A-AA99-7D7B075D4C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9152E7-8A68-43C1-8138-5A37445CA0F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031F-3B4A-4C53-9AEA-329A2AE6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D1553-10C1-49F6-AB2C-C9944001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06816-D142-4E62-B49C-5E85F25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6C1CA-B00A-4176-8CAE-F48718EF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D0894-C09A-463D-BC54-A55F1749CA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246408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E187-556A-49FB-AC1E-F2D63FA3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A980C-C67B-484A-A128-D9A3F218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2956-A91A-416B-8DBB-A4CDD51C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59E31D-F296-48D7-A63C-B3CB3902CE41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A15E4-F699-4E80-BB78-CB61D0F9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F0B17-20C2-4B04-A6EE-F66ACDAF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FD7C2-14BA-4B19-9851-4781141155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935061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0CB29-07BA-4B63-9590-051094B2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C7665-6FDC-436C-8D2B-ECEEBB1A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2B8E9-3062-46AA-8DBF-AF3410485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F15C1-B05B-44FA-A934-7B11EF15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0F5D0-6DC8-43B0-9957-32EFE28CC892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6644F-8BD1-4750-ACE3-BD6E32B3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F5F5F-E2C3-4777-9F0A-BF515F0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1D74A-40B4-47CC-9CDB-3482DA9CDE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268899"/>
      </p:ext>
    </p:extLst>
  </p:cSld>
  <p:clrMapOvr>
    <a:masterClrMapping/>
  </p:clrMapOvr>
  <p:transition spd="slow">
    <p:randomBar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D2C0-F823-43D7-A7A5-105AB3BD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913C6-1B25-4CFC-BDC8-D25D400E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B42B7-B978-40B2-A8BE-6575E056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2E378E-6541-4A46-8E8B-952A2BA69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B7C852-CEE9-44AA-B241-1D614CCE2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F2E76-7031-4659-85A9-F143F49A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8AC8E-A13E-4436-8A64-12A29932D1DC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B6C78-F4C3-4C93-BB42-22E8D5B0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EBE02B-2C3D-40A6-911A-031B4ADA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E6DF7-5749-4BB7-99CF-95782140E0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36608"/>
      </p:ext>
    </p:extLst>
  </p:cSld>
  <p:clrMapOvr>
    <a:masterClrMapping/>
  </p:clrMapOvr>
  <p:transition spd="slow">
    <p:randomBar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EC75-429A-413E-8D5C-8A3FDB30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C8507-6757-44A3-98C8-7E61CE43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023D8-A64B-4EF7-AA68-5E4C12619F5C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56FCE8-59BB-4C48-B4B2-DB21BC13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ADD1AF-B32F-4CEB-8A43-CF1FC1B4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66B67-A47E-47BE-91F2-8C67CE427A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806635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35480-DA20-4FFC-B1C3-80CDD477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6BBBB-01CB-4B14-B95A-46EE65682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9F88D-98F6-408E-9F52-B80BE342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5C996-6B2B-44DF-BEA4-8E7429FE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55A5BC-79BB-4D1A-A260-AB967ED94CF5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8359C-28BD-4CA8-A9CF-67BBCEF8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64BBD-C086-49B5-BC38-871101C8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C1D35-5764-46EE-B2B8-1195EDBC0F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045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D68B1-9591-4D85-83FD-B69EFA6D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C83FE-F7AA-4E8D-BDDC-E1C457065E88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C785C-1B15-4401-ACC3-81FFC615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C0075-06EA-49D7-937E-C35B3D39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DD727-0381-48AA-BE52-D8ED4E4695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548227"/>
      </p:ext>
    </p:extLst>
  </p:cSld>
  <p:clrMapOvr>
    <a:masterClrMapping/>
  </p:clrMapOvr>
  <p:transition spd="slow">
    <p:randomBar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00FF8-FA12-4B72-9EED-302BEB97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87043-1C0B-4C20-8B8C-0E1DE47D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105E5B-38EC-4279-962E-52C69388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1E24D-433D-4E57-B9B0-7F7EAA39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70C4D2-AB9F-449F-94A7-F17A4F8565EA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62BCA-03DA-40FA-8741-2ECDC324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52769-15DD-47DE-BD6C-F301E569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69425-27A0-4703-8127-C93B3DBDF7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702238"/>
      </p:ext>
    </p:extLst>
  </p:cSld>
  <p:clrMapOvr>
    <a:masterClrMapping/>
  </p:clrMapOvr>
  <p:transition spd="slow">
    <p:randomBar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91431-6C25-4962-BC92-C4489C46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9647E-8639-4C3A-98C6-1DC05A8FB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038EE-8B43-460C-A178-36196661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904B7-4CAD-4F58-A99B-8AE17B0B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7F513-2A55-48B9-AE4B-670EB42EF5DB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CA74F-0386-4429-85CD-5B148A1A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611EF-59F5-4FE1-86F9-F49F0F7A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7F401-7D43-47CF-AE62-DED4BD373A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925819"/>
      </p:ext>
    </p:extLst>
  </p:cSld>
  <p:clrMapOvr>
    <a:masterClrMapping/>
  </p:clrMapOvr>
  <p:transition spd="slow">
    <p:randomBar dir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8A964-3CD6-4A56-BE02-A4D50430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51A11-82FD-45A3-BB60-DC514D4C8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57444-E8EB-4741-9A7D-650B6131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DA7028-16E1-484B-AA03-8EFE165A0BAF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0E0DE-7D17-4FD4-B17E-1DE2EEFC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317EA-CAC4-4D6D-9061-B144980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644E6-C20F-4B8A-BD17-632A651A0B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350344"/>
      </p:ext>
    </p:extLst>
  </p:cSld>
  <p:clrMapOvr>
    <a:masterClrMapping/>
  </p:clrMapOvr>
  <p:transition spd="slow">
    <p:randomBar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5F6C23-4979-4533-BA87-2DE418B4B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F62D0-95F9-4446-ABA8-31E72057B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917E5-60F3-48DF-A19E-C81EF536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8C5AB-16D9-4A68-B7C4-F069AFC5C337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AAF50-30A7-4CBF-811F-7AE17316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F1427-CB80-4C06-80AB-EA8E29E4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AAE9-179E-4AE9-92C8-C31C187086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943313"/>
      </p:ext>
    </p:extLst>
  </p:cSld>
  <p:clrMapOvr>
    <a:masterClrMapping/>
  </p:clrMapOvr>
  <p:transition spd="slow">
    <p:randomBar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963BDB-0AED-4CAA-BE3C-CE3F0E3FD7E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90488"/>
            <a:ext cx="8153400" cy="58531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65ACF0-3098-4537-BA92-ADAAB1B7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194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661BD770-09E3-45C4-9B39-7C3FAE3E6F3F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7447F-53E8-4E9A-B5C6-6753B9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16D37-CD83-4CB9-8290-4F1A77B8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0AA3EA8B-2282-47C1-B776-9734B7C736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13838"/>
      </p:ext>
    </p:extLst>
  </p:cSld>
  <p:clrMapOvr>
    <a:masterClrMapping/>
  </p:clrMapOvr>
  <p:transition spd="slow">
    <p:randomBar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4A77-0C87-4999-A625-830E59B5643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590800" y="90488"/>
            <a:ext cx="6019800" cy="1190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498B3-B4F5-4721-A343-1E0E472A89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362FE-B8B9-4C3C-966B-1B2EDBE1ED8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018405-383C-4FFC-B20E-B902F93BDEF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7338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FA398E-CD5B-4AE6-9BFC-5F97BE9DB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00" y="37338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8721C6-A1AA-401C-B07A-91AA60CC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194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7CC25E5C-AF7F-4918-BFD1-DCBF49516958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68054C-BB1A-4E2A-8065-4D779828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E7C7C0-D5D6-4954-AD34-12E543F5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013917E3-586C-48D8-97FC-30EA89FD00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213859"/>
      </p:ext>
    </p:extLst>
  </p:cSld>
  <p:clrMapOvr>
    <a:masterClrMapping/>
  </p:clrMapOvr>
  <p:transition spd="slow">
    <p:randomBar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6B3B-5153-4868-9EE4-0A94973E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90488"/>
            <a:ext cx="6019800" cy="1190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3DC58-9411-4A0D-8A31-EDB881E90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4E62C-E790-4D56-97C0-77813FE4629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BDDE16-1A42-48F6-AA77-95D3B1B57A3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00500" cy="2209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0732879-B5E1-4B58-A013-64DA002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194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4E5A8843-F5DE-4C02-A89F-283023D864DB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ED250A-FA37-45AA-817C-D7AAC097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6A5DCDD-7742-40BB-B364-C8441665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13F13404-938C-4A5A-A236-51FC0C0429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54242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C4F31-049B-4272-883D-F9105E60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A4C1B-F670-4EF0-82E0-B2AF948A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F1B78-6E89-445C-8027-0895607B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5E80DF-0300-420F-A443-143C34529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550924-0D5D-4A74-B4FB-69DEDE0AB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687C7A-9B05-4915-A79F-33132172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A2D44B-D4F4-4011-B8A1-4611C2B0F6FD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9C81B1-28D7-4077-B535-54074682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0CABB-2098-45B8-B6BB-80CEBDF4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ED36-7CAD-48CA-9570-4DC98703CE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53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EBB4E-2DB9-4EF4-8138-2CC5C1D2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8E1FC-294C-40DA-B296-55451737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6BA871-22CA-4715-AC97-424877FC6D46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205BCD-9CFA-4C89-9E72-54EFD2F5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5A0D6-4186-487F-9B6A-E7B751F2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F2FA6-8C9B-423C-B68B-105DF0F043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17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3901A-127A-442A-9250-FD50AADD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24C107-D67B-4345-953B-458E29B77D55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4B7240-D58A-4BDE-BC23-0E1BE059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1CF28-95D0-4417-8EBB-F1E06E3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8E2B5-4B9E-425A-880F-326FE8C2A8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40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E8157-B70D-4340-80BF-B0CB49A5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212CE-03A1-4254-9DC0-8FC8FFEC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FE285-9799-4DAB-8C7F-0A17A5444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9B642-A2B3-4463-81EF-58A583D0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A80C9-85F2-4749-B3DB-825E5BE017F7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EBED5-ACD9-4D83-A573-D1DE006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099A5-5238-4B00-AF35-A092C2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A7E4E-B16B-4C13-9926-ECFE6853F1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CE6BC-FCE8-4DF8-B6D1-2D40E5DD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C24457-80D3-4913-A352-73E09BE73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40F89-1054-469A-B696-DDCF10D9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9F213-35B1-4CDC-99E5-8C7E2387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19AC77-9188-4508-A79E-CB7F70185F9D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85688-6F37-4F66-9FE1-D63AC804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F9F98-828D-4F79-97B4-1FD1858A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BBE6C-CC3A-41F5-840A-0E1A4834FC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3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3201A1F-8BFD-460E-AD60-83C24D741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020096F-2981-4AFA-963B-771F1FB90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E7F74E08-481C-4E73-941A-22099BA216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latin typeface="Century Gothic" panose="020B0502020202020204" pitchFamily="34" charset="0"/>
              </a:defRPr>
            </a:lvl1pPr>
          </a:lstStyle>
          <a:p>
            <a:fld id="{36BC6BCC-544C-467F-88B8-2B3CECCD7CF1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C1F78986-91B8-4A93-A0E1-CBEF54EC5F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latin typeface="Century Gothic" panose="020B0502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CC4257BF-2FA7-4871-900A-F4DFD35C63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latin typeface="Century Gothic" panose="020B0502020202020204" pitchFamily="34" charset="0"/>
              </a:defRPr>
            </a:lvl1pPr>
          </a:lstStyle>
          <a:p>
            <a:fld id="{282F2C16-3A83-4446-8004-2DFB58A539B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AF9F4F6-D813-47AB-AE7F-9F819C716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41613" y="762000"/>
            <a:ext cx="54848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2C04F27-93A5-4434-BA4E-CA09E9D91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41613" y="1828800"/>
            <a:ext cx="548481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04723909-A7C5-4443-97BC-714FC011D5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88645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rgbClr val="79551B"/>
                </a:solidFill>
              </a:defRPr>
            </a:lvl1pPr>
          </a:lstStyle>
          <a:p>
            <a:fld id="{5F1991F0-7FDB-496A-A62C-0C548FC5220A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9D3E00C8-7077-411F-97CE-D9872CBF57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88645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solidFill>
                  <a:srgbClr val="79551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5E754EF7-40FA-4BA2-9F0F-92454D03A5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588645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rgbClr val="79551B"/>
                </a:solidFill>
              </a:defRPr>
            </a:lvl1pPr>
          </a:lstStyle>
          <a:p>
            <a:fld id="{7E53C054-4FC3-4599-A629-C21E271D902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79551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79551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79551B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79551B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79551B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rgbClr val="79551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0DC8179-B043-4DF6-B67D-D9785895F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89C65A4-2877-4557-850A-F95FB726B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1285B497-501C-4B20-95E3-8AD2EDA39A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fld id="{1BD7C026-166D-4119-A6C4-C42598DA32D4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57C09DD8-6928-426F-B4F1-C2D2A8E352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1E1664B9-22D0-431B-B03C-C0873933FB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fld id="{3F0FC98A-33F2-4E34-89D3-C838F07312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B1D6F82-D36B-4194-BBF7-4FE5472B3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A1C2E0CA-D375-4FC2-A2A1-CE8ED7F65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4308" name="Rectangle 4">
            <a:extLst>
              <a:ext uri="{FF2B5EF4-FFF2-40B4-BE49-F238E27FC236}">
                <a16:creationId xmlns:a16="http://schemas.microsoft.com/office/drawing/2014/main" id="{DE986368-BDA4-406F-B5A5-49A688C581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000" b="0">
                <a:latin typeface="+mn-lt"/>
              </a:defRPr>
            </a:lvl1pPr>
          </a:lstStyle>
          <a:p>
            <a:fld id="{D919F4B6-78C5-4A49-A94D-9302B1B56873}" type="datetime1">
              <a:rPr lang="zh-CN" altLang="en-US"/>
              <a:pPr/>
              <a:t>2023/2/12</a:t>
            </a:fld>
            <a:endParaRPr lang="en-US" altLang="zh-CN"/>
          </a:p>
        </p:txBody>
      </p:sp>
      <p:sp>
        <p:nvSpPr>
          <p:cNvPr id="354309" name="Rectangle 5">
            <a:extLst>
              <a:ext uri="{FF2B5EF4-FFF2-40B4-BE49-F238E27FC236}">
                <a16:creationId xmlns:a16="http://schemas.microsoft.com/office/drawing/2014/main" id="{3F8745CB-E9C3-4EC0-A7AE-DD3D49869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0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54310" name="Rectangle 6">
            <a:extLst>
              <a:ext uri="{FF2B5EF4-FFF2-40B4-BE49-F238E27FC236}">
                <a16:creationId xmlns:a16="http://schemas.microsoft.com/office/drawing/2014/main" id="{C9FDF85E-5CDB-4721-B3AB-0F1421EFCC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000" b="0">
                <a:latin typeface="+mn-lt"/>
              </a:defRPr>
            </a:lvl1pPr>
          </a:lstStyle>
          <a:p>
            <a:fld id="{5B8C38E8-5761-4EEE-9FB0-DD495CD5B3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ransition spd="slow">
    <p:randomBar dir="vert"/>
  </p:transition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1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image" Target="../media/image652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70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1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6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1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8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9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1.png"/><Relationship Id="rId3" Type="http://schemas.openxmlformats.org/officeDocument/2006/relationships/image" Target="../media/image12.emf"/><Relationship Id="rId7" Type="http://schemas.openxmlformats.org/officeDocument/2006/relationships/image" Target="../media/image561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3.emf"/><Relationship Id="rId10" Type="http://schemas.openxmlformats.org/officeDocument/2006/relationships/image" Target="../media/image791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4.png"/><Relationship Id="rId5" Type="http://schemas.openxmlformats.org/officeDocument/2006/relationships/image" Target="../media/image891.png"/><Relationship Id="rId4" Type="http://schemas.openxmlformats.org/officeDocument/2006/relationships/image" Target="../media/image8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90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620.png"/><Relationship Id="rId5" Type="http://schemas.openxmlformats.org/officeDocument/2006/relationships/image" Target="../media/image921.png"/><Relationship Id="rId4" Type="http://schemas.openxmlformats.org/officeDocument/2006/relationships/image" Target="../media/image9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6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88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94.emf"/><Relationship Id="rId4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50.png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7.png"/><Relationship Id="rId7" Type="http://schemas.openxmlformats.org/officeDocument/2006/relationships/image" Target="../media/image91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901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2.png"/><Relationship Id="rId2" Type="http://schemas.openxmlformats.org/officeDocument/2006/relationships/image" Target="../media/image752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51.png"/><Relationship Id="rId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10.png"/><Relationship Id="rId4" Type="http://schemas.openxmlformats.org/officeDocument/2006/relationships/image" Target="../media/image8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7.png"/><Relationship Id="rId4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1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3.png"/><Relationship Id="rId7" Type="http://schemas.openxmlformats.org/officeDocument/2006/relationships/image" Target="../media/image10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41.png"/><Relationship Id="rId5" Type="http://schemas.openxmlformats.org/officeDocument/2006/relationships/image" Target="../media/image1032.png"/><Relationship Id="rId4" Type="http://schemas.openxmlformats.org/officeDocument/2006/relationships/image" Target="../media/image10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081.png"/><Relationship Id="rId4" Type="http://schemas.openxmlformats.org/officeDocument/2006/relationships/image" Target="../media/image10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1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20.png"/><Relationship Id="rId7" Type="http://schemas.openxmlformats.org/officeDocument/2006/relationships/image" Target="../media/image117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6.png"/><Relationship Id="rId5" Type="http://schemas.openxmlformats.org/officeDocument/2006/relationships/image" Target="../media/image1031.png"/><Relationship Id="rId4" Type="http://schemas.openxmlformats.org/officeDocument/2006/relationships/image" Target="../media/image10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1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4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111.png"/><Relationship Id="rId4" Type="http://schemas.openxmlformats.org/officeDocument/2006/relationships/image" Target="../media/image110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4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2.png"/><Relationship Id="rId2" Type="http://schemas.openxmlformats.org/officeDocument/2006/relationships/image" Target="../media/image1233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4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51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1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4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1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52.png"/><Relationship Id="rId5" Type="http://schemas.openxmlformats.org/officeDocument/2006/relationships/image" Target="../media/image1240.png"/><Relationship Id="rId4" Type="http://schemas.openxmlformats.org/officeDocument/2006/relationships/image" Target="../media/image123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4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430.png"/><Relationship Id="rId5" Type="http://schemas.openxmlformats.org/officeDocument/2006/relationships/image" Target="../media/image1420.png"/><Relationship Id="rId4" Type="http://schemas.openxmlformats.org/officeDocument/2006/relationships/image" Target="../media/image141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4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29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35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390.png"/><Relationship Id="rId4" Type="http://schemas.openxmlformats.org/officeDocument/2006/relationships/image" Target="../media/image138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4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8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440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0078F49-A50B-4B24-902E-F619531A71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5887CD0-8E15-4C02-8D4C-9A61E10BE6FC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82" name="Rectangle 38">
            <a:extLst>
              <a:ext uri="{FF2B5EF4-FFF2-40B4-BE49-F238E27FC236}">
                <a16:creationId xmlns:a16="http://schemas.microsoft.com/office/drawing/2014/main" id="{E21C012F-3C79-46B0-803C-97BCB6D9AB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sz="54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第一章    行列式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BE140E4-D008-425B-A729-3EAD91E8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3AC0-5ACE-4E84-80DA-130877CAD984}" type="slidenum">
              <a:rPr lang="zh-CN" altLang="en-US"/>
              <a:pPr/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4" name="Object 18">
                <a:extLst>
                  <a:ext uri="{FF2B5EF4-FFF2-40B4-BE49-F238E27FC236}">
                    <a16:creationId xmlns:a16="http://schemas.microsoft.com/office/drawing/2014/main" id="{A900625C-BCDA-49AE-8B5D-2D0FBB65C49F}"/>
                  </a:ext>
                </a:extLst>
              </p:cNvPr>
              <p:cNvSpPr txBox="1"/>
              <p:nvPr/>
            </p:nvSpPr>
            <p:spPr bwMode="auto">
              <a:xfrm>
                <a:off x="3203848" y="4021420"/>
                <a:ext cx="2116138" cy="1606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54" name="Object 18">
                <a:extLst>
                  <a:ext uri="{FF2B5EF4-FFF2-40B4-BE49-F238E27FC236}">
                    <a16:creationId xmlns:a16="http://schemas.microsoft.com/office/drawing/2014/main" id="{A900625C-BCDA-49AE-8B5D-2D0FBB65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4021420"/>
                <a:ext cx="2116138" cy="1606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6" name="Object 20">
                <a:extLst>
                  <a:ext uri="{FF2B5EF4-FFF2-40B4-BE49-F238E27FC236}">
                    <a16:creationId xmlns:a16="http://schemas.microsoft.com/office/drawing/2014/main" id="{2C7C0E8F-1484-4436-BF93-C79CAA16ABCA}"/>
                  </a:ext>
                </a:extLst>
              </p:cNvPr>
              <p:cNvSpPr txBox="1"/>
              <p:nvPr/>
            </p:nvSpPr>
            <p:spPr bwMode="auto">
              <a:xfrm>
                <a:off x="1384300" y="1860550"/>
                <a:ext cx="5608638" cy="1101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56" name="Object 20">
                <a:extLst>
                  <a:ext uri="{FF2B5EF4-FFF2-40B4-BE49-F238E27FC236}">
                    <a16:creationId xmlns:a16="http://schemas.microsoft.com/office/drawing/2014/main" id="{2C7C0E8F-1484-4436-BF93-C79CAA16A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4300" y="1860550"/>
                <a:ext cx="5608638" cy="1101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7" name="Text Box 21">
            <a:extLst>
              <a:ext uri="{FF2B5EF4-FFF2-40B4-BE49-F238E27FC236}">
                <a16:creationId xmlns:a16="http://schemas.microsoft.com/office/drawing/2014/main" id="{9EAD55D9-B0C4-44C3-BF61-87C708439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437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990033"/>
                </a:solidFill>
                <a:latin typeface="Times New Roman" panose="02020603050405020304" pitchFamily="18" charset="0"/>
              </a:rPr>
              <a:t>三阶行列式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303AF4C8-1D89-4CAA-9CF8-47611C009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446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称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A73933C1-E78B-4F81-A9C2-2A926891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8D7D-1769-4F0A-8114-55AF613980DA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F49D81BA-09A2-4920-AD3E-D2CAD650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290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对角线法则：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413" name="Freeform 29">
            <a:extLst>
              <a:ext uri="{FF2B5EF4-FFF2-40B4-BE49-F238E27FC236}">
                <a16:creationId xmlns:a16="http://schemas.microsoft.com/office/drawing/2014/main" id="{CD16EE74-7729-4839-B44A-B7E8CE3DEE5B}"/>
              </a:ext>
            </a:extLst>
          </p:cNvPr>
          <p:cNvSpPr>
            <a:spLocks/>
          </p:cNvSpPr>
          <p:nvPr/>
        </p:nvSpPr>
        <p:spPr bwMode="auto">
          <a:xfrm rot="265243">
            <a:off x="3513303" y="2463059"/>
            <a:ext cx="2027237" cy="1364634"/>
          </a:xfrm>
          <a:custGeom>
            <a:avLst/>
            <a:gdLst>
              <a:gd name="T0" fmla="*/ 544 w 1277"/>
              <a:gd name="T1" fmla="*/ 0 h 1218"/>
              <a:gd name="T2" fmla="*/ 1179 w 1277"/>
              <a:gd name="T3" fmla="*/ 499 h 1218"/>
              <a:gd name="T4" fmla="*/ 1134 w 1277"/>
              <a:gd name="T5" fmla="*/ 998 h 1218"/>
              <a:gd name="T6" fmla="*/ 726 w 1277"/>
              <a:gd name="T7" fmla="*/ 1180 h 1218"/>
              <a:gd name="T8" fmla="*/ 0 w 1277"/>
              <a:gd name="T9" fmla="*/ 772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7" h="1218">
                <a:moveTo>
                  <a:pt x="544" y="0"/>
                </a:moveTo>
                <a:cubicBezTo>
                  <a:pt x="812" y="166"/>
                  <a:pt x="1081" y="333"/>
                  <a:pt x="1179" y="499"/>
                </a:cubicBezTo>
                <a:cubicBezTo>
                  <a:pt x="1277" y="665"/>
                  <a:pt x="1209" y="885"/>
                  <a:pt x="1134" y="998"/>
                </a:cubicBezTo>
                <a:cubicBezTo>
                  <a:pt x="1059" y="1111"/>
                  <a:pt x="915" y="1218"/>
                  <a:pt x="726" y="1180"/>
                </a:cubicBezTo>
                <a:cubicBezTo>
                  <a:pt x="537" y="1142"/>
                  <a:pt x="268" y="957"/>
                  <a:pt x="0" y="772"/>
                </a:cubicBezTo>
              </a:path>
            </a:pathLst>
          </a:custGeom>
          <a:noFill/>
          <a:ln w="28575" cap="flat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Object 4">
                <a:extLst>
                  <a:ext uri="{FF2B5EF4-FFF2-40B4-BE49-F238E27FC236}">
                    <a16:creationId xmlns:a16="http://schemas.microsoft.com/office/drawing/2014/main" id="{AF23864A-8CD9-4B5B-8119-BB68BCD5B0FB}"/>
                  </a:ext>
                </a:extLst>
              </p:cNvPr>
              <p:cNvSpPr txBox="1"/>
              <p:nvPr/>
            </p:nvSpPr>
            <p:spPr bwMode="auto">
              <a:xfrm>
                <a:off x="3008313" y="2205038"/>
                <a:ext cx="2387600" cy="1830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8" name="Object 4">
                <a:extLst>
                  <a:ext uri="{FF2B5EF4-FFF2-40B4-BE49-F238E27FC236}">
                    <a16:creationId xmlns:a16="http://schemas.microsoft.com/office/drawing/2014/main" id="{AF23864A-8CD9-4B5B-8119-BB68BCD5B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8313" y="2205038"/>
                <a:ext cx="2387600" cy="1830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00" name="Line 16">
            <a:extLst>
              <a:ext uri="{FF2B5EF4-FFF2-40B4-BE49-F238E27FC236}">
                <a16:creationId xmlns:a16="http://schemas.microsoft.com/office/drawing/2014/main" id="{2B057067-BCD7-4761-BDA3-9CAF10F31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0955" y="2424393"/>
            <a:ext cx="1048839" cy="644567"/>
          </a:xfrm>
          <a:prstGeom prst="line">
            <a:avLst/>
          </a:prstGeom>
          <a:noFill/>
          <a:ln w="2857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Freeform 19">
            <a:extLst>
              <a:ext uri="{FF2B5EF4-FFF2-40B4-BE49-F238E27FC236}">
                <a16:creationId xmlns:a16="http://schemas.microsoft.com/office/drawing/2014/main" id="{0553E636-AB57-4A45-82B4-200B6B582381}"/>
              </a:ext>
            </a:extLst>
          </p:cNvPr>
          <p:cNvSpPr>
            <a:spLocks/>
          </p:cNvSpPr>
          <p:nvPr/>
        </p:nvSpPr>
        <p:spPr bwMode="auto">
          <a:xfrm>
            <a:off x="3610005" y="2492896"/>
            <a:ext cx="2330148" cy="1069371"/>
          </a:xfrm>
          <a:custGeom>
            <a:avLst/>
            <a:gdLst>
              <a:gd name="T0" fmla="*/ 0 w 1565"/>
              <a:gd name="T1" fmla="*/ 408 h 1119"/>
              <a:gd name="T2" fmla="*/ 953 w 1565"/>
              <a:gd name="T3" fmla="*/ 1043 h 1119"/>
              <a:gd name="T4" fmla="*/ 1452 w 1565"/>
              <a:gd name="T5" fmla="*/ 862 h 1119"/>
              <a:gd name="T6" fmla="*/ 1497 w 1565"/>
              <a:gd name="T7" fmla="*/ 408 h 1119"/>
              <a:gd name="T8" fmla="*/ 1043 w 1565"/>
              <a:gd name="T9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5" h="1119">
                <a:moveTo>
                  <a:pt x="0" y="408"/>
                </a:moveTo>
                <a:cubicBezTo>
                  <a:pt x="355" y="687"/>
                  <a:pt x="711" y="967"/>
                  <a:pt x="953" y="1043"/>
                </a:cubicBezTo>
                <a:cubicBezTo>
                  <a:pt x="1195" y="1119"/>
                  <a:pt x="1361" y="968"/>
                  <a:pt x="1452" y="862"/>
                </a:cubicBezTo>
                <a:cubicBezTo>
                  <a:pt x="1543" y="756"/>
                  <a:pt x="1565" y="552"/>
                  <a:pt x="1497" y="408"/>
                </a:cubicBezTo>
                <a:cubicBezTo>
                  <a:pt x="1429" y="264"/>
                  <a:pt x="1236" y="132"/>
                  <a:pt x="1043" y="0"/>
                </a:cubicBezTo>
              </a:path>
            </a:pathLst>
          </a:custGeom>
          <a:noFill/>
          <a:ln w="28575" cap="flat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4" name="Line 30">
            <a:extLst>
              <a:ext uri="{FF2B5EF4-FFF2-40B4-BE49-F238E27FC236}">
                <a16:creationId xmlns:a16="http://schemas.microsoft.com/office/drawing/2014/main" id="{F4BACF8A-3968-4F38-A6F2-0CF6FBAC1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2363" y="2431754"/>
            <a:ext cx="1037431" cy="637206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8" name="Freeform 34">
            <a:extLst>
              <a:ext uri="{FF2B5EF4-FFF2-40B4-BE49-F238E27FC236}">
                <a16:creationId xmlns:a16="http://schemas.microsoft.com/office/drawing/2014/main" id="{86A63E2E-F6B1-4729-8199-A7DDDE501E6D}"/>
              </a:ext>
            </a:extLst>
          </p:cNvPr>
          <p:cNvSpPr>
            <a:spLocks/>
          </p:cNvSpPr>
          <p:nvPr/>
        </p:nvSpPr>
        <p:spPr bwMode="auto">
          <a:xfrm rot="21435593" flipH="1">
            <a:off x="2821137" y="2403511"/>
            <a:ext cx="2051050" cy="1456955"/>
          </a:xfrm>
          <a:custGeom>
            <a:avLst/>
            <a:gdLst>
              <a:gd name="T0" fmla="*/ 544 w 1277"/>
              <a:gd name="T1" fmla="*/ 0 h 1218"/>
              <a:gd name="T2" fmla="*/ 1179 w 1277"/>
              <a:gd name="T3" fmla="*/ 499 h 1218"/>
              <a:gd name="T4" fmla="*/ 1134 w 1277"/>
              <a:gd name="T5" fmla="*/ 998 h 1218"/>
              <a:gd name="T6" fmla="*/ 726 w 1277"/>
              <a:gd name="T7" fmla="*/ 1180 h 1218"/>
              <a:gd name="T8" fmla="*/ 0 w 1277"/>
              <a:gd name="T9" fmla="*/ 772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7" h="1218">
                <a:moveTo>
                  <a:pt x="544" y="0"/>
                </a:moveTo>
                <a:cubicBezTo>
                  <a:pt x="812" y="166"/>
                  <a:pt x="1081" y="333"/>
                  <a:pt x="1179" y="499"/>
                </a:cubicBezTo>
                <a:cubicBezTo>
                  <a:pt x="1277" y="665"/>
                  <a:pt x="1209" y="885"/>
                  <a:pt x="1134" y="998"/>
                </a:cubicBezTo>
                <a:cubicBezTo>
                  <a:pt x="1059" y="1111"/>
                  <a:pt x="915" y="1218"/>
                  <a:pt x="726" y="1180"/>
                </a:cubicBezTo>
                <a:cubicBezTo>
                  <a:pt x="537" y="1142"/>
                  <a:pt x="268" y="957"/>
                  <a:pt x="0" y="772"/>
                </a:cubicBezTo>
              </a:path>
            </a:pathLst>
          </a:custGeom>
          <a:noFill/>
          <a:ln w="28575" cap="flat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2" name="Freeform 38">
            <a:extLst>
              <a:ext uri="{FF2B5EF4-FFF2-40B4-BE49-F238E27FC236}">
                <a16:creationId xmlns:a16="http://schemas.microsoft.com/office/drawing/2014/main" id="{8833C6CB-927D-4267-B59E-4E92A0FC95F4}"/>
              </a:ext>
            </a:extLst>
          </p:cNvPr>
          <p:cNvSpPr>
            <a:spLocks/>
          </p:cNvSpPr>
          <p:nvPr/>
        </p:nvSpPr>
        <p:spPr bwMode="auto">
          <a:xfrm flipH="1">
            <a:off x="2345474" y="2410961"/>
            <a:ext cx="2484438" cy="1162055"/>
          </a:xfrm>
          <a:custGeom>
            <a:avLst/>
            <a:gdLst>
              <a:gd name="T0" fmla="*/ 0 w 1565"/>
              <a:gd name="T1" fmla="*/ 408 h 1119"/>
              <a:gd name="T2" fmla="*/ 953 w 1565"/>
              <a:gd name="T3" fmla="*/ 1043 h 1119"/>
              <a:gd name="T4" fmla="*/ 1452 w 1565"/>
              <a:gd name="T5" fmla="*/ 862 h 1119"/>
              <a:gd name="T6" fmla="*/ 1497 w 1565"/>
              <a:gd name="T7" fmla="*/ 408 h 1119"/>
              <a:gd name="T8" fmla="*/ 1043 w 1565"/>
              <a:gd name="T9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5" h="1119">
                <a:moveTo>
                  <a:pt x="0" y="408"/>
                </a:moveTo>
                <a:cubicBezTo>
                  <a:pt x="355" y="687"/>
                  <a:pt x="711" y="967"/>
                  <a:pt x="953" y="1043"/>
                </a:cubicBezTo>
                <a:cubicBezTo>
                  <a:pt x="1195" y="1119"/>
                  <a:pt x="1361" y="968"/>
                  <a:pt x="1452" y="862"/>
                </a:cubicBezTo>
                <a:cubicBezTo>
                  <a:pt x="1543" y="756"/>
                  <a:pt x="1565" y="552"/>
                  <a:pt x="1497" y="408"/>
                </a:cubicBezTo>
                <a:cubicBezTo>
                  <a:pt x="1429" y="264"/>
                  <a:pt x="1236" y="132"/>
                  <a:pt x="1043" y="0"/>
                </a:cubicBezTo>
              </a:path>
            </a:pathLst>
          </a:custGeom>
          <a:noFill/>
          <a:ln w="28575" cap="flat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Object 43">
                <a:extLst>
                  <a:ext uri="{FF2B5EF4-FFF2-40B4-BE49-F238E27FC236}">
                    <a16:creationId xmlns:a16="http://schemas.microsoft.com/office/drawing/2014/main" id="{373B426B-1631-4830-9FFC-6CB7737EBD32}"/>
                  </a:ext>
                </a:extLst>
              </p:cNvPr>
              <p:cNvSpPr txBox="1"/>
              <p:nvPr/>
            </p:nvSpPr>
            <p:spPr bwMode="auto">
              <a:xfrm>
                <a:off x="3132138" y="4700588"/>
                <a:ext cx="1727200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27" name="Object 43">
                <a:extLst>
                  <a:ext uri="{FF2B5EF4-FFF2-40B4-BE49-F238E27FC236}">
                    <a16:creationId xmlns:a16="http://schemas.microsoft.com/office/drawing/2014/main" id="{373B426B-1631-4830-9FFC-6CB7737E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4700588"/>
                <a:ext cx="1727200" cy="576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Object 44">
                <a:extLst>
                  <a:ext uri="{FF2B5EF4-FFF2-40B4-BE49-F238E27FC236}">
                    <a16:creationId xmlns:a16="http://schemas.microsoft.com/office/drawing/2014/main" id="{1A8C3E8F-5224-4480-96A2-CCAFA8C8A9E9}"/>
                  </a:ext>
                </a:extLst>
              </p:cNvPr>
              <p:cNvSpPr txBox="1"/>
              <p:nvPr/>
            </p:nvSpPr>
            <p:spPr bwMode="auto">
              <a:xfrm>
                <a:off x="4787900" y="4711700"/>
                <a:ext cx="1655763" cy="563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28" name="Object 44">
                <a:extLst>
                  <a:ext uri="{FF2B5EF4-FFF2-40B4-BE49-F238E27FC236}">
                    <a16:creationId xmlns:a16="http://schemas.microsoft.com/office/drawing/2014/main" id="{1A8C3E8F-5224-4480-96A2-CCAFA8C8A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900" y="4711700"/>
                <a:ext cx="1655763" cy="563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9" name="Object 45">
                <a:extLst>
                  <a:ext uri="{FF2B5EF4-FFF2-40B4-BE49-F238E27FC236}">
                    <a16:creationId xmlns:a16="http://schemas.microsoft.com/office/drawing/2014/main" id="{C1705AFB-FA22-41CB-A59D-01A6AB8A375B}"/>
                  </a:ext>
                </a:extLst>
              </p:cNvPr>
              <p:cNvSpPr txBox="1"/>
              <p:nvPr/>
            </p:nvSpPr>
            <p:spPr bwMode="auto">
              <a:xfrm>
                <a:off x="6372225" y="4711700"/>
                <a:ext cx="1728788" cy="588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29" name="Object 45">
                <a:extLst>
                  <a:ext uri="{FF2B5EF4-FFF2-40B4-BE49-F238E27FC236}">
                    <a16:creationId xmlns:a16="http://schemas.microsoft.com/office/drawing/2014/main" id="{C1705AFB-FA22-41CB-A59D-01A6AB8A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25" y="4711700"/>
                <a:ext cx="1728788" cy="588963"/>
              </a:xfrm>
              <a:prstGeom prst="rect">
                <a:avLst/>
              </a:prstGeom>
              <a:blipFill>
                <a:blip r:embed="rId5"/>
                <a:stretch>
                  <a:fillRect l="-3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30" name="Object 46">
                <a:extLst>
                  <a:ext uri="{FF2B5EF4-FFF2-40B4-BE49-F238E27FC236}">
                    <a16:creationId xmlns:a16="http://schemas.microsoft.com/office/drawing/2014/main" id="{71BDBDB3-9F86-45A1-A337-9F48DD8E6664}"/>
                  </a:ext>
                </a:extLst>
              </p:cNvPr>
              <p:cNvSpPr txBox="1"/>
              <p:nvPr/>
            </p:nvSpPr>
            <p:spPr bwMode="auto">
              <a:xfrm>
                <a:off x="6373813" y="5373688"/>
                <a:ext cx="1727200" cy="574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30" name="Object 46">
                <a:extLst>
                  <a:ext uri="{FF2B5EF4-FFF2-40B4-BE49-F238E27FC236}">
                    <a16:creationId xmlns:a16="http://schemas.microsoft.com/office/drawing/2014/main" id="{71BDBDB3-9F86-45A1-A337-9F48DD8E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3813" y="5373688"/>
                <a:ext cx="1727200" cy="574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31" name="Object 47">
                <a:extLst>
                  <a:ext uri="{FF2B5EF4-FFF2-40B4-BE49-F238E27FC236}">
                    <a16:creationId xmlns:a16="http://schemas.microsoft.com/office/drawing/2014/main" id="{E5BAFB6D-EA31-4AF4-BDA8-632B1FCA63E2}"/>
                  </a:ext>
                </a:extLst>
              </p:cNvPr>
              <p:cNvSpPr txBox="1"/>
              <p:nvPr/>
            </p:nvSpPr>
            <p:spPr bwMode="auto">
              <a:xfrm>
                <a:off x="4787900" y="5373688"/>
                <a:ext cx="1728788" cy="587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31" name="Object 47">
                <a:extLst>
                  <a:ext uri="{FF2B5EF4-FFF2-40B4-BE49-F238E27FC236}">
                    <a16:creationId xmlns:a16="http://schemas.microsoft.com/office/drawing/2014/main" id="{E5BAFB6D-EA31-4AF4-BDA8-632B1FCA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900" y="5373688"/>
                <a:ext cx="1728788" cy="587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32" name="Object 48">
                <a:extLst>
                  <a:ext uri="{FF2B5EF4-FFF2-40B4-BE49-F238E27FC236}">
                    <a16:creationId xmlns:a16="http://schemas.microsoft.com/office/drawing/2014/main" id="{78BE2E1F-AC1F-4C2D-B013-1F189591919D}"/>
                  </a:ext>
                </a:extLst>
              </p:cNvPr>
              <p:cNvSpPr txBox="1"/>
              <p:nvPr/>
            </p:nvSpPr>
            <p:spPr bwMode="auto">
              <a:xfrm>
                <a:off x="3203575" y="5362575"/>
                <a:ext cx="1728788" cy="587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32" name="Object 48">
                <a:extLst>
                  <a:ext uri="{FF2B5EF4-FFF2-40B4-BE49-F238E27FC236}">
                    <a16:creationId xmlns:a16="http://schemas.microsoft.com/office/drawing/2014/main" id="{78BE2E1F-AC1F-4C2D-B013-1F1895919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575" y="5362575"/>
                <a:ext cx="1728788" cy="587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 animBg="1"/>
      <p:bldP spid="16400" grpId="0" animBg="1"/>
      <p:bldP spid="16403" grpId="0" animBg="1"/>
      <p:bldP spid="16414" grpId="0" animBg="1"/>
      <p:bldP spid="16418" grpId="0" animBg="1"/>
      <p:bldP spid="16422" grpId="0" animBg="1"/>
      <p:bldP spid="16427" grpId="0"/>
      <p:bldP spid="16429" grpId="0"/>
      <p:bldP spid="16430" grpId="0"/>
      <p:bldP spid="16431" grpId="0"/>
      <p:bldP spid="164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0CC8C30-2841-4E6F-BC44-9CD8BA99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B3CE-B013-4221-BB99-47D68AE56CD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5A6ACC6B-DCB1-4F47-B355-EB5D93B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557338"/>
            <a:ext cx="903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9" name="Object 9">
                <a:extLst>
                  <a:ext uri="{FF2B5EF4-FFF2-40B4-BE49-F238E27FC236}">
                    <a16:creationId xmlns:a16="http://schemas.microsoft.com/office/drawing/2014/main" id="{0D57A74C-0AE8-4C77-AEAA-EBA64E7A3608}"/>
                  </a:ext>
                </a:extLst>
              </p:cNvPr>
              <p:cNvSpPr txBox="1"/>
              <p:nvPr/>
            </p:nvSpPr>
            <p:spPr bwMode="auto">
              <a:xfrm>
                <a:off x="539552" y="1566849"/>
                <a:ext cx="4968552" cy="17997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369" name="Object 9">
                <a:extLst>
                  <a:ext uri="{FF2B5EF4-FFF2-40B4-BE49-F238E27FC236}">
                    <a16:creationId xmlns:a16="http://schemas.microsoft.com/office/drawing/2014/main" id="{0D57A74C-0AE8-4C77-AEAA-EBA64E7A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566849"/>
                <a:ext cx="4968552" cy="1799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0" name="Object 10">
                <a:extLst>
                  <a:ext uri="{FF2B5EF4-FFF2-40B4-BE49-F238E27FC236}">
                    <a16:creationId xmlns:a16="http://schemas.microsoft.com/office/drawing/2014/main" id="{7413EC94-A126-4F9B-B24A-583EF49D36F6}"/>
                  </a:ext>
                </a:extLst>
              </p:cNvPr>
              <p:cNvSpPr txBox="1"/>
              <p:nvPr/>
            </p:nvSpPr>
            <p:spPr bwMode="auto">
              <a:xfrm>
                <a:off x="395536" y="3645024"/>
                <a:ext cx="8463979" cy="13530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=2×(−4)×3+0×(−1)×(−1)+1×1×8</m:t>
                      </m:r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−1×(−4)×(−1)−0×1×3−2×(−1)×8</m:t>
                      </m:r>
                    </m:oMath>
                  </m:oMathPara>
                </a14:m>
                <a:br>
                  <a:rPr lang="zh-CN" altLang="en-US" sz="3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3200" dirty="0"/>
              </a:p>
            </p:txBody>
          </p:sp>
        </mc:Choice>
        <mc:Fallback xmlns="">
          <p:sp>
            <p:nvSpPr>
              <p:cNvPr id="15370" name="Object 10">
                <a:extLst>
                  <a:ext uri="{FF2B5EF4-FFF2-40B4-BE49-F238E27FC236}">
                    <a16:creationId xmlns:a16="http://schemas.microsoft.com/office/drawing/2014/main" id="{7413EC94-A126-4F9B-B24A-583EF49D3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645024"/>
                <a:ext cx="8463979" cy="1353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AFA47C-0BB0-405B-85E7-AF088F3F3A0D}"/>
                  </a:ext>
                </a:extLst>
              </p:cNvPr>
              <p:cNvSpPr/>
              <p:nvPr/>
            </p:nvSpPr>
            <p:spPr>
              <a:xfrm>
                <a:off x="323528" y="5038447"/>
                <a:ext cx="50171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=−24+8−4+16=−4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AFA47C-0BB0-405B-85E7-AF088F3F3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038447"/>
                <a:ext cx="501714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4DAFB-9709-44CA-A027-645E70B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0894-C09A-463D-BC54-A55F1749CA23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B5383B1-37A8-4928-B5BA-E87C2A41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70263"/>
            <a:ext cx="71278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希望将行列式定义拓展到</a:t>
            </a:r>
            <a:r>
              <a:rPr lang="en-US" altLang="zh-CN" dirty="0"/>
              <a:t>n</a:t>
            </a:r>
            <a:r>
              <a:rPr lang="zh-CN" altLang="en-US" dirty="0"/>
              <a:t>阶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观察二、三阶行列式，得出下面结论：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501C89C5-2192-4C7A-8074-BBA30930D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214" y="3140968"/>
                <a:ext cx="8064500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AutoNum type="arabicPeriod"/>
                </a:pPr>
                <a:r>
                  <a:rPr lang="zh-CN" altLang="en-US" sz="2800" dirty="0">
                    <a:latin typeface="宋体" panose="02010600030101010101" pitchFamily="2" charset="-122"/>
                  </a:rPr>
                  <a:t>每项都是处于不同行不同列的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</a:rPr>
                  <a:t>个元素的乘积。</a:t>
                </a:r>
                <a:endParaRPr lang="zh-CN" altLang="en-US" sz="2800" dirty="0"/>
              </a:p>
              <a:p>
                <a:endParaRPr lang="zh-CN" altLang="en-US" sz="2800" dirty="0"/>
              </a:p>
              <a:p>
                <a:r>
                  <a:rPr lang="en-US" altLang="zh-CN" sz="2800" dirty="0"/>
                  <a:t>2.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阶行列式是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！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</a:rPr>
                  <a:t>项的代数和。</a:t>
                </a:r>
                <a:endParaRPr lang="zh-CN" altLang="en-US" sz="2800" dirty="0"/>
              </a:p>
              <a:p>
                <a:endParaRPr lang="zh-CN" altLang="en-US" sz="2800" dirty="0"/>
              </a:p>
              <a:p>
                <a:r>
                  <a:rPr lang="en-US" altLang="zh-CN" sz="2800" dirty="0"/>
                  <a:t>3.  </a:t>
                </a:r>
                <a:r>
                  <a:rPr lang="zh-CN" altLang="en-US" sz="2800" dirty="0"/>
                  <a:t>每项的系数是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/>
                  <a:t>或者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501C89C5-2192-4C7A-8074-BBA30930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214" y="3140968"/>
                <a:ext cx="8064500" cy="2246769"/>
              </a:xfrm>
              <a:prstGeom prst="rect">
                <a:avLst/>
              </a:prstGeom>
              <a:blipFill>
                <a:blip r:embed="rId2"/>
                <a:stretch>
                  <a:fillRect l="-1512" t="-3523" r="-983" b="-67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A99FBC-786A-4332-A8C0-7A5DAD981E64}"/>
                  </a:ext>
                </a:extLst>
              </p:cNvPr>
              <p:cNvSpPr txBox="1"/>
              <p:nvPr/>
            </p:nvSpPr>
            <p:spPr>
              <a:xfrm>
                <a:off x="899592" y="5582397"/>
                <a:ext cx="4176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如何确定是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还是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A99FBC-786A-4332-A8C0-7A5DAD98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82397"/>
                <a:ext cx="4176143" cy="523220"/>
              </a:xfrm>
              <a:prstGeom prst="rect">
                <a:avLst/>
              </a:prstGeom>
              <a:blipFill>
                <a:blip r:embed="rId3"/>
                <a:stretch>
                  <a:fillRect l="-3066" t="-15116" r="-2044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448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6630DCB-471A-4B89-A90B-BB1293F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FC4-240A-42DF-AA6D-936D8001A51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B3291305-F0B9-4B45-9DBC-2257DC584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§</a:t>
            </a:r>
            <a:r>
              <a:rPr lang="en-US" altLang="zh-CN" b="0" dirty="0">
                <a:solidFill>
                  <a:schemeClr val="bg2"/>
                </a:solidFill>
              </a:rPr>
              <a:t>2  </a:t>
            </a:r>
            <a:r>
              <a:rPr lang="zh-CN" altLang="en-US" dirty="0">
                <a:solidFill>
                  <a:schemeClr val="bg2"/>
                </a:solidFill>
              </a:rPr>
              <a:t>全</a:t>
            </a:r>
            <a:r>
              <a:rPr kumimoji="1" lang="zh-CN" altLang="en-US" dirty="0">
                <a:solidFill>
                  <a:schemeClr val="bg2"/>
                </a:solidFill>
              </a:rPr>
              <a:t>排列和对换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421" name="Text Box 5">
                <a:extLst>
                  <a:ext uri="{FF2B5EF4-FFF2-40B4-BE49-F238E27FC236}">
                    <a16:creationId xmlns:a16="http://schemas.microsoft.com/office/drawing/2014/main" id="{AAC4890F-A4EA-47F9-BE70-1AEC16E65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25" y="2060575"/>
                <a:ext cx="7777163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定义1：把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个不同的元素排成的一列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称为这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       个元素的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一个全排列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简称排列。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421" name="Text Box 5">
                <a:extLst>
                  <a:ext uri="{FF2B5EF4-FFF2-40B4-BE49-F238E27FC236}">
                    <a16:creationId xmlns:a16="http://schemas.microsoft.com/office/drawing/2014/main" id="{AAC4890F-A4EA-47F9-BE70-1AEC16E6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25" y="2060575"/>
                <a:ext cx="7777163" cy="946150"/>
              </a:xfrm>
              <a:prstGeom prst="rect">
                <a:avLst/>
              </a:prstGeom>
              <a:blipFill>
                <a:blip r:embed="rId2"/>
                <a:stretch>
                  <a:fillRect l="-1647" t="-8387" b="-187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423" name="Rectangle 7">
                <a:extLst>
                  <a:ext uri="{FF2B5EF4-FFF2-40B4-BE49-F238E27FC236}">
                    <a16:creationId xmlns:a16="http://schemas.microsoft.com/office/drawing/2014/main" id="{98C68F00-06FD-4701-B8A9-B6850A706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3501008"/>
                <a:ext cx="6624736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把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个不同的元素排成一列</a:t>
                </a:r>
                <a:r>
                  <a:rPr lang="en-US" altLang="zh-CN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 为所有排列的个数。</a:t>
                </a:r>
              </a:p>
            </p:txBody>
          </p:sp>
        </mc:Choice>
        <mc:Fallback xmlns="">
          <p:sp>
            <p:nvSpPr>
              <p:cNvPr id="188423" name="Rectangle 7">
                <a:extLst>
                  <a:ext uri="{FF2B5EF4-FFF2-40B4-BE49-F238E27FC236}">
                    <a16:creationId xmlns:a16="http://schemas.microsoft.com/office/drawing/2014/main" id="{98C68F00-06FD-4701-B8A9-B6850A706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501008"/>
                <a:ext cx="6624736" cy="954107"/>
              </a:xfrm>
              <a:prstGeom prst="rect">
                <a:avLst/>
              </a:prstGeom>
              <a:blipFill>
                <a:blip r:embed="rId3"/>
                <a:stretch>
                  <a:fillRect l="-1934" t="-8280" r="-1842" b="-146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7C13C6E7-A569-415D-AB58-22C41C64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12B9-DE14-4ECE-9066-8C7A9962C1CD}" type="slidenum">
              <a:rPr lang="zh-CN" altLang="en-US"/>
              <a:pPr/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444" name="Text Box 4">
                <a:extLst>
                  <a:ext uri="{FF2B5EF4-FFF2-40B4-BE49-F238E27FC236}">
                    <a16:creationId xmlns:a16="http://schemas.microsoft.com/office/drawing/2014/main" id="{583092EB-9957-463D-BE03-9E3C581C7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550" y="1557338"/>
                <a:ext cx="56896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1, 2, 3 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的全排列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444" name="Text Box 4">
                <a:extLst>
                  <a:ext uri="{FF2B5EF4-FFF2-40B4-BE49-F238E27FC236}">
                    <a16:creationId xmlns:a16="http://schemas.microsoft.com/office/drawing/2014/main" id="{583092EB-9957-463D-BE03-9E3C581C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557338"/>
                <a:ext cx="5689600" cy="519112"/>
              </a:xfrm>
              <a:prstGeom prst="rect">
                <a:avLst/>
              </a:prstGeom>
              <a:blipFill>
                <a:blip r:embed="rId2"/>
                <a:stretch>
                  <a:fillRect l="-2141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445" name="Text Box 5">
                <a:extLst>
                  <a:ext uri="{FF2B5EF4-FFF2-40B4-BE49-F238E27FC236}">
                    <a16:creationId xmlns:a16="http://schemas.microsoft.com/office/drawing/2014/main" id="{1E353EB1-FC6A-4343-A0F1-1E1F2B594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2421235"/>
                <a:ext cx="62103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123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231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312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132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213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321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445" name="Text Box 5">
                <a:extLst>
                  <a:ext uri="{FF2B5EF4-FFF2-40B4-BE49-F238E27FC236}">
                    <a16:creationId xmlns:a16="http://schemas.microsoft.com/office/drawing/2014/main" id="{1E353EB1-FC6A-4343-A0F1-1E1F2B59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2421235"/>
                <a:ext cx="6210300" cy="519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446" name="Rectangle 6">
                <a:extLst>
                  <a:ext uri="{FF2B5EF4-FFF2-40B4-BE49-F238E27FC236}">
                    <a16:creationId xmlns:a16="http://schemas.microsoft.com/office/drawing/2014/main" id="{A001DC4E-E30A-4788-83D4-BCB70A3F8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325" y="3270250"/>
                <a:ext cx="586422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3×2×1 = 6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种，即 </a:t>
                </a:r>
              </a:p>
            </p:txBody>
          </p:sp>
        </mc:Choice>
        <mc:Fallback xmlns="">
          <p:sp>
            <p:nvSpPr>
              <p:cNvPr id="189446" name="Rectangle 6">
                <a:extLst>
                  <a:ext uri="{FF2B5EF4-FFF2-40B4-BE49-F238E27FC236}">
                    <a16:creationId xmlns:a16="http://schemas.microsoft.com/office/drawing/2014/main" id="{A001DC4E-E30A-4788-83D4-BCB70A3F8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2325" y="3270250"/>
                <a:ext cx="5864225" cy="519113"/>
              </a:xfrm>
              <a:prstGeom prst="rect">
                <a:avLst/>
              </a:prstGeom>
              <a:blipFill>
                <a:blip r:embed="rId4"/>
                <a:stretch>
                  <a:fillRect l="-2079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447" name="Text Box 7">
                <a:extLst>
                  <a:ext uri="{FF2B5EF4-FFF2-40B4-BE49-F238E27FC236}">
                    <a16:creationId xmlns:a16="http://schemas.microsoft.com/office/drawing/2014/main" id="{212F5EC3-7A57-4E65-ADDC-0DB964EB8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4869160"/>
                <a:ext cx="784887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dirty="0">
                    <a:latin typeface="Arial" panose="020B0604020202020204" pitchFamily="34" charset="0"/>
                  </a:rPr>
                  <a:t>一般地，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baseline="-28000" dirty="0" err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·(</m:t>
                    </m:r>
                    <m:r>
                      <a:rPr lang="en-US" altLang="zh-CN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−1)·…·3·2·1= </m:t>
                    </m:r>
                    <m:r>
                      <a:rPr lang="en-US" altLang="zh-CN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447" name="Text Box 7">
                <a:extLst>
                  <a:ext uri="{FF2B5EF4-FFF2-40B4-BE49-F238E27FC236}">
                    <a16:creationId xmlns:a16="http://schemas.microsoft.com/office/drawing/2014/main" id="{212F5EC3-7A57-4E65-ADDC-0DB964EB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69160"/>
                <a:ext cx="7848872" cy="523220"/>
              </a:xfrm>
              <a:prstGeom prst="rect">
                <a:avLst/>
              </a:prstGeom>
              <a:blipFill>
                <a:blip r:embed="rId5"/>
                <a:stretch>
                  <a:fillRect l="-1553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448" name="Rectangle 8">
                <a:extLst>
                  <a:ext uri="{FF2B5EF4-FFF2-40B4-BE49-F238E27FC236}">
                    <a16:creationId xmlns:a16="http://schemas.microsoft.com/office/drawing/2014/main" id="{7C33F178-BA77-40F6-AC21-F395A7710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413" y="4005263"/>
                <a:ext cx="338455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baseline="-28000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altLang="zh-CN" i="1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n-US" altLang="en-US" i="1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1 = 6</m:t>
                      </m:r>
                    </m:oMath>
                  </m:oMathPara>
                </a14:m>
                <a:endParaRPr lang="zh-CN" altLang="en-US" dirty="0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448" name="Rectangle 8">
                <a:extLst>
                  <a:ext uri="{FF2B5EF4-FFF2-40B4-BE49-F238E27FC236}">
                    <a16:creationId xmlns:a16="http://schemas.microsoft.com/office/drawing/2014/main" id="{7C33F178-BA77-40F6-AC21-F395A7710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413" y="4005263"/>
                <a:ext cx="3384550" cy="5191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DF858F3-8AB0-4EFC-954D-FF89D96D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C0B9-1675-49ED-A394-C41334BF8EDD}" type="slidenum">
              <a:rPr lang="zh-CN" altLang="en-US"/>
              <a:pPr/>
              <a:t>16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6" name="Text Box 18">
                <a:extLst>
                  <a:ext uri="{FF2B5EF4-FFF2-40B4-BE49-F238E27FC236}">
                    <a16:creationId xmlns:a16="http://schemas.microsoft.com/office/drawing/2014/main" id="{A4F4FEAA-8D24-4E32-88A2-AB49E1175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750" y="1412875"/>
                <a:ext cx="748863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标准次序：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标号由小到大的排列。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12345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26" name="Text Box 18">
                <a:extLst>
                  <a:ext uri="{FF2B5EF4-FFF2-40B4-BE49-F238E27FC236}">
                    <a16:creationId xmlns:a16="http://schemas.microsoft.com/office/drawing/2014/main" id="{A4F4FEAA-8D24-4E32-88A2-AB49E117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12875"/>
                <a:ext cx="7488634" cy="523220"/>
              </a:xfrm>
              <a:prstGeom prst="rect">
                <a:avLst/>
              </a:prstGeom>
              <a:blipFill>
                <a:blip r:embed="rId2"/>
                <a:stretch>
                  <a:fillRect l="-1710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1" name="Text Box 23">
                <a:extLst>
                  <a:ext uri="{FF2B5EF4-FFF2-40B4-BE49-F238E27FC236}">
                    <a16:creationId xmlns:a16="http://schemas.microsoft.com/office/drawing/2014/main" id="{E1C379D2-9FAC-4E41-AA85-4B18A9FA5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750" y="2420888"/>
                <a:ext cx="720060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个 元素的一个排列中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若某两个元素排列的次序与标准次序不同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即大的在小的前面 如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52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就称这两个数构成一个</a:t>
                </a: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逆序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一个排列中所有逆序的总数称为这个</a:t>
                </a: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排列的逆序数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31" name="Text Box 23">
                <a:extLst>
                  <a:ext uri="{FF2B5EF4-FFF2-40B4-BE49-F238E27FC236}">
                    <a16:creationId xmlns:a16="http://schemas.microsoft.com/office/drawing/2014/main" id="{E1C379D2-9FAC-4E41-AA85-4B18A9FA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420888"/>
                <a:ext cx="7200602" cy="2677656"/>
              </a:xfrm>
              <a:prstGeom prst="rect">
                <a:avLst/>
              </a:prstGeom>
              <a:blipFill>
                <a:blip r:embed="rId3"/>
                <a:stretch>
                  <a:fillRect l="-1778" t="-2961" b="-4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3701018-F2C2-4D75-A13B-DC99CDE3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AFE4-1C9B-407E-9272-A9C88C5EBA1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61A785C0-1323-4ACB-8A04-3F9CCAC2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374775"/>
            <a:ext cx="684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Times New Roman" panose="02020603050405020304" pitchFamily="18" charset="0"/>
              </a:rPr>
              <a:t>一个排列的逆序数的计算方法：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57" name="Text Box 25">
                <a:extLst>
                  <a:ext uri="{FF2B5EF4-FFF2-40B4-BE49-F238E27FC236}">
                    <a16:creationId xmlns:a16="http://schemas.microsoft.com/office/drawing/2014/main" id="{58F6698A-513E-445E-AC59-C8529642B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6013" y="2205038"/>
                <a:ext cx="72009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dirty="0"/>
                  <a:t>设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en-US" altLang="zh-CN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kumimoji="0"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en-US" altLang="zh-CN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kumimoji="0" lang="en-US" altLang="zh-CN" i="1" dirty="0">
                        <a:latin typeface="Cambria Math" panose="02040503050406030204" pitchFamily="18" charset="0"/>
                      </a:rPr>
                      <m:t>… </m:t>
                    </m:r>
                    <m:r>
                      <a:rPr kumimoji="0" lang="en-US" altLang="zh-CN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en-US" altLang="zh-CN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zh-CN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dirty="0">
                    <a:latin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0"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0"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0"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0"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0"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0"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一个排列，</a:t>
                </a:r>
              </a:p>
            </p:txBody>
          </p:sp>
        </mc:Choice>
        <mc:Fallback xmlns="">
          <p:sp>
            <p:nvSpPr>
              <p:cNvPr id="18457" name="Text Box 25">
                <a:extLst>
                  <a:ext uri="{FF2B5EF4-FFF2-40B4-BE49-F238E27FC236}">
                    <a16:creationId xmlns:a16="http://schemas.microsoft.com/office/drawing/2014/main" id="{58F6698A-513E-445E-AC59-C8529642B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2205038"/>
                <a:ext cx="7200900" cy="519112"/>
              </a:xfrm>
              <a:prstGeom prst="rect">
                <a:avLst/>
              </a:prstGeom>
              <a:blipFill>
                <a:blip r:embed="rId2"/>
                <a:stretch>
                  <a:fillRect l="-1693" t="-16471" r="-254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60" name="Text Box 28">
                <a:extLst>
                  <a:ext uri="{FF2B5EF4-FFF2-40B4-BE49-F238E27FC236}">
                    <a16:creationId xmlns:a16="http://schemas.microsoft.com/office/drawing/2014/main" id="{E7F786BE-FE03-44D8-AB31-8E7C36B43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6013" y="2908300"/>
                <a:ext cx="756027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dirty="0">
                    <a:latin typeface="Arial" panose="020B0604020202020204" pitchFamily="34" charset="0"/>
                  </a:rPr>
                  <a:t>用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zh-CN" i="1" baseline="-26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altLang="zh-CN" i="1" baseline="-26000" dirty="0">
                    <a:latin typeface="Times New Roman" panose="02020603050405020304" pitchFamily="18" charset="0"/>
                  </a:rPr>
                  <a:t> </a:t>
                </a:r>
                <a:r>
                  <a:rPr kumimoji="0" lang="zh-CN" altLang="en-US" dirty="0">
                    <a:latin typeface="Arial" panose="020B0604020202020204" pitchFamily="34" charset="0"/>
                  </a:rPr>
                  <a:t>表示元素</a:t>
                </a:r>
                <a:r>
                  <a:rPr kumimoji="0" lang="en-US" altLang="zh-C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en-US" altLang="zh-CN" i="1" baseline="-26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i="1" baseline="-26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逆序数，即排在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en-US" altLang="zh-CN" i="1" baseline="-26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i="1" baseline="-26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dirty="0">
                    <a:latin typeface="Times New Roman" panose="02020603050405020304" pitchFamily="18" charset="0"/>
                  </a:rPr>
                  <a:t>前面并比</a:t>
                </a:r>
                <a:r>
                  <a:rPr kumimoji="0" lang="en-US" altLang="zh-CN" i="1" baseline="-26000" dirty="0">
                    <a:latin typeface="Times New Roman" panose="02020603050405020304" pitchFamily="18" charset="0"/>
                  </a:rPr>
                  <a:t> </a:t>
                </a:r>
                <a:endParaRPr kumimoji="0"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60" name="Text Box 28">
                <a:extLst>
                  <a:ext uri="{FF2B5EF4-FFF2-40B4-BE49-F238E27FC236}">
                    <a16:creationId xmlns:a16="http://schemas.microsoft.com/office/drawing/2014/main" id="{E7F786BE-FE03-44D8-AB31-8E7C36B4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2908300"/>
                <a:ext cx="7560275" cy="523220"/>
              </a:xfrm>
              <a:prstGeom prst="rect">
                <a:avLst/>
              </a:prstGeom>
              <a:blipFill>
                <a:blip r:embed="rId3"/>
                <a:stretch>
                  <a:fillRect l="-1613" t="-15116" r="-968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61" name="Text Box 29">
                <a:extLst>
                  <a:ext uri="{FF2B5EF4-FFF2-40B4-BE49-F238E27FC236}">
                    <a16:creationId xmlns:a16="http://schemas.microsoft.com/office/drawing/2014/main" id="{E378BCD4-B880-4955-AD9D-FAD49B29C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762" y="4326678"/>
                <a:ext cx="3828164" cy="513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zh-CN" i="1" dirty="0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0" lang="en-US" altLang="zh-CN" i="1" dirty="0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zh-CN" i="1" baseline="-26000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kumimoji="0" lang="en-US" altLang="zh-CN" i="1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0" lang="en-US" altLang="zh-CN" i="1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zh-CN" i="1" baseline="-26000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kumimoji="0" lang="en-US" altLang="zh-CN" i="1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+ …</m:t>
                      </m:r>
                      <m:r>
                        <a:rPr kumimoji="0" lang="en-US" altLang="zh-CN" sz="1800" i="1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zh-CN" i="1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0" lang="en-US" altLang="zh-CN" i="1" dirty="0" err="1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zh-CN" i="1" baseline="-26000" dirty="0" err="1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zh-CN" i="1" baseline="-26000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zh-CN" i="1" baseline="-26000" dirty="0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61" name="Text Box 29">
                <a:extLst>
                  <a:ext uri="{FF2B5EF4-FFF2-40B4-BE49-F238E27FC236}">
                    <a16:creationId xmlns:a16="http://schemas.microsoft.com/office/drawing/2014/main" id="{E378BCD4-B880-4955-AD9D-FAD49B29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762" y="4326678"/>
                <a:ext cx="3828164" cy="513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62" name="Rectangle 30">
                <a:extLst>
                  <a:ext uri="{FF2B5EF4-FFF2-40B4-BE49-F238E27FC236}">
                    <a16:creationId xmlns:a16="http://schemas.microsoft.com/office/drawing/2014/main" id="{24798AD6-F323-4D68-B1FA-BD3593C8A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13" y="3498850"/>
                <a:ext cx="67691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i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en-US" altLang="zh-CN" i="1" baseline="-26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i="1" baseline="-26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dirty="0">
                    <a:latin typeface="Times New Roman" panose="02020603050405020304" pitchFamily="18" charset="0"/>
                  </a:rPr>
                  <a:t>大的</a:t>
                </a:r>
                <a:r>
                  <a:rPr kumimoji="0" lang="zh-CN" altLang="en-US" dirty="0">
                    <a:latin typeface="Arial" panose="020B0604020202020204" pitchFamily="34" charset="0"/>
                  </a:rPr>
                  <a:t>元素有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zh-CN" i="1" baseline="-26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i="1" baseline="-26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dirty="0">
                    <a:latin typeface="Arial" panose="020B0604020202020204" pitchFamily="34" charset="0"/>
                  </a:rPr>
                  <a:t>个，则</a:t>
                </a: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排列的逆序数为</a:t>
                </a:r>
              </a:p>
            </p:txBody>
          </p:sp>
        </mc:Choice>
        <mc:Fallback xmlns="">
          <p:sp>
            <p:nvSpPr>
              <p:cNvPr id="18462" name="Rectangle 30">
                <a:extLst>
                  <a:ext uri="{FF2B5EF4-FFF2-40B4-BE49-F238E27FC236}">
                    <a16:creationId xmlns:a16="http://schemas.microsoft.com/office/drawing/2014/main" id="{24798AD6-F323-4D68-B1FA-BD3593C8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3498850"/>
                <a:ext cx="6769100" cy="519113"/>
              </a:xfrm>
              <a:prstGeom prst="rect">
                <a:avLst/>
              </a:prstGeom>
              <a:blipFill>
                <a:blip r:embed="rId5"/>
                <a:stretch>
                  <a:fillRect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36C4F9E-19BB-4365-BC57-2A68019A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9D1B-32BA-4B66-B722-077A8EA17F57}" type="slidenum">
              <a:rPr lang="zh-CN" altLang="en-US"/>
              <a:pPr/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Text Box 2">
                <a:extLst>
                  <a:ext uri="{FF2B5EF4-FFF2-40B4-BE49-F238E27FC236}">
                    <a16:creationId xmlns:a16="http://schemas.microsoft.com/office/drawing/2014/main" id="{56A9A8FA-CE1E-4BDE-87B7-42DDD7FE2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36" y="1426637"/>
                <a:ext cx="6696075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 dirty="0">
                    <a:latin typeface="Times New Roman" panose="02020603050405020304" pitchFamily="18" charset="0"/>
                  </a:rPr>
                  <a:t>例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4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：求排列 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32514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</a:rPr>
                  <a:t> 的逆序数。</a:t>
                </a:r>
              </a:p>
            </p:txBody>
          </p:sp>
        </mc:Choice>
        <mc:Fallback xmlns="">
          <p:sp>
            <p:nvSpPr>
              <p:cNvPr id="21506" name="Text Box 2">
                <a:extLst>
                  <a:ext uri="{FF2B5EF4-FFF2-40B4-BE49-F238E27FC236}">
                    <a16:creationId xmlns:a16="http://schemas.microsoft.com/office/drawing/2014/main" id="{56A9A8FA-CE1E-4BDE-87B7-42DDD7FE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26637"/>
                <a:ext cx="6696075" cy="584775"/>
              </a:xfrm>
              <a:prstGeom prst="rect">
                <a:avLst/>
              </a:prstGeom>
              <a:blipFill>
                <a:blip r:embed="rId2"/>
                <a:stretch>
                  <a:fillRect l="-2368" t="-17708" b="-3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8" name="Text Box 4">
            <a:extLst>
              <a:ext uri="{FF2B5EF4-FFF2-40B4-BE49-F238E27FC236}">
                <a16:creationId xmlns:a16="http://schemas.microsoft.com/office/drawing/2014/main" id="{C65774F0-F81A-4505-BF15-6E8FCECB4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47" y="2213419"/>
            <a:ext cx="1152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27" name="Object 23">
                <a:extLst>
                  <a:ext uri="{FF2B5EF4-FFF2-40B4-BE49-F238E27FC236}">
                    <a16:creationId xmlns:a16="http://schemas.microsoft.com/office/drawing/2014/main" id="{8FB691CD-16D1-46E8-93FB-4221A60D1803}"/>
                  </a:ext>
                </a:extLst>
              </p:cNvPr>
              <p:cNvSpPr txBox="1"/>
              <p:nvPr/>
            </p:nvSpPr>
            <p:spPr bwMode="auto">
              <a:xfrm>
                <a:off x="1360773" y="2213419"/>
                <a:ext cx="7200800" cy="659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527" name="Object 23">
                <a:extLst>
                  <a:ext uri="{FF2B5EF4-FFF2-40B4-BE49-F238E27FC236}">
                    <a16:creationId xmlns:a16="http://schemas.microsoft.com/office/drawing/2014/main" id="{8FB691CD-16D1-46E8-93FB-4221A60D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0773" y="2213419"/>
                <a:ext cx="7200800" cy="65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BD5952-EBE6-4E1B-BF24-65C8FCAF2269}"/>
                  </a:ext>
                </a:extLst>
              </p:cNvPr>
              <p:cNvSpPr txBox="1"/>
              <p:nvPr/>
            </p:nvSpPr>
            <p:spPr>
              <a:xfrm>
                <a:off x="1358384" y="3704671"/>
                <a:ext cx="66830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0" dirty="0"/>
                  <a:t>也可以数排在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b="0" dirty="0"/>
                  <a:t> 之后比其小的数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2BD5952-EBE6-4E1B-BF24-65C8FCAF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84" y="3704671"/>
                <a:ext cx="6683002" cy="584775"/>
              </a:xfrm>
              <a:prstGeom prst="rect">
                <a:avLst/>
              </a:prstGeom>
              <a:blipFill>
                <a:blip r:embed="rId4"/>
                <a:stretch>
                  <a:fillRect l="-2372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3">
                <a:extLst>
                  <a:ext uri="{FF2B5EF4-FFF2-40B4-BE49-F238E27FC236}">
                    <a16:creationId xmlns:a16="http://schemas.microsoft.com/office/drawing/2014/main" id="{DBD30B32-FA73-43C0-92C7-A1738957A1FC}"/>
                  </a:ext>
                </a:extLst>
              </p:cNvPr>
              <p:cNvSpPr txBox="1"/>
              <p:nvPr/>
            </p:nvSpPr>
            <p:spPr bwMode="auto">
              <a:xfrm>
                <a:off x="1358384" y="4409489"/>
                <a:ext cx="6683002" cy="7206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3:2(2,1), 2:1(1)</m:t>
                      </m:r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5:2(1,4)</m:t>
                      </m:r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1:0, 4:0</m:t>
                      </m:r>
                    </m:oMath>
                  </m:oMathPara>
                </a14:m>
                <a:br>
                  <a:rPr lang="en-US" altLang="zh-CN" sz="32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3200" b="0" dirty="0"/>
              </a:p>
            </p:txBody>
          </p:sp>
        </mc:Choice>
        <mc:Fallback xmlns="">
          <p:sp>
            <p:nvSpPr>
              <p:cNvPr id="7" name="Object 23">
                <a:extLst>
                  <a:ext uri="{FF2B5EF4-FFF2-40B4-BE49-F238E27FC236}">
                    <a16:creationId xmlns:a16="http://schemas.microsoft.com/office/drawing/2014/main" id="{DBD30B32-FA73-43C0-92C7-A1738957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8384" y="4409489"/>
                <a:ext cx="6683002" cy="72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13C4015-1566-472F-978A-C0611101064A}"/>
                  </a:ext>
                </a:extLst>
              </p:cNvPr>
              <p:cNvSpPr/>
              <p:nvPr/>
            </p:nvSpPr>
            <p:spPr>
              <a:xfrm>
                <a:off x="1358384" y="2959045"/>
                <a:ext cx="65344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排列的逆序数</m:t>
                      </m:r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=1+3+1=5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13C4015-1566-472F-978A-C0611101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84" y="2959045"/>
                <a:ext cx="6534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B9C1772-D897-479F-9FF4-D8EC86580779}"/>
                  </a:ext>
                </a:extLst>
              </p:cNvPr>
              <p:cNvSpPr/>
              <p:nvPr/>
            </p:nvSpPr>
            <p:spPr>
              <a:xfrm>
                <a:off x="1358384" y="5115340"/>
                <a:ext cx="75608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排列的逆序数</m:t>
                      </m:r>
                      <m:r>
                        <a:rPr lang="en-US" altLang="zh-CN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=2+1+2=5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B9C1772-D897-479F-9FF4-D8EC86580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84" y="5115340"/>
                <a:ext cx="75608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27" grpId="0" build="p"/>
      <p:bldP spid="2" grpId="0"/>
      <p:bldP spid="7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506DF8DE-DD27-457A-A52A-38D4FA5E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9EBC-B1E5-4C2A-BF04-2D7F844D3847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70692" name="Text Box 4">
            <a:extLst>
              <a:ext uri="{FF2B5EF4-FFF2-40B4-BE49-F238E27FC236}">
                <a16:creationId xmlns:a16="http://schemas.microsoft.com/office/drawing/2014/main" id="{3A96D1C1-85AA-42D4-8117-DBC75AF3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557338"/>
            <a:ext cx="6551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逆序数为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奇数</a:t>
            </a:r>
            <a:r>
              <a:rPr lang="zh-CN" altLang="en-US">
                <a:latin typeface="Times New Roman" panose="02020603050405020304" pitchFamily="18" charset="0"/>
              </a:rPr>
              <a:t>的排列称为</a:t>
            </a:r>
            <a:r>
              <a:rPr lang="zh-CN" altLang="en-US">
                <a:solidFill>
                  <a:srgbClr val="990033"/>
                </a:solidFill>
                <a:latin typeface="Times New Roman" panose="02020603050405020304" pitchFamily="18" charset="0"/>
              </a:rPr>
              <a:t>奇排列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70693" name="Text Box 5">
            <a:extLst>
              <a:ext uri="{FF2B5EF4-FFF2-40B4-BE49-F238E27FC236}">
                <a16:creationId xmlns:a16="http://schemas.microsoft.com/office/drawing/2014/main" id="{8EDEC48B-3C61-4299-8562-C360DB6B8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189163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逆序数为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偶数</a:t>
            </a:r>
            <a:r>
              <a:rPr lang="zh-CN" altLang="en-US">
                <a:latin typeface="Times New Roman" panose="02020603050405020304" pitchFamily="18" charset="0"/>
              </a:rPr>
              <a:t>的排列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zh-CN" altLang="en-US">
                <a:solidFill>
                  <a:srgbClr val="990033"/>
                </a:solidFill>
                <a:latin typeface="Arial" panose="020B0604020202020204" pitchFamily="34" charset="0"/>
              </a:rPr>
              <a:t>偶排列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694" name="Text Box 6">
                <a:extLst>
                  <a:ext uri="{FF2B5EF4-FFF2-40B4-BE49-F238E27FC236}">
                    <a16:creationId xmlns:a16="http://schemas.microsoft.com/office/drawing/2014/main" id="{EE5246DB-36E3-4FDE-A8DC-0587D0E9E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550" y="3557588"/>
                <a:ext cx="5329238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123   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 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为偶排列，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0694" name="Text Box 6">
                <a:extLst>
                  <a:ext uri="{FF2B5EF4-FFF2-40B4-BE49-F238E27FC236}">
                    <a16:creationId xmlns:a16="http://schemas.microsoft.com/office/drawing/2014/main" id="{EE5246DB-36E3-4FDE-A8DC-0587D0E9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3557588"/>
                <a:ext cx="5329238" cy="519112"/>
              </a:xfrm>
              <a:prstGeom prst="rect">
                <a:avLst/>
              </a:prstGeom>
              <a:blipFill>
                <a:blip r:embed="rId2"/>
                <a:stretch>
                  <a:fillRect l="-2286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696" name="Rectangle 8">
                <a:extLst>
                  <a:ext uri="{FF2B5EF4-FFF2-40B4-BE49-F238E27FC236}">
                    <a16:creationId xmlns:a16="http://schemas.microsoft.com/office/drawing/2014/main" id="{4C28B1BF-D73E-4A0B-89B3-33CFD1442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4941888"/>
                <a:ext cx="5329238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312   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2 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为偶排列。</a:t>
                </a:r>
              </a:p>
            </p:txBody>
          </p:sp>
        </mc:Choice>
        <mc:Fallback xmlns="">
          <p:sp>
            <p:nvSpPr>
              <p:cNvPr id="370696" name="Rectangle 8">
                <a:extLst>
                  <a:ext uri="{FF2B5EF4-FFF2-40B4-BE49-F238E27FC236}">
                    <a16:creationId xmlns:a16="http://schemas.microsoft.com/office/drawing/2014/main" id="{4C28B1BF-D73E-4A0B-89B3-33CFD1442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4941888"/>
                <a:ext cx="5329238" cy="519112"/>
              </a:xfrm>
              <a:prstGeom prst="rect">
                <a:avLst/>
              </a:prstGeom>
              <a:blipFill>
                <a:blip r:embed="rId3"/>
                <a:stretch>
                  <a:fillRect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698" name="Rectangle 10">
                <a:extLst>
                  <a:ext uri="{FF2B5EF4-FFF2-40B4-BE49-F238E27FC236}">
                    <a16:creationId xmlns:a16="http://schemas.microsoft.com/office/drawing/2014/main" id="{6E9FD29E-317C-4EA3-845E-2BE7A2364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4221163"/>
                <a:ext cx="496887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321   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3 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为奇排列，</a:t>
                </a:r>
              </a:p>
            </p:txBody>
          </p:sp>
        </mc:Choice>
        <mc:Fallback xmlns="">
          <p:sp>
            <p:nvSpPr>
              <p:cNvPr id="370698" name="Rectangle 10">
                <a:extLst>
                  <a:ext uri="{FF2B5EF4-FFF2-40B4-BE49-F238E27FC236}">
                    <a16:creationId xmlns:a16="http://schemas.microsoft.com/office/drawing/2014/main" id="{6E9FD29E-317C-4EA3-845E-2BE7A2364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4221163"/>
                <a:ext cx="4968875" cy="519112"/>
              </a:xfrm>
              <a:prstGeom prst="rect">
                <a:avLst/>
              </a:prstGeom>
              <a:blipFill>
                <a:blip r:embed="rId4"/>
                <a:stretch>
                  <a:fillRect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build="p" autoUpdateAnimBg="0"/>
      <p:bldP spid="370693" grpId="0" build="p" autoUpdateAnimBg="0"/>
      <p:bldP spid="370694" grpId="0" build="p" autoUpdateAnimBg="0"/>
      <p:bldP spid="370696" grpId="0"/>
      <p:bldP spid="3706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98204EC-788E-46D1-8086-C53BA994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968D-38AF-4630-8952-A45B29A617C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6B6D0FD3-A950-44CA-B36F-3D38EBCC4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bg2"/>
                </a:solidFill>
              </a:rPr>
              <a:t>§</a:t>
            </a:r>
            <a:r>
              <a:rPr kumimoji="1" lang="en-US" altLang="zh-CN" b="0">
                <a:solidFill>
                  <a:schemeClr val="bg2"/>
                </a:solidFill>
              </a:rPr>
              <a:t>1</a:t>
            </a:r>
            <a:r>
              <a:rPr kumimoji="1"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>
                <a:solidFill>
                  <a:schemeClr val="bg2"/>
                </a:solidFill>
              </a:rPr>
              <a:t>二阶与三阶行列式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6632B3E3-2E85-4A71-8AD8-34ACE70DA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844675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1. 二阶行列式</a:t>
            </a: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854C105A-DDE9-492D-892E-5E41E984F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708275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二元线性方程组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278" name="Object 6">
                <a:extLst>
                  <a:ext uri="{FF2B5EF4-FFF2-40B4-BE49-F238E27FC236}">
                    <a16:creationId xmlns:a16="http://schemas.microsoft.com/office/drawing/2014/main" id="{36C492BA-B377-47BE-AB9A-947D631E16FB}"/>
                  </a:ext>
                </a:extLst>
              </p:cNvPr>
              <p:cNvSpPr txBox="1"/>
              <p:nvPr/>
            </p:nvSpPr>
            <p:spPr bwMode="auto">
              <a:xfrm>
                <a:off x="2771775" y="3659188"/>
                <a:ext cx="3614738" cy="1104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2278" name="Object 6">
                <a:extLst>
                  <a:ext uri="{FF2B5EF4-FFF2-40B4-BE49-F238E27FC236}">
                    <a16:creationId xmlns:a16="http://schemas.microsoft.com/office/drawing/2014/main" id="{36C492BA-B377-47BE-AB9A-947D631E1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775" y="3659188"/>
                <a:ext cx="3614738" cy="1104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864D1-A8CD-496B-99EA-D6362BAD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C906-A409-47A7-9503-5722B5696638}" type="slidenum">
              <a:rPr lang="zh-CN" altLang="en-US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466" name="Rectangle 2">
                <a:extLst>
                  <a:ext uri="{FF2B5EF4-FFF2-40B4-BE49-F238E27FC236}">
                    <a16:creationId xmlns:a16="http://schemas.microsoft.com/office/drawing/2014/main" id="{F14B4D77-5DF9-49EF-B18F-1890E9D0A43F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en-US" dirty="0">
                    <a:solidFill>
                      <a:schemeClr val="tx1"/>
                    </a:solidFill>
                  </a:rPr>
                  <a:t>§</a:t>
                </a:r>
                <a:r>
                  <a:rPr kumimoji="1" lang="en-US" altLang="zh-CN" b="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阶行列式的定义</a:t>
                </a:r>
              </a:p>
            </p:txBody>
          </p:sp>
        </mc:Choice>
        <mc:Fallback xmlns="">
          <p:sp>
            <p:nvSpPr>
              <p:cNvPr id="190466" name="Rectangle 2">
                <a:extLst>
                  <a:ext uri="{FF2B5EF4-FFF2-40B4-BE49-F238E27FC236}">
                    <a16:creationId xmlns:a16="http://schemas.microsoft.com/office/drawing/2014/main" id="{F14B4D77-5DF9-49EF-B18F-1890E9D0A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468" name="Text Box 4">
            <a:extLst>
              <a:ext uri="{FF2B5EF4-FFF2-40B4-BE49-F238E27FC236}">
                <a16:creationId xmlns:a16="http://schemas.microsoft.com/office/drawing/2014/main" id="{3F44077A-2F22-4775-B52C-044D9F64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44675"/>
            <a:ext cx="712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观察二、三阶行列式，得出下面结论：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470" name="Text Box 6">
                <a:extLst>
                  <a:ext uri="{FF2B5EF4-FFF2-40B4-BE49-F238E27FC236}">
                    <a16:creationId xmlns:a16="http://schemas.microsoft.com/office/drawing/2014/main" id="{E97E9E32-446C-4421-9BFD-975CB7929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750" y="2940050"/>
                <a:ext cx="8064500" cy="2654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AutoNum type="arabicPeriod"/>
                </a:pPr>
                <a:r>
                  <a:rPr lang="zh-CN" altLang="en-US" sz="2800" dirty="0">
                    <a:latin typeface="宋体" panose="02010600030101010101" pitchFamily="2" charset="-122"/>
                  </a:rPr>
                  <a:t>每项都是处于不同行不同列的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</a:rPr>
                  <a:t>个元素的乘积。</a:t>
                </a:r>
                <a:endParaRPr lang="zh-CN" altLang="en-US" sz="2800" dirty="0"/>
              </a:p>
              <a:p>
                <a:endParaRPr lang="zh-CN" altLang="en-US" sz="2800" dirty="0"/>
              </a:p>
              <a:p>
                <a:r>
                  <a:rPr lang="en-US" altLang="zh-CN" sz="2800" dirty="0"/>
                  <a:t>2.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阶行列式是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！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</a:rPr>
                  <a:t>项的代数和。</a:t>
                </a:r>
                <a:endParaRPr lang="zh-CN" altLang="en-US" sz="2800" dirty="0"/>
              </a:p>
              <a:p>
                <a:endParaRPr lang="zh-CN" altLang="en-US" sz="2800" dirty="0"/>
              </a:p>
              <a:p>
                <a:r>
                  <a:rPr lang="en-US" altLang="zh-CN" sz="2800" dirty="0"/>
                  <a:t>3.  </a:t>
                </a:r>
                <a:r>
                  <a:rPr lang="zh-CN" altLang="en-US" sz="2800" dirty="0"/>
                  <a:t>每项的符号都是由该项元素下标排列的奇偶性</a:t>
                </a:r>
              </a:p>
              <a:p>
                <a:r>
                  <a:rPr lang="zh-CN" altLang="en-US" sz="2800" dirty="0"/>
                  <a:t>     所确定。</a:t>
                </a:r>
              </a:p>
            </p:txBody>
          </p:sp>
        </mc:Choice>
        <mc:Fallback xmlns="">
          <p:sp>
            <p:nvSpPr>
              <p:cNvPr id="190470" name="Text Box 6">
                <a:extLst>
                  <a:ext uri="{FF2B5EF4-FFF2-40B4-BE49-F238E27FC236}">
                    <a16:creationId xmlns:a16="http://schemas.microsoft.com/office/drawing/2014/main" id="{E97E9E32-446C-4421-9BFD-975CB792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940050"/>
                <a:ext cx="8064500" cy="2654300"/>
              </a:xfrm>
              <a:prstGeom prst="rect">
                <a:avLst/>
              </a:prstGeom>
              <a:blipFill>
                <a:blip r:embed="rId3"/>
                <a:stretch>
                  <a:fillRect l="-1589" t="-2982" r="-983" b="-55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99CE104-A0CB-47FE-BFEA-53799620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FE7F-BD75-4A37-A659-F53C3F7FB9B4}" type="slidenum">
              <a:rPr lang="zh-CN" altLang="en-US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Text Box 4">
                <a:extLst>
                  <a:ext uri="{FF2B5EF4-FFF2-40B4-BE49-F238E27FC236}">
                    <a16:creationId xmlns:a16="http://schemas.microsoft.com/office/drawing/2014/main" id="{80A5E066-A854-4FC8-A439-352A884535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13" y="1628775"/>
                <a:ext cx="324008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定义1：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项</a:t>
                </a:r>
              </a:p>
            </p:txBody>
          </p:sp>
        </mc:Choice>
        <mc:Fallback xmlns="">
          <p:sp>
            <p:nvSpPr>
              <p:cNvPr id="25604" name="Text Box 4">
                <a:extLst>
                  <a:ext uri="{FF2B5EF4-FFF2-40B4-BE49-F238E27FC236}">
                    <a16:creationId xmlns:a16="http://schemas.microsoft.com/office/drawing/2014/main" id="{80A5E066-A854-4FC8-A439-352A8845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628775"/>
                <a:ext cx="3240087" cy="519113"/>
              </a:xfrm>
              <a:prstGeom prst="rect">
                <a:avLst/>
              </a:prstGeom>
              <a:blipFill>
                <a:blip r:embed="rId3"/>
                <a:stretch>
                  <a:fillRect l="-3955" t="-15294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E3C037DA-D5AB-4733-A16B-63D03A1E9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34289"/>
              </p:ext>
            </p:extLst>
          </p:nvPr>
        </p:nvGraphicFramePr>
        <p:xfrm>
          <a:off x="3040063" y="4356100"/>
          <a:ext cx="3046412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31560" imgH="939600" progId="Equation.3">
                  <p:embed/>
                </p:oleObj>
              </mc:Choice>
              <mc:Fallback>
                <p:oleObj name="公式" r:id="rId4" imgW="1231560" imgH="93960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E3C037DA-D5AB-4733-A16B-63D03A1E9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4356100"/>
                        <a:ext cx="3046412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610" name="Object 10">
                <a:extLst>
                  <a:ext uri="{FF2B5EF4-FFF2-40B4-BE49-F238E27FC236}">
                    <a16:creationId xmlns:a16="http://schemas.microsoft.com/office/drawing/2014/main" id="{C60B6436-BA2F-4CA5-94A4-DE67EA3F069F}"/>
                  </a:ext>
                </a:extLst>
              </p:cNvPr>
              <p:cNvSpPr txBox="1"/>
              <p:nvPr/>
            </p:nvSpPr>
            <p:spPr bwMode="auto">
              <a:xfrm>
                <a:off x="3074988" y="1589088"/>
                <a:ext cx="4953396" cy="684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(−1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的和</a:t>
                </a:r>
              </a:p>
            </p:txBody>
          </p:sp>
        </mc:Choice>
        <mc:Fallback xmlns="">
          <p:sp>
            <p:nvSpPr>
              <p:cNvPr id="25610" name="Object 10">
                <a:extLst>
                  <a:ext uri="{FF2B5EF4-FFF2-40B4-BE49-F238E27FC236}">
                    <a16:creationId xmlns:a16="http://schemas.microsoft.com/office/drawing/2014/main" id="{C60B6436-BA2F-4CA5-94A4-DE67EA3F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4988" y="1589088"/>
                <a:ext cx="4953396" cy="684212"/>
              </a:xfrm>
              <a:prstGeom prst="rect">
                <a:avLst/>
              </a:prstGeom>
              <a:blipFill>
                <a:blip r:embed="rId6"/>
                <a:stretch>
                  <a:fillRect t="-125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24" name="Text Box 24">
                <a:extLst>
                  <a:ext uri="{FF2B5EF4-FFF2-40B4-BE49-F238E27FC236}">
                    <a16:creationId xmlns:a16="http://schemas.microsoft.com/office/drawing/2014/main" id="{57B684AA-D737-4BF5-9602-C11617308C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8006" y="2204864"/>
                <a:ext cx="590439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dirty="0">
                    <a:latin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zh-CN" altLang="en-US" dirty="0">
                    <a:latin typeface="Arial" panose="020B0604020202020204" pitchFamily="34" charset="0"/>
                  </a:rPr>
                  <a:t> 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dirty="0">
                    <a:latin typeface="Arial" panose="020B0604020202020204" pitchFamily="34" charset="0"/>
                  </a:rPr>
                  <a:t> 的逆序数</a:t>
                </a:r>
              </a:p>
            </p:txBody>
          </p:sp>
        </mc:Choice>
        <mc:Fallback xmlns="">
          <p:sp>
            <p:nvSpPr>
              <p:cNvPr id="25624" name="Text Box 24">
                <a:extLst>
                  <a:ext uri="{FF2B5EF4-FFF2-40B4-BE49-F238E27FC236}">
                    <a16:creationId xmlns:a16="http://schemas.microsoft.com/office/drawing/2014/main" id="{57B684AA-D737-4BF5-9602-C1161730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006" y="2204864"/>
                <a:ext cx="5904394" cy="523220"/>
              </a:xfrm>
              <a:prstGeom prst="rect">
                <a:avLst/>
              </a:prstGeom>
              <a:blipFill>
                <a:blip r:embed="rId7"/>
                <a:stretch>
                  <a:fillRect l="-2064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26" name="Object 26">
                <a:extLst>
                  <a:ext uri="{FF2B5EF4-FFF2-40B4-BE49-F238E27FC236}">
                    <a16:creationId xmlns:a16="http://schemas.microsoft.com/office/drawing/2014/main" id="{1F63C767-F7C9-4F0A-A9FB-6DC5B122F9B0}"/>
                  </a:ext>
                </a:extLst>
              </p:cNvPr>
              <p:cNvSpPr txBox="1"/>
              <p:nvPr/>
            </p:nvSpPr>
            <p:spPr bwMode="auto">
              <a:xfrm>
                <a:off x="2195736" y="2758603"/>
                <a:ext cx="5040560" cy="8221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626" name="Object 26">
                <a:extLst>
                  <a:ext uri="{FF2B5EF4-FFF2-40B4-BE49-F238E27FC236}">
                    <a16:creationId xmlns:a16="http://schemas.microsoft.com/office/drawing/2014/main" id="{1F63C767-F7C9-4F0A-A9FB-6DC5B122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2758603"/>
                <a:ext cx="5040560" cy="822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28" name="Rectangle 28">
                <a:extLst>
                  <a:ext uri="{FF2B5EF4-FFF2-40B4-BE49-F238E27FC236}">
                    <a16:creationId xmlns:a16="http://schemas.microsoft.com/office/drawing/2014/main" id="{807A035E-C648-458C-8B4C-0E9E1BD92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006" y="3705336"/>
                <a:ext cx="51435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称为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阶行列式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，记作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28" name="Rectangle 28">
                <a:extLst>
                  <a:ext uri="{FF2B5EF4-FFF2-40B4-BE49-F238E27FC236}">
                    <a16:creationId xmlns:a16="http://schemas.microsoft.com/office/drawing/2014/main" id="{807A035E-C648-458C-8B4C-0E9E1BD92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006" y="3705336"/>
                <a:ext cx="5143500" cy="519113"/>
              </a:xfrm>
              <a:prstGeom prst="rect">
                <a:avLst/>
              </a:prstGeom>
              <a:blipFill>
                <a:blip r:embed="rId9"/>
                <a:stretch>
                  <a:fillRect l="-2370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BE140E4-D008-425B-A729-3EAD91E8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3AC0-5ACE-4E84-80DA-130877CAD984}" type="slidenum">
              <a:rPr lang="zh-CN" altLang="en-US"/>
              <a:pPr/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6" name="Object 20">
                <a:extLst>
                  <a:ext uri="{FF2B5EF4-FFF2-40B4-BE49-F238E27FC236}">
                    <a16:creationId xmlns:a16="http://schemas.microsoft.com/office/drawing/2014/main" id="{2C7C0E8F-1484-4436-BF93-C79CAA16ABCA}"/>
                  </a:ext>
                </a:extLst>
              </p:cNvPr>
              <p:cNvSpPr txBox="1"/>
              <p:nvPr/>
            </p:nvSpPr>
            <p:spPr bwMode="auto">
              <a:xfrm>
                <a:off x="1403648" y="2058850"/>
                <a:ext cx="5608638" cy="1101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56" name="Object 20">
                <a:extLst>
                  <a:ext uri="{FF2B5EF4-FFF2-40B4-BE49-F238E27FC236}">
                    <a16:creationId xmlns:a16="http://schemas.microsoft.com/office/drawing/2014/main" id="{2C7C0E8F-1484-4436-BF93-C79CAA16A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2058850"/>
                <a:ext cx="5608638" cy="1101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9" name="Rectangle 33">
            <a:extLst>
              <a:ext uri="{FF2B5EF4-FFF2-40B4-BE49-F238E27FC236}">
                <a16:creationId xmlns:a16="http://schemas.microsoft.com/office/drawing/2014/main" id="{303AF4C8-1D89-4CAA-9CF8-47611C009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372706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</a:rPr>
              <a:t>验证三阶行列式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5FE8B694-ABC7-4CED-B016-5A6BA77B2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664" y="3051389"/>
                <a:ext cx="842493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1, 2, 3 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的全排列为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123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231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312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132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213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321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4">
                <a:extLst>
                  <a:ext uri="{FF2B5EF4-FFF2-40B4-BE49-F238E27FC236}">
                    <a16:creationId xmlns:a16="http://schemas.microsoft.com/office/drawing/2014/main" id="{5FE8B694-ABC7-4CED-B016-5A6BA77B2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664" y="3051389"/>
                <a:ext cx="8424936" cy="523220"/>
              </a:xfrm>
              <a:prstGeom prst="rect">
                <a:avLst/>
              </a:prstGeom>
              <a:blipFill>
                <a:blip r:embed="rId3"/>
                <a:stretch>
                  <a:fillRect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6F7177-03D4-4A44-B594-DA4CDECCD5B0}"/>
                  </a:ext>
                </a:extLst>
              </p:cNvPr>
              <p:cNvSpPr/>
              <p:nvPr/>
            </p:nvSpPr>
            <p:spPr>
              <a:xfrm>
                <a:off x="90162" y="4408074"/>
                <a:ext cx="9621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123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6F7177-03D4-4A44-B594-DA4CDECC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" y="4408074"/>
                <a:ext cx="9621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84808BE-67BD-4F22-8AA0-7078FF1804D8}"/>
                  </a:ext>
                </a:extLst>
              </p:cNvPr>
              <p:cNvSpPr/>
              <p:nvPr/>
            </p:nvSpPr>
            <p:spPr>
              <a:xfrm>
                <a:off x="2217556" y="4371554"/>
                <a:ext cx="19170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84808BE-67BD-4F22-8AA0-7078FF180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556" y="4371554"/>
                <a:ext cx="1917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FC6AF71-D301-44AF-9D67-76FCF6AFEAEE}"/>
              </a:ext>
            </a:extLst>
          </p:cNvPr>
          <p:cNvSpPr/>
          <p:nvPr/>
        </p:nvSpPr>
        <p:spPr>
          <a:xfrm>
            <a:off x="1529263" y="4408074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35B9B5-6E9B-4310-A428-F346C3E9E83A}"/>
                  </a:ext>
                </a:extLst>
              </p:cNvPr>
              <p:cNvSpPr/>
              <p:nvPr/>
            </p:nvSpPr>
            <p:spPr>
              <a:xfrm>
                <a:off x="78147" y="4974812"/>
                <a:ext cx="9621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35B9B5-6E9B-4310-A428-F346C3E9E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" y="4974812"/>
                <a:ext cx="9621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32A45C3-A4A3-4350-B191-EF76134A2EE7}"/>
              </a:ext>
            </a:extLst>
          </p:cNvPr>
          <p:cNvSpPr/>
          <p:nvPr/>
        </p:nvSpPr>
        <p:spPr>
          <a:xfrm>
            <a:off x="1524112" y="4964226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C688F4-1AE5-4806-95B1-1B73BE9A71AD}"/>
                  </a:ext>
                </a:extLst>
              </p:cNvPr>
              <p:cNvSpPr/>
              <p:nvPr/>
            </p:nvSpPr>
            <p:spPr>
              <a:xfrm>
                <a:off x="2205765" y="4862300"/>
                <a:ext cx="19747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C688F4-1AE5-4806-95B1-1B73BE9A7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65" y="4862300"/>
                <a:ext cx="197470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8FC9AB-416B-47A5-9F20-322E5863C16E}"/>
                  </a:ext>
                </a:extLst>
              </p:cNvPr>
              <p:cNvSpPr/>
              <p:nvPr/>
            </p:nvSpPr>
            <p:spPr>
              <a:xfrm>
                <a:off x="75992" y="5595582"/>
                <a:ext cx="9621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312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8FC9AB-416B-47A5-9F20-322E5863C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" y="5595582"/>
                <a:ext cx="9621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20690FC6-D6E4-4FCB-8A57-A84EF84469D1}"/>
              </a:ext>
            </a:extLst>
          </p:cNvPr>
          <p:cNvSpPr/>
          <p:nvPr/>
        </p:nvSpPr>
        <p:spPr>
          <a:xfrm>
            <a:off x="1519177" y="5589372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7FA036-780C-490A-91B9-7ACCB64BB5F0}"/>
                  </a:ext>
                </a:extLst>
              </p:cNvPr>
              <p:cNvSpPr/>
              <p:nvPr/>
            </p:nvSpPr>
            <p:spPr>
              <a:xfrm>
                <a:off x="2205765" y="5515634"/>
                <a:ext cx="19747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7FA036-780C-490A-91B9-7ACCB64BB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65" y="5515634"/>
                <a:ext cx="197470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BBB2D2C-83A9-4C98-AD4E-06C6E8953556}"/>
                  </a:ext>
                </a:extLst>
              </p:cNvPr>
              <p:cNvSpPr/>
              <p:nvPr/>
            </p:nvSpPr>
            <p:spPr>
              <a:xfrm>
                <a:off x="4134555" y="4407784"/>
                <a:ext cx="9621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BBB2D2C-83A9-4C98-AD4E-06C6E8953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55" y="4407784"/>
                <a:ext cx="9621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B6D9A442-69EF-4CF0-A5B8-A8C6EA8CA09C}"/>
              </a:ext>
            </a:extLst>
          </p:cNvPr>
          <p:cNvSpPr/>
          <p:nvPr/>
        </p:nvSpPr>
        <p:spPr>
          <a:xfrm>
            <a:off x="5614837" y="4410719"/>
            <a:ext cx="308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F16EE21-7B08-4E83-8044-4D2CE6DB2A84}"/>
                  </a:ext>
                </a:extLst>
              </p:cNvPr>
              <p:cNvSpPr/>
              <p:nvPr/>
            </p:nvSpPr>
            <p:spPr>
              <a:xfrm>
                <a:off x="4122765" y="4971475"/>
                <a:ext cx="9621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213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F16EE21-7B08-4E83-8044-4D2CE6DB2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765" y="4971475"/>
                <a:ext cx="9621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1A8EDA-B39C-43D1-8F5C-6A2B66E5DC84}"/>
                  </a:ext>
                </a:extLst>
              </p:cNvPr>
              <p:cNvSpPr/>
              <p:nvPr/>
            </p:nvSpPr>
            <p:spPr>
              <a:xfrm>
                <a:off x="4134556" y="5596577"/>
                <a:ext cx="9621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321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1A8EDA-B39C-43D1-8F5C-6A2B66E5D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56" y="5596577"/>
                <a:ext cx="9621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87902E78-EE7B-4DCA-830F-60F947D30A44}"/>
              </a:ext>
            </a:extLst>
          </p:cNvPr>
          <p:cNvSpPr/>
          <p:nvPr/>
        </p:nvSpPr>
        <p:spPr>
          <a:xfrm>
            <a:off x="1187624" y="382601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逆序数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1C9D08-BC85-4562-A8CF-E4C9A42D3BE2}"/>
              </a:ext>
            </a:extLst>
          </p:cNvPr>
          <p:cNvSpPr/>
          <p:nvPr/>
        </p:nvSpPr>
        <p:spPr>
          <a:xfrm>
            <a:off x="181766" y="382601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排列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D0B801-B86E-4645-A1B8-380F1A77F190}"/>
              </a:ext>
            </a:extLst>
          </p:cNvPr>
          <p:cNvSpPr/>
          <p:nvPr/>
        </p:nvSpPr>
        <p:spPr>
          <a:xfrm>
            <a:off x="2554158" y="381648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对应项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E9C760-66BA-4E6D-8546-67AFFA6E3A54}"/>
              </a:ext>
            </a:extLst>
          </p:cNvPr>
          <p:cNvSpPr/>
          <p:nvPr/>
        </p:nvSpPr>
        <p:spPr>
          <a:xfrm>
            <a:off x="5196520" y="380661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逆序数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3AD7E2-2A64-4C84-9101-4AB28458299B}"/>
              </a:ext>
            </a:extLst>
          </p:cNvPr>
          <p:cNvSpPr/>
          <p:nvPr/>
        </p:nvSpPr>
        <p:spPr>
          <a:xfrm>
            <a:off x="4190662" y="3806611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排列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41440E-517B-4323-B616-BAAE06062E5A}"/>
              </a:ext>
            </a:extLst>
          </p:cNvPr>
          <p:cNvSpPr/>
          <p:nvPr/>
        </p:nvSpPr>
        <p:spPr>
          <a:xfrm>
            <a:off x="6563054" y="3797075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对应项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9094F1F-B770-458B-9D28-3B06B1F0CDF8}"/>
              </a:ext>
            </a:extLst>
          </p:cNvPr>
          <p:cNvCxnSpPr/>
          <p:nvPr/>
        </p:nvCxnSpPr>
        <p:spPr bwMode="auto">
          <a:xfrm flipH="1" flipV="1">
            <a:off x="4067944" y="3717032"/>
            <a:ext cx="22994" cy="25922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24FEF85-7967-4206-9404-4C882AAD2CA7}"/>
              </a:ext>
            </a:extLst>
          </p:cNvPr>
          <p:cNvSpPr/>
          <p:nvPr/>
        </p:nvSpPr>
        <p:spPr>
          <a:xfrm>
            <a:off x="5609701" y="4958446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E7931FB-421A-4769-9DB0-C7FD0978F644}"/>
              </a:ext>
            </a:extLst>
          </p:cNvPr>
          <p:cNvSpPr/>
          <p:nvPr/>
        </p:nvSpPr>
        <p:spPr>
          <a:xfrm>
            <a:off x="5609701" y="5589372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CFEC780-FB30-4506-9B5F-2458AB8AA029}"/>
                  </a:ext>
                </a:extLst>
              </p:cNvPr>
              <p:cNvSpPr/>
              <p:nvPr/>
            </p:nvSpPr>
            <p:spPr>
              <a:xfrm>
                <a:off x="6236412" y="5589372"/>
                <a:ext cx="20356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CFEC780-FB30-4506-9B5F-2458AB8AA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412" y="5589372"/>
                <a:ext cx="203562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B01ECD-3581-4708-87DB-6BF0F519E943}"/>
                  </a:ext>
                </a:extLst>
              </p:cNvPr>
              <p:cNvSpPr/>
              <p:nvPr/>
            </p:nvSpPr>
            <p:spPr>
              <a:xfrm>
                <a:off x="6257650" y="4367322"/>
                <a:ext cx="20356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B01ECD-3581-4708-87DB-6BF0F519E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50" y="4367322"/>
                <a:ext cx="203562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88AD07F-D570-4A21-AEAA-0F35D094130F}"/>
                  </a:ext>
                </a:extLst>
              </p:cNvPr>
              <p:cNvSpPr/>
              <p:nvPr/>
            </p:nvSpPr>
            <p:spPr>
              <a:xfrm>
                <a:off x="6257650" y="4958446"/>
                <a:ext cx="20356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88AD07F-D570-4A21-AEAA-0F35D0941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50" y="4958446"/>
                <a:ext cx="203562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8022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4" grpId="0"/>
      <p:bldP spid="5" grpId="0"/>
      <p:bldP spid="13" grpId="0"/>
      <p:bldP spid="6" grpId="0"/>
      <p:bldP spid="10" grpId="0"/>
      <p:bldP spid="16" grpId="0"/>
      <p:bldP spid="11" grpId="0"/>
      <p:bldP spid="12" grpId="0"/>
      <p:bldP spid="19" grpId="0"/>
      <p:bldP spid="14" grpId="0"/>
      <p:bldP spid="15" grpId="0"/>
      <p:bldP spid="17" grpId="0"/>
      <p:bldP spid="18" grpId="0"/>
      <p:bldP spid="20" grpId="0"/>
      <p:bldP spid="25" grpId="0"/>
      <p:bldP spid="26" grpId="0"/>
      <p:bldP spid="27" grpId="0"/>
      <p:bldP spid="32" grpId="0"/>
      <p:bldP spid="33" grpId="0"/>
      <p:bldP spid="37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09EBDC9D-F167-419A-8745-4694ABE2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0B8-7AFC-4244-9F79-52E83F2388CB}" type="slidenum">
              <a:rPr lang="zh-CN" altLang="en-US"/>
              <a:pPr/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3" name="Text Box 5">
                <a:extLst>
                  <a:ext uri="{FF2B5EF4-FFF2-40B4-BE49-F238E27FC236}">
                    <a16:creationId xmlns:a16="http://schemas.microsoft.com/office/drawing/2014/main" id="{F2BD5A00-D7A2-4478-B851-C906DBC32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6000" y="1743075"/>
                <a:ext cx="7732464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例1：写出四阶行列式中含有因子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的项。</a:t>
                </a:r>
              </a:p>
              <a:p>
                <a:pPr>
                  <a:spcBef>
                    <a:spcPct val="0"/>
                  </a:spcBef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493" name="Text Box 5">
                <a:extLst>
                  <a:ext uri="{FF2B5EF4-FFF2-40B4-BE49-F238E27FC236}">
                    <a16:creationId xmlns:a16="http://schemas.microsoft.com/office/drawing/2014/main" id="{F2BD5A00-D7A2-4478-B851-C906DBC3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000" y="1743075"/>
                <a:ext cx="7732464" cy="954107"/>
              </a:xfrm>
              <a:prstGeom prst="rect">
                <a:avLst/>
              </a:prstGeom>
              <a:blipFill>
                <a:blip r:embed="rId2"/>
                <a:stretch>
                  <a:fillRect l="-1656" t="-89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500" name="Object 12">
                <a:extLst>
                  <a:ext uri="{FF2B5EF4-FFF2-40B4-BE49-F238E27FC236}">
                    <a16:creationId xmlns:a16="http://schemas.microsoft.com/office/drawing/2014/main" id="{0A8634E4-EC6B-4EB4-8F83-476964622D47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2843808" y="2743746"/>
                <a:ext cx="2592289" cy="8640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1500" name="Object 12">
                <a:extLst>
                  <a:ext uri="{FF2B5EF4-FFF2-40B4-BE49-F238E27FC236}">
                    <a16:creationId xmlns:a16="http://schemas.microsoft.com/office/drawing/2014/main" id="{0A8634E4-EC6B-4EB4-8F83-476964622D4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843808" y="2743746"/>
                <a:ext cx="2592289" cy="86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502" name="Object 14">
                <a:extLst>
                  <a:ext uri="{FF2B5EF4-FFF2-40B4-BE49-F238E27FC236}">
                    <a16:creationId xmlns:a16="http://schemas.microsoft.com/office/drawing/2014/main" id="{66E8CC03-06D5-4B7B-88C4-AFB8BADD4F5E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771775" y="3621088"/>
                <a:ext cx="2232025" cy="582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1502" name="Object 14">
                <a:extLst>
                  <a:ext uri="{FF2B5EF4-FFF2-40B4-BE49-F238E27FC236}">
                    <a16:creationId xmlns:a16="http://schemas.microsoft.com/office/drawing/2014/main" id="{66E8CC03-06D5-4B7B-88C4-AFB8BADD4F5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771775" y="3621088"/>
                <a:ext cx="2232025" cy="582612"/>
              </a:xfrm>
              <a:prstGeom prst="rect">
                <a:avLst/>
              </a:prstGeom>
              <a:blipFill>
                <a:blip r:embed="rId4"/>
                <a:stretch>
                  <a:fillRect r="-65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0" grpId="0" build="p"/>
      <p:bldP spid="19150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18C62A39-BAC5-465C-8DB0-0C33988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517C-BA23-4B61-B2B8-2AA09C38B3D9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E60FE85E-764E-4C34-BE55-9A9E0CF5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6263"/>
            <a:ext cx="165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E216DD31-F2D4-4BAB-AC16-531C26685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1844675"/>
            <a:ext cx="3249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计算四阶行列式</a:t>
            </a:r>
          </a:p>
        </p:txBody>
      </p:sp>
      <p:graphicFrame>
        <p:nvGraphicFramePr>
          <p:cNvPr id="27662" name="Object 14">
            <a:extLst>
              <a:ext uri="{FF2B5EF4-FFF2-40B4-BE49-F238E27FC236}">
                <a16:creationId xmlns:a16="http://schemas.microsoft.com/office/drawing/2014/main" id="{352E9190-CA48-432F-ABB4-437F45316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2708275"/>
          <a:ext cx="2989262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2044440" progId="Equation.3">
                  <p:embed/>
                </p:oleObj>
              </mc:Choice>
              <mc:Fallback>
                <p:oleObj name="Equation" r:id="rId2" imgW="2628720" imgH="2044440" progId="Equation.3">
                  <p:embed/>
                  <p:pic>
                    <p:nvPicPr>
                      <p:cNvPr id="27662" name="Object 14">
                        <a:extLst>
                          <a:ext uri="{FF2B5EF4-FFF2-40B4-BE49-F238E27FC236}">
                            <a16:creationId xmlns:a16="http://schemas.microsoft.com/office/drawing/2014/main" id="{352E9190-CA48-432F-ABB4-437F45316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708275"/>
                        <a:ext cx="2989262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Text Box 19">
            <a:extLst>
              <a:ext uri="{FF2B5EF4-FFF2-40B4-BE49-F238E27FC236}">
                <a16:creationId xmlns:a16="http://schemas.microsoft.com/office/drawing/2014/main" id="{0692EBDF-D7D5-4CD4-B32B-F496A511D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070475"/>
            <a:ext cx="86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=</a:t>
            </a:r>
            <a:endParaRPr lang="en-US" altLang="zh-CN" i="1">
              <a:solidFill>
                <a:srgbClr val="66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82C587D5-D427-426C-94AE-E0AB4F6DA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3067050"/>
            <a:ext cx="1655762" cy="1154113"/>
          </a:xfrm>
          <a:prstGeom prst="line">
            <a:avLst/>
          </a:prstGeom>
          <a:noFill/>
          <a:ln w="222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4801AB7F-9106-4B30-B017-9BA7AD531B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8763" y="2997200"/>
            <a:ext cx="1584325" cy="1295400"/>
          </a:xfrm>
          <a:prstGeom prst="line">
            <a:avLst/>
          </a:prstGeom>
          <a:noFill/>
          <a:ln w="22225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DE35ED58-A5F4-4355-A616-0C5B56DE8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3068638"/>
            <a:ext cx="936625" cy="287337"/>
          </a:xfrm>
          <a:prstGeom prst="line">
            <a:avLst/>
          </a:prstGeom>
          <a:noFill/>
          <a:ln w="222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A6978C45-EF60-48B5-90ED-08A20C864E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8050" y="3355975"/>
            <a:ext cx="287338" cy="576263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80C042A4-4178-47C2-AF37-D4AA8E78C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8050" y="3932238"/>
            <a:ext cx="1006475" cy="288925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34D13247-CBCC-4C57-8F72-8E83DA9DE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6463" y="2997200"/>
            <a:ext cx="936625" cy="358775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763050FF-CED1-419E-9BC4-E7F839218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355975"/>
            <a:ext cx="288925" cy="576263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2085B74A-D935-4C4E-8C28-370FCE7991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3932238"/>
            <a:ext cx="936625" cy="360362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9" name="Rectangle 31">
            <a:extLst>
              <a:ext uri="{FF2B5EF4-FFF2-40B4-BE49-F238E27FC236}">
                <a16:creationId xmlns:a16="http://schemas.microsoft.com/office/drawing/2014/main" id="{E38ECAAA-C5A1-469A-98F8-159F685D0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5070475"/>
            <a:ext cx="92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A50021"/>
                </a:solidFill>
                <a:latin typeface="Times New Roman" panose="02020603050405020304" pitchFamily="18" charset="0"/>
              </a:rPr>
              <a:t>acfh</a:t>
            </a:r>
            <a:endParaRPr lang="zh-CN" altLang="en-US" i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1" name="Rectangle 33">
            <a:extLst>
              <a:ext uri="{FF2B5EF4-FFF2-40B4-BE49-F238E27FC236}">
                <a16:creationId xmlns:a16="http://schemas.microsoft.com/office/drawing/2014/main" id="{5438D59D-1AED-4501-B05F-09455037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084763"/>
            <a:ext cx="116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A50021"/>
                </a:solidFill>
                <a:latin typeface="Times New Roman" panose="02020603050405020304" pitchFamily="18" charset="0"/>
              </a:rPr>
              <a:t>bdeg</a:t>
            </a:r>
            <a:endParaRPr lang="zh-CN" altLang="en-US" i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3" name="Rectangle 35">
            <a:extLst>
              <a:ext uri="{FF2B5EF4-FFF2-40B4-BE49-F238E27FC236}">
                <a16:creationId xmlns:a16="http://schemas.microsoft.com/office/drawing/2014/main" id="{DECF33E2-AEA1-43BA-BEBB-AF321EA4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084763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i="1">
                <a:solidFill>
                  <a:srgbClr val="008000"/>
                </a:solidFill>
                <a:latin typeface="Times New Roman" panose="02020603050405020304" pitchFamily="18" charset="0"/>
              </a:rPr>
              <a:t>adeh</a:t>
            </a:r>
            <a:endParaRPr lang="zh-CN" altLang="en-US" i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5" name="Rectangle 37">
            <a:extLst>
              <a:ext uri="{FF2B5EF4-FFF2-40B4-BE49-F238E27FC236}">
                <a16:creationId xmlns:a16="http://schemas.microsoft.com/office/drawing/2014/main" id="{80539A74-5859-46C0-9CEC-5746C276A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084763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i="1">
                <a:solidFill>
                  <a:srgbClr val="008000"/>
                </a:solidFill>
                <a:latin typeface="Times New Roman" panose="02020603050405020304" pitchFamily="18" charset="0"/>
              </a:rPr>
              <a:t>bcfg</a:t>
            </a:r>
            <a:endParaRPr lang="zh-CN" altLang="en-US" i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build="p" autoUpdateAnimBg="0"/>
      <p:bldP spid="27661" grpId="0" build="p" autoUpdateAnimBg="0"/>
      <p:bldP spid="27679" grpId="0"/>
      <p:bldP spid="27681" grpId="0"/>
      <p:bldP spid="27683" grpId="0"/>
      <p:bldP spid="276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46FE9C4-39F3-429F-9150-883EF524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A812-8B75-4F39-9358-458109D6D5AD}" type="slidenum">
              <a:rPr lang="zh-CN" altLang="en-US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Text Box 2">
                <a:extLst>
                  <a:ext uri="{FF2B5EF4-FFF2-40B4-BE49-F238E27FC236}">
                    <a16:creationId xmlns:a16="http://schemas.microsoft.com/office/drawing/2014/main" id="{10819B1A-B4C7-444C-93F3-74E06D0F8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568" y="1250866"/>
                <a:ext cx="705728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 项中只有一项不为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的行列式</a:t>
                </a:r>
              </a:p>
            </p:txBody>
          </p:sp>
        </mc:Choice>
        <mc:Fallback xmlns="">
          <p:sp>
            <p:nvSpPr>
              <p:cNvPr id="28674" name="Text Box 2">
                <a:extLst>
                  <a:ext uri="{FF2B5EF4-FFF2-40B4-BE49-F238E27FC236}">
                    <a16:creationId xmlns:a16="http://schemas.microsoft.com/office/drawing/2014/main" id="{10819B1A-B4C7-444C-93F3-74E06D0F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568" y="1250866"/>
                <a:ext cx="7057280" cy="523220"/>
              </a:xfrm>
              <a:prstGeom prst="rect">
                <a:avLst/>
              </a:prstGeom>
              <a:blipFill>
                <a:blip r:embed="rId3"/>
                <a:stretch>
                  <a:fillRect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Text Box 3">
            <a:extLst>
              <a:ext uri="{FF2B5EF4-FFF2-40B4-BE49-F238E27FC236}">
                <a16:creationId xmlns:a16="http://schemas.microsoft.com/office/drawing/2014/main" id="{4A274DB1-78BF-42FB-8427-F04EF4C58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2074863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0E81E269-2DBD-4B56-BB42-7C114809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2093913"/>
            <a:ext cx="4619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上三角形行列式</a:t>
            </a:r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1CB1E897-44B7-434F-84D7-AAC978B57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62829"/>
              </p:ext>
            </p:extLst>
          </p:nvPr>
        </p:nvGraphicFramePr>
        <p:xfrm>
          <a:off x="1550988" y="3100388"/>
          <a:ext cx="3225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600" imgH="2057400" progId="Equation.3">
                  <p:embed/>
                </p:oleObj>
              </mc:Choice>
              <mc:Fallback>
                <p:oleObj name="Equation" r:id="rId4" imgW="3225600" imgH="205740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1CB1E897-44B7-434F-84D7-AAC978B574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100388"/>
                        <a:ext cx="3225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Object 6">
                <a:extLst>
                  <a:ext uri="{FF2B5EF4-FFF2-40B4-BE49-F238E27FC236}">
                    <a16:creationId xmlns:a16="http://schemas.microsoft.com/office/drawing/2014/main" id="{93F50920-638E-49F4-8F66-7A043EC8006F}"/>
                  </a:ext>
                </a:extLst>
              </p:cNvPr>
              <p:cNvSpPr txBox="1"/>
              <p:nvPr/>
            </p:nvSpPr>
            <p:spPr bwMode="auto">
              <a:xfrm>
                <a:off x="4776788" y="3789040"/>
                <a:ext cx="2809006" cy="1125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678" name="Object 6">
                <a:extLst>
                  <a:ext uri="{FF2B5EF4-FFF2-40B4-BE49-F238E27FC236}">
                    <a16:creationId xmlns:a16="http://schemas.microsoft.com/office/drawing/2014/main" id="{93F50920-638E-49F4-8F66-7A043EC8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6788" y="3789040"/>
                <a:ext cx="2809006" cy="1125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ED39766-FB65-4607-A05B-B924539E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EB71-5A94-49DD-81BF-5F818686E68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1303F2BD-48BB-47CC-B726-E4857DF6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92517" name="Text Box 5">
            <a:extLst>
              <a:ext uri="{FF2B5EF4-FFF2-40B4-BE49-F238E27FC236}">
                <a16:creationId xmlns:a16="http://schemas.microsoft.com/office/drawing/2014/main" id="{3447D3A8-FF69-4381-AEE1-FB87B8606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1503363"/>
            <a:ext cx="3468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下三角形行列式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518" name="Object 6">
                <a:extLst>
                  <a:ext uri="{FF2B5EF4-FFF2-40B4-BE49-F238E27FC236}">
                    <a16:creationId xmlns:a16="http://schemas.microsoft.com/office/drawing/2014/main" id="{84A3F185-2A85-4478-9AA4-CD42530EB4A6}"/>
                  </a:ext>
                </a:extLst>
              </p:cNvPr>
              <p:cNvSpPr txBox="1"/>
              <p:nvPr/>
            </p:nvSpPr>
            <p:spPr bwMode="auto">
              <a:xfrm>
                <a:off x="4553842" y="3356992"/>
                <a:ext cx="3061096" cy="13183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518" name="Object 6">
                <a:extLst>
                  <a:ext uri="{FF2B5EF4-FFF2-40B4-BE49-F238E27FC236}">
                    <a16:creationId xmlns:a16="http://schemas.microsoft.com/office/drawing/2014/main" id="{84A3F185-2A85-4478-9AA4-CD42530E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3842" y="3356992"/>
                <a:ext cx="3061096" cy="1318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2519" name="Object 7">
            <a:extLst>
              <a:ext uri="{FF2B5EF4-FFF2-40B4-BE49-F238E27FC236}">
                <a16:creationId xmlns:a16="http://schemas.microsoft.com/office/drawing/2014/main" id="{40957FF2-8C0B-4014-9665-530B71429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2646363"/>
          <a:ext cx="3276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2057400" progId="Equation.3">
                  <p:embed/>
                </p:oleObj>
              </mc:Choice>
              <mc:Fallback>
                <p:oleObj name="Equation" r:id="rId4" imgW="3276360" imgH="2057400" progId="Equation.3">
                  <p:embed/>
                  <p:pic>
                    <p:nvPicPr>
                      <p:cNvPr id="192519" name="Object 7">
                        <a:extLst>
                          <a:ext uri="{FF2B5EF4-FFF2-40B4-BE49-F238E27FC236}">
                            <a16:creationId xmlns:a16="http://schemas.microsoft.com/office/drawing/2014/main" id="{40957FF2-8C0B-4014-9665-530B71429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646363"/>
                        <a:ext cx="3276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2CAF8B0-861E-442A-8AE2-A5894CA8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8BDE-8137-4802-9B6B-2FE75EF76E4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90A64BB7-3192-4C73-9919-004194820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352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(3)</a:t>
            </a:r>
            <a:r>
              <a:rPr lang="zh-CN" altLang="en-US" sz="2400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对角行列式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50DE184C-2629-4923-9307-92DC66BF1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16200"/>
          <a:ext cx="31496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600" imgH="2057400" progId="Equation.3">
                  <p:embed/>
                </p:oleObj>
              </mc:Choice>
              <mc:Fallback>
                <p:oleObj name="Equation" r:id="rId2" imgW="3225600" imgH="2057400" progId="Equation.3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50DE184C-2629-4923-9307-92DC66BF1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16200"/>
                        <a:ext cx="314960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A5670C0E-7402-4BB5-A435-8D8991964F86}"/>
                  </a:ext>
                </a:extLst>
              </p:cNvPr>
              <p:cNvSpPr txBox="1"/>
              <p:nvPr/>
            </p:nvSpPr>
            <p:spPr bwMode="auto">
              <a:xfrm>
                <a:off x="4139952" y="3284984"/>
                <a:ext cx="3528962" cy="15328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A5670C0E-7402-4BB5-A435-8D899196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3284984"/>
                <a:ext cx="3528962" cy="153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EC1A-AF5E-4E0E-AC05-FE45020E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CFBD-C418-4BE2-82BE-34DDDEACE206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00EBA177-84C7-4695-B57B-92784FF10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3924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(4)  副对角行列式</a:t>
            </a:r>
          </a:p>
        </p:txBody>
      </p:sp>
      <p:graphicFrame>
        <p:nvGraphicFramePr>
          <p:cNvPr id="193541" name="Object 5">
            <a:extLst>
              <a:ext uri="{FF2B5EF4-FFF2-40B4-BE49-F238E27FC236}">
                <a16:creationId xmlns:a16="http://schemas.microsoft.com/office/drawing/2014/main" id="{C7B5143E-0FFC-456D-AA0B-BE83E9BFD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7749"/>
              </p:ext>
            </p:extLst>
          </p:nvPr>
        </p:nvGraphicFramePr>
        <p:xfrm>
          <a:off x="251520" y="2204864"/>
          <a:ext cx="2448272" cy="173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92360" imgH="2057400" progId="Equation.3">
                  <p:embed/>
                </p:oleObj>
              </mc:Choice>
              <mc:Fallback>
                <p:oleObj name="Equation" r:id="rId2" imgW="3492360" imgH="2057400" progId="Equation.3">
                  <p:embed/>
                  <p:pic>
                    <p:nvPicPr>
                      <p:cNvPr id="193541" name="Object 5">
                        <a:extLst>
                          <a:ext uri="{FF2B5EF4-FFF2-40B4-BE49-F238E27FC236}">
                            <a16:creationId xmlns:a16="http://schemas.microsoft.com/office/drawing/2014/main" id="{C7B5143E-0FFC-456D-AA0B-BE83E9BFD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04864"/>
                        <a:ext cx="2448272" cy="1730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3542" name="Object 6">
                <a:extLst>
                  <a:ext uri="{FF2B5EF4-FFF2-40B4-BE49-F238E27FC236}">
                    <a16:creationId xmlns:a16="http://schemas.microsoft.com/office/drawing/2014/main" id="{B235F546-7E49-4ADF-8823-83917243F63C}"/>
                  </a:ext>
                </a:extLst>
              </p:cNvPr>
              <p:cNvSpPr txBox="1"/>
              <p:nvPr/>
            </p:nvSpPr>
            <p:spPr bwMode="auto">
              <a:xfrm>
                <a:off x="-95288" y="4243810"/>
                <a:ext cx="5590160" cy="15072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542" name="Object 6">
                <a:extLst>
                  <a:ext uri="{FF2B5EF4-FFF2-40B4-BE49-F238E27FC236}">
                    <a16:creationId xmlns:a16="http://schemas.microsoft.com/office/drawing/2014/main" id="{B235F546-7E49-4ADF-8823-83917243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5288" y="4243810"/>
                <a:ext cx="5590160" cy="1507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314050-4633-4334-AFA9-EF1002B3C601}"/>
                  </a:ext>
                </a:extLst>
              </p:cNvPr>
              <p:cNvSpPr txBox="1"/>
              <p:nvPr/>
            </p:nvSpPr>
            <p:spPr>
              <a:xfrm>
                <a:off x="384841" y="5550435"/>
                <a:ext cx="6930359" cy="72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−2,…,1</m:t>
                    </m:r>
                  </m:oMath>
                </a14:m>
                <a:r>
                  <a:rPr lang="zh-CN" altLang="en-US" dirty="0"/>
                  <a:t>的逆序数是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314050-4633-4334-AFA9-EF1002B3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41" y="5550435"/>
                <a:ext cx="6930359" cy="720775"/>
              </a:xfrm>
              <a:prstGeom prst="rect">
                <a:avLst/>
              </a:prstGeom>
              <a:blipFill>
                <a:blip r:embed="rId6"/>
                <a:stretch>
                  <a:fillRect l="-1759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E86A5D0-A10E-48AB-B5E2-334F18BA8287}"/>
              </a:ext>
            </a:extLst>
          </p:cNvPr>
          <p:cNvSpPr txBox="1"/>
          <p:nvPr/>
        </p:nvSpPr>
        <p:spPr>
          <a:xfrm>
            <a:off x="1006630" y="224448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8B5CDC2C-277E-4A41-B5F4-27F873275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111508"/>
              </p:ext>
            </p:extLst>
          </p:nvPr>
        </p:nvGraphicFramePr>
        <p:xfrm>
          <a:off x="3052763" y="2132856"/>
          <a:ext cx="24479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92360" imgH="2057400" progId="Equation.3">
                  <p:embed/>
                </p:oleObj>
              </mc:Choice>
              <mc:Fallback>
                <p:oleObj name="Equation" r:id="rId7" imgW="3492360" imgH="2057400" progId="Equation.3">
                  <p:embed/>
                  <p:pic>
                    <p:nvPicPr>
                      <p:cNvPr id="193541" name="Object 5">
                        <a:extLst>
                          <a:ext uri="{FF2B5EF4-FFF2-40B4-BE49-F238E27FC236}">
                            <a16:creationId xmlns:a16="http://schemas.microsoft.com/office/drawing/2014/main" id="{C7B5143E-0FFC-456D-AA0B-BE83E9BFD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132856"/>
                        <a:ext cx="2447925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E562CB2-B8F9-410F-AB48-E6199694CA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147103"/>
              </p:ext>
            </p:extLst>
          </p:nvPr>
        </p:nvGraphicFramePr>
        <p:xfrm>
          <a:off x="6012160" y="2131549"/>
          <a:ext cx="24479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92360" imgH="2057400" progId="Equation.3">
                  <p:embed/>
                </p:oleObj>
              </mc:Choice>
              <mc:Fallback>
                <p:oleObj name="Equation" r:id="rId8" imgW="3492360" imgH="2057400" progId="Equation.3">
                  <p:embed/>
                  <p:pic>
                    <p:nvPicPr>
                      <p:cNvPr id="193541" name="Object 5">
                        <a:extLst>
                          <a:ext uri="{FF2B5EF4-FFF2-40B4-BE49-F238E27FC236}">
                            <a16:creationId xmlns:a16="http://schemas.microsoft.com/office/drawing/2014/main" id="{C7B5143E-0FFC-456D-AA0B-BE83E9BFD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131549"/>
                        <a:ext cx="2447925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706E3D4-466B-4F07-8FB5-A56DEC9FC095}"/>
              </a:ext>
            </a:extLst>
          </p:cNvPr>
          <p:cNvSpPr txBox="1"/>
          <p:nvPr/>
        </p:nvSpPr>
        <p:spPr>
          <a:xfrm>
            <a:off x="4590826" y="316739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9AA494-2103-4BD5-8D07-7E63B614174F}"/>
                  </a:ext>
                </a:extLst>
              </p:cNvPr>
              <p:cNvSpPr txBox="1"/>
              <p:nvPr/>
            </p:nvSpPr>
            <p:spPr>
              <a:xfrm>
                <a:off x="1835696" y="3230254"/>
                <a:ext cx="5132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9AA494-2103-4BD5-8D07-7E63B6141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30254"/>
                <a:ext cx="5132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9841C1-DC0A-4733-9BE6-42FBFFAC4E09}"/>
                  </a:ext>
                </a:extLst>
              </p:cNvPr>
              <p:cNvSpPr txBox="1"/>
              <p:nvPr/>
            </p:nvSpPr>
            <p:spPr>
              <a:xfrm>
                <a:off x="3790208" y="2195347"/>
                <a:ext cx="5132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9841C1-DC0A-4733-9BE6-42FBFFAC4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08" y="2195347"/>
                <a:ext cx="5132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3136A0FF-D63D-4517-81D1-725EC471FFDB}"/>
              </a:ext>
            </a:extLst>
          </p:cNvPr>
          <p:cNvSpPr txBox="1"/>
          <p:nvPr/>
        </p:nvSpPr>
        <p:spPr>
          <a:xfrm>
            <a:off x="6820733" y="2195347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02560A-D0D9-4D8F-85E5-6B137B1475F6}"/>
              </a:ext>
            </a:extLst>
          </p:cNvPr>
          <p:cNvSpPr txBox="1"/>
          <p:nvPr/>
        </p:nvSpPr>
        <p:spPr>
          <a:xfrm>
            <a:off x="7597094" y="3196305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2882058-C5EF-49FC-BFC3-06D12E0C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6EE1-7D12-403F-BF5F-5CFC062075A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799929C2-157C-4439-9D43-0FA4341C2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39850"/>
            <a:ext cx="377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行列式的等价定义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E89AA2FF-F8A0-41D0-BC07-00D11080B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2130425"/>
          <a:ext cx="259238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2057400" progId="Equation.3">
                  <p:embed/>
                </p:oleObj>
              </mc:Choice>
              <mc:Fallback>
                <p:oleObj name="Equation" r:id="rId2" imgW="2628720" imgH="20574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E89AA2FF-F8A0-41D0-BC07-00D11080B9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130425"/>
                        <a:ext cx="2592388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Object 5">
                <a:extLst>
                  <a:ext uri="{FF2B5EF4-FFF2-40B4-BE49-F238E27FC236}">
                    <a16:creationId xmlns:a16="http://schemas.microsoft.com/office/drawing/2014/main" id="{B7C7A7C5-8685-4157-BD04-0182D3CAE8CB}"/>
                  </a:ext>
                </a:extLst>
              </p:cNvPr>
              <p:cNvSpPr txBox="1"/>
              <p:nvPr/>
            </p:nvSpPr>
            <p:spPr bwMode="auto">
              <a:xfrm>
                <a:off x="3595688" y="2732088"/>
                <a:ext cx="5040312" cy="86836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797" name="Object 5">
                <a:extLst>
                  <a:ext uri="{FF2B5EF4-FFF2-40B4-BE49-F238E27FC236}">
                    <a16:creationId xmlns:a16="http://schemas.microsoft.com/office/drawing/2014/main" id="{B7C7A7C5-8685-4157-BD04-0182D3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5688" y="2732088"/>
                <a:ext cx="5040312" cy="868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9" name="Object 7">
                <a:extLst>
                  <a:ext uri="{FF2B5EF4-FFF2-40B4-BE49-F238E27FC236}">
                    <a16:creationId xmlns:a16="http://schemas.microsoft.com/office/drawing/2014/main" id="{09E7B3AE-71E3-4B7C-93F6-AE707F9D7440}"/>
                  </a:ext>
                </a:extLst>
              </p:cNvPr>
              <p:cNvSpPr txBox="1"/>
              <p:nvPr/>
            </p:nvSpPr>
            <p:spPr bwMode="auto">
              <a:xfrm>
                <a:off x="3570288" y="4554538"/>
                <a:ext cx="5092700" cy="89058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3799" name="Object 7">
                <a:extLst>
                  <a:ext uri="{FF2B5EF4-FFF2-40B4-BE49-F238E27FC236}">
                    <a16:creationId xmlns:a16="http://schemas.microsoft.com/office/drawing/2014/main" id="{09E7B3AE-71E3-4B7C-93F6-AE707F9D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0288" y="4554538"/>
                <a:ext cx="5092700" cy="890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CFED2212-9697-4115-8081-3C3DCC00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103B-FE29-4F77-A3D1-DEAE6DC2C035}" type="slidenum">
              <a:rPr lang="zh-CN" altLang="en-US"/>
              <a:pPr/>
              <a:t>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8" name="Object 4">
                <a:extLst>
                  <a:ext uri="{FF2B5EF4-FFF2-40B4-BE49-F238E27FC236}">
                    <a16:creationId xmlns:a16="http://schemas.microsoft.com/office/drawing/2014/main" id="{9E4A93DB-370D-4F96-9D39-E6E715CF0DD3}"/>
                  </a:ext>
                </a:extLst>
              </p:cNvPr>
              <p:cNvSpPr txBox="1"/>
              <p:nvPr/>
            </p:nvSpPr>
            <p:spPr bwMode="auto">
              <a:xfrm>
                <a:off x="1115616" y="4510088"/>
                <a:ext cx="6840760" cy="16552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0228" name="Object 4">
                <a:extLst>
                  <a:ext uri="{FF2B5EF4-FFF2-40B4-BE49-F238E27FC236}">
                    <a16:creationId xmlns:a16="http://schemas.microsoft.com/office/drawing/2014/main" id="{9E4A93DB-370D-4F96-9D39-E6E715CF0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4510088"/>
                <a:ext cx="6840760" cy="1655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30" name="Text Box 6">
                <a:extLst>
                  <a:ext uri="{FF2B5EF4-FFF2-40B4-BE49-F238E27FC236}">
                    <a16:creationId xmlns:a16="http://schemas.microsoft.com/office/drawing/2014/main" id="{0AF680AB-3951-4FC9-807E-E44966E31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621" y="3637618"/>
                <a:ext cx="7409771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时，方程组有唯一解</a:t>
                </a:r>
              </a:p>
              <a:p>
                <a:pPr>
                  <a:spcBef>
                    <a:spcPct val="0"/>
                  </a:spcBef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0230" name="Text Box 6">
                <a:extLst>
                  <a:ext uri="{FF2B5EF4-FFF2-40B4-BE49-F238E27FC236}">
                    <a16:creationId xmlns:a16="http://schemas.microsoft.com/office/drawing/2014/main" id="{0AF680AB-3951-4FC9-807E-E44966E3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621" y="3637618"/>
                <a:ext cx="7409771" cy="954107"/>
              </a:xfrm>
              <a:prstGeom prst="rect">
                <a:avLst/>
              </a:prstGeom>
              <a:blipFill>
                <a:blip r:embed="rId3"/>
                <a:stretch>
                  <a:fillRect l="-1645" t="-89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36" name="Text Box 12">
                <a:extLst>
                  <a:ext uri="{FF2B5EF4-FFF2-40B4-BE49-F238E27FC236}">
                    <a16:creationId xmlns:a16="http://schemas.microsoft.com/office/drawing/2014/main" id="{CE43B83C-A440-4E5D-9B0E-3F2E025A43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550" y="1412875"/>
                <a:ext cx="684081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用消元法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(1)×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−(2)×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得</a:t>
                </a:r>
                <a:endParaRPr lang="zh-CN" altLang="en-US" dirty="0"/>
              </a:p>
              <a:p>
                <a:pPr>
                  <a:spcBef>
                    <a:spcPct val="0"/>
                  </a:spcBef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0236" name="Text Box 12">
                <a:extLst>
                  <a:ext uri="{FF2B5EF4-FFF2-40B4-BE49-F238E27FC236}">
                    <a16:creationId xmlns:a16="http://schemas.microsoft.com/office/drawing/2014/main" id="{CE43B83C-A440-4E5D-9B0E-3F2E025A4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412875"/>
                <a:ext cx="6840810" cy="954107"/>
              </a:xfrm>
              <a:prstGeom prst="rect">
                <a:avLst/>
              </a:prstGeom>
              <a:blipFill>
                <a:blip r:embed="rId4"/>
                <a:stretch>
                  <a:fillRect l="-1781" t="-89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38" name="Object 14">
                <a:extLst>
                  <a:ext uri="{FF2B5EF4-FFF2-40B4-BE49-F238E27FC236}">
                    <a16:creationId xmlns:a16="http://schemas.microsoft.com/office/drawing/2014/main" id="{163D68F4-4877-4545-AC1B-447EA6838EF6}"/>
                  </a:ext>
                </a:extLst>
              </p:cNvPr>
              <p:cNvSpPr txBox="1"/>
              <p:nvPr/>
            </p:nvSpPr>
            <p:spPr bwMode="auto">
              <a:xfrm>
                <a:off x="1475655" y="2205038"/>
                <a:ext cx="6120531" cy="15119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0238" name="Object 14">
                <a:extLst>
                  <a:ext uri="{FF2B5EF4-FFF2-40B4-BE49-F238E27FC236}">
                    <a16:creationId xmlns:a16="http://schemas.microsoft.com/office/drawing/2014/main" id="{163D68F4-4877-4545-AC1B-447EA6838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5" y="2205038"/>
                <a:ext cx="6120531" cy="1511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  <p:bldP spid="1802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C7BF0-36A9-45C9-8292-796960C7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§4  </a:t>
            </a:r>
            <a:r>
              <a:rPr kumimoji="1" lang="zh-CN" altLang="en-US" dirty="0">
                <a:solidFill>
                  <a:schemeClr val="tx1"/>
                </a:solidFill>
              </a:rPr>
              <a:t>行列式的性质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968C9-C1DB-463E-92DF-5D89D42C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3" y="21336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行列式定义极为复杂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实际应用中如何计算行列式？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应用性质化简计算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7ED61-ED3E-4BDC-803D-DB281D40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0894-C09A-463D-BC54-A55F1749CA23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210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BDAEDDA8-A64A-4B4F-A505-FB0BD2F8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632-1A67-46BB-9AE7-E25D176A6405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2531648A-CF45-476D-9D7B-BBC5B2361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94564" name="Object 4">
            <a:extLst>
              <a:ext uri="{FF2B5EF4-FFF2-40B4-BE49-F238E27FC236}">
                <a16:creationId xmlns:a16="http://schemas.microsoft.com/office/drawing/2014/main" id="{B9B7D0B8-077E-4574-8CBA-573B0985E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642629"/>
              </p:ext>
            </p:extLst>
          </p:nvPr>
        </p:nvGraphicFramePr>
        <p:xfrm>
          <a:off x="1258888" y="1404937"/>
          <a:ext cx="3116262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8320" imgH="939600" progId="Equation.3">
                  <p:embed/>
                </p:oleObj>
              </mc:Choice>
              <mc:Fallback>
                <p:oleObj name="公式" r:id="rId2" imgW="1498320" imgH="939600" progId="Equation.3">
                  <p:embed/>
                  <p:pic>
                    <p:nvPicPr>
                      <p:cNvPr id="194564" name="Object 4">
                        <a:extLst>
                          <a:ext uri="{FF2B5EF4-FFF2-40B4-BE49-F238E27FC236}">
                            <a16:creationId xmlns:a16="http://schemas.microsoft.com/office/drawing/2014/main" id="{B9B7D0B8-077E-4574-8CBA-573B0985E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04937"/>
                        <a:ext cx="3116262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>
            <a:extLst>
              <a:ext uri="{FF2B5EF4-FFF2-40B4-BE49-F238E27FC236}">
                <a16:creationId xmlns:a16="http://schemas.microsoft.com/office/drawing/2014/main" id="{B33A5284-55DA-4ACA-BAA1-A3E622D18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94256"/>
              </p:ext>
            </p:extLst>
          </p:nvPr>
        </p:nvGraphicFramePr>
        <p:xfrm>
          <a:off x="5003800" y="1419905"/>
          <a:ext cx="3384550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87240" imgH="939600" progId="Equation.3">
                  <p:embed/>
                </p:oleObj>
              </mc:Choice>
              <mc:Fallback>
                <p:oleObj name="公式" r:id="rId4" imgW="1587240" imgH="939600" progId="Equation.3">
                  <p:embed/>
                  <p:pic>
                    <p:nvPicPr>
                      <p:cNvPr id="194565" name="Object 5">
                        <a:extLst>
                          <a:ext uri="{FF2B5EF4-FFF2-40B4-BE49-F238E27FC236}">
                            <a16:creationId xmlns:a16="http://schemas.microsoft.com/office/drawing/2014/main" id="{B33A5284-55DA-4ACA-BAA1-A3E622D18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419905"/>
                        <a:ext cx="3384550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Text Box 6">
            <a:extLst>
              <a:ext uri="{FF2B5EF4-FFF2-40B4-BE49-F238E27FC236}">
                <a16:creationId xmlns:a16="http://schemas.microsoft.com/office/drawing/2014/main" id="{A86CF158-244E-473A-AAE5-B745508B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075113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称 </a:t>
            </a:r>
            <a:r>
              <a:rPr lang="en-US" altLang="zh-CN" i="1">
                <a:solidFill>
                  <a:srgbClr val="0066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34000">
                <a:solidFill>
                  <a:srgbClr val="0066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>
                <a:latin typeface="Times New Roman" panose="02020603050405020304" pitchFamily="18" charset="0"/>
              </a:rPr>
              <a:t>的转置行列式。</a:t>
            </a:r>
          </a:p>
        </p:txBody>
      </p:sp>
      <p:sp>
        <p:nvSpPr>
          <p:cNvPr id="194567" name="Text Box 7">
            <a:extLst>
              <a:ext uri="{FF2B5EF4-FFF2-40B4-BE49-F238E27FC236}">
                <a16:creationId xmlns:a16="http://schemas.microsoft.com/office/drawing/2014/main" id="{F0203770-1F99-45F6-AB93-EF96A501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891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dirty="0">
                <a:latin typeface="Arial" panose="020B0604020202020204" pitchFamily="34" charset="0"/>
              </a:rPr>
              <a:t>设</a:t>
            </a:r>
          </a:p>
        </p:txBody>
      </p:sp>
      <p:sp>
        <p:nvSpPr>
          <p:cNvPr id="194568" name="Text Box 8">
            <a:extLst>
              <a:ext uri="{FF2B5EF4-FFF2-40B4-BE49-F238E27FC236}">
                <a16:creationId xmlns:a16="http://schemas.microsoft.com/office/drawing/2014/main" id="{8DB56D49-126D-4CD1-BBCE-52BD4FD11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1891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>
                <a:latin typeface="Arial" panose="020B0604020202020204" pitchFamily="34" charset="0"/>
              </a:rPr>
              <a:t>则</a:t>
            </a:r>
          </a:p>
        </p:txBody>
      </p:sp>
      <p:sp>
        <p:nvSpPr>
          <p:cNvPr id="194569" name="Rectangle 9">
            <a:extLst>
              <a:ext uri="{FF2B5EF4-FFF2-40B4-BE49-F238E27FC236}">
                <a16:creationId xmlns:a16="http://schemas.microsoft.com/office/drawing/2014/main" id="{717DFD23-CAF9-403A-8BD6-1E213C93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997450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经过“行列互换”变为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34000" dirty="0">
                <a:solidFill>
                  <a:srgbClr val="0066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1B41EC1-E61E-4C4E-857D-24F0DEC3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EB14-0B3E-4577-AFDD-8773BC911156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1A77B49E-078F-4665-B81F-E2DC4A6A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7700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性质1：行列式与它的转置行列式相等。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4" name="Object 8">
                <a:extLst>
                  <a:ext uri="{FF2B5EF4-FFF2-40B4-BE49-F238E27FC236}">
                    <a16:creationId xmlns:a16="http://schemas.microsoft.com/office/drawing/2014/main" id="{837251C5-503F-4613-AD7C-E284A8FC810A}"/>
                  </a:ext>
                </a:extLst>
              </p:cNvPr>
              <p:cNvSpPr txBox="1"/>
              <p:nvPr/>
            </p:nvSpPr>
            <p:spPr bwMode="auto">
              <a:xfrm>
                <a:off x="1331640" y="3085265"/>
                <a:ext cx="5904557" cy="312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824" name="Object 8">
                <a:extLst>
                  <a:ext uri="{FF2B5EF4-FFF2-40B4-BE49-F238E27FC236}">
                    <a16:creationId xmlns:a16="http://schemas.microsoft.com/office/drawing/2014/main" id="{837251C5-503F-4613-AD7C-E284A8FC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3085265"/>
                <a:ext cx="5904557" cy="3128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2F890E27-A852-4270-AFFC-1ED3E9AB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DF94-467F-4E5B-A002-4B9A9150D64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AB29620C-B879-46B7-8755-6D476418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1584325"/>
            <a:ext cx="212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证明：设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E1AE1345-E45A-4EBB-A5AA-FD1A52491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04925"/>
          <a:ext cx="3065463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8320" imgH="939600" progId="Equation.3">
                  <p:embed/>
                </p:oleObj>
              </mc:Choice>
              <mc:Fallback>
                <p:oleObj name="公式" r:id="rId2" imgW="1498320" imgH="939600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E1AE1345-E45A-4EBB-A5AA-FD1A52491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04925"/>
                        <a:ext cx="3065463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8181E0FB-52F8-45FA-BDD7-27DEEB4D0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0" y="1319213"/>
          <a:ext cx="3262313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62040" imgH="939600" progId="Equation.3">
                  <p:embed/>
                </p:oleObj>
              </mc:Choice>
              <mc:Fallback>
                <p:oleObj name="公式" r:id="rId4" imgW="1562040" imgH="93960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8181E0FB-52F8-45FA-BDD7-27DEEB4D02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1319213"/>
                        <a:ext cx="3262313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>
            <a:extLst>
              <a:ext uri="{FF2B5EF4-FFF2-40B4-BE49-F238E27FC236}">
                <a16:creationId xmlns:a16="http://schemas.microsoft.com/office/drawing/2014/main" id="{0D9BF28A-9601-474F-83F0-FC92E356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599" y="3767746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Object 6">
                <a:extLst>
                  <a:ext uri="{FF2B5EF4-FFF2-40B4-BE49-F238E27FC236}">
                    <a16:creationId xmlns:a16="http://schemas.microsoft.com/office/drawing/2014/main" id="{6998E426-BDE2-4F87-8564-B88291CBA3BC}"/>
                  </a:ext>
                </a:extLst>
              </p:cNvPr>
              <p:cNvSpPr txBox="1"/>
              <p:nvPr/>
            </p:nvSpPr>
            <p:spPr bwMode="auto">
              <a:xfrm>
                <a:off x="2218216" y="3758406"/>
                <a:ext cx="1327580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846" name="Object 6">
                <a:extLst>
                  <a:ext uri="{FF2B5EF4-FFF2-40B4-BE49-F238E27FC236}">
                    <a16:creationId xmlns:a16="http://schemas.microsoft.com/office/drawing/2014/main" id="{6998E426-BDE2-4F87-8564-B88291CB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8216" y="3758406"/>
                <a:ext cx="1327580" cy="549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7" name="Object 7">
                <a:extLst>
                  <a:ext uri="{FF2B5EF4-FFF2-40B4-BE49-F238E27FC236}">
                    <a16:creationId xmlns:a16="http://schemas.microsoft.com/office/drawing/2014/main" id="{00CAB539-2017-492C-BBB3-D323EEF7C167}"/>
                  </a:ext>
                </a:extLst>
              </p:cNvPr>
              <p:cNvSpPr txBox="1"/>
              <p:nvPr/>
            </p:nvSpPr>
            <p:spPr bwMode="auto">
              <a:xfrm>
                <a:off x="3545796" y="3779143"/>
                <a:ext cx="2461654" cy="469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847" name="Object 7">
                <a:extLst>
                  <a:ext uri="{FF2B5EF4-FFF2-40B4-BE49-F238E27FC236}">
                    <a16:creationId xmlns:a16="http://schemas.microsoft.com/office/drawing/2014/main" id="{00CAB539-2017-492C-BBB3-D323EEF7C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5796" y="3779143"/>
                <a:ext cx="2461654" cy="46990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8" name="Text Box 8">
            <a:extLst>
              <a:ext uri="{FF2B5EF4-FFF2-40B4-BE49-F238E27FC236}">
                <a16:creationId xmlns:a16="http://schemas.microsoft.com/office/drawing/2014/main" id="{B67F4625-CDAC-4630-9287-BB82A540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3773488"/>
            <a:ext cx="262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由行列式定义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9" name="Object 9">
                <a:extLst>
                  <a:ext uri="{FF2B5EF4-FFF2-40B4-BE49-F238E27FC236}">
                    <a16:creationId xmlns:a16="http://schemas.microsoft.com/office/drawing/2014/main" id="{E12CC74B-3371-49F7-8249-9B99F981C98C}"/>
                  </a:ext>
                </a:extLst>
              </p:cNvPr>
              <p:cNvSpPr txBox="1"/>
              <p:nvPr/>
            </p:nvSpPr>
            <p:spPr bwMode="auto">
              <a:xfrm>
                <a:off x="2051050" y="4467225"/>
                <a:ext cx="5545286" cy="822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849" name="Object 9">
                <a:extLst>
                  <a:ext uri="{FF2B5EF4-FFF2-40B4-BE49-F238E27FC236}">
                    <a16:creationId xmlns:a16="http://schemas.microsoft.com/office/drawing/2014/main" id="{E12CC74B-3371-49F7-8249-9B99F981C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4467225"/>
                <a:ext cx="5545286" cy="822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0" name="Object 10">
                <a:extLst>
                  <a:ext uri="{FF2B5EF4-FFF2-40B4-BE49-F238E27FC236}">
                    <a16:creationId xmlns:a16="http://schemas.microsoft.com/office/drawing/2014/main" id="{5B13BC6F-5FA3-488C-AB0D-18EC3710C151}"/>
                  </a:ext>
                </a:extLst>
              </p:cNvPr>
              <p:cNvSpPr txBox="1"/>
              <p:nvPr/>
            </p:nvSpPr>
            <p:spPr bwMode="auto">
              <a:xfrm>
                <a:off x="2627784" y="5422174"/>
                <a:ext cx="5403701" cy="769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850" name="Object 10">
                <a:extLst>
                  <a:ext uri="{FF2B5EF4-FFF2-40B4-BE49-F238E27FC236}">
                    <a16:creationId xmlns:a16="http://schemas.microsoft.com/office/drawing/2014/main" id="{5B13BC6F-5FA3-488C-AB0D-18EC3710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5422174"/>
                <a:ext cx="5403701" cy="769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6" grpId="0"/>
      <p:bldP spid="35847" grpId="0"/>
      <p:bldP spid="35848" grpId="0"/>
      <p:bldP spid="35849" grpId="0"/>
      <p:bldP spid="358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60289413-A739-46AF-93F6-3F8DA532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022-27B6-4675-8092-994D1E80568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4990C37A-A941-4CE1-98B6-9E9611CD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41463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性质2：互换行列式的两行 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zh-CN" altLang="en-US">
                <a:latin typeface="Times New Roman" panose="02020603050405020304" pitchFamily="18" charset="0"/>
              </a:rPr>
              <a:t>列 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，行列式变号。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9" name="Object 15">
                <a:extLst>
                  <a:ext uri="{FF2B5EF4-FFF2-40B4-BE49-F238E27FC236}">
                    <a16:creationId xmlns:a16="http://schemas.microsoft.com/office/drawing/2014/main" id="{2FB54E88-3DD2-40C8-9A95-26812B5E07FB}"/>
                  </a:ext>
                </a:extLst>
              </p:cNvPr>
              <p:cNvSpPr txBox="1"/>
              <p:nvPr/>
            </p:nvSpPr>
            <p:spPr bwMode="auto">
              <a:xfrm>
                <a:off x="688422" y="3966525"/>
                <a:ext cx="7488832" cy="165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bar>
                              <m:bar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879" name="Object 15">
                <a:extLst>
                  <a:ext uri="{FF2B5EF4-FFF2-40B4-BE49-F238E27FC236}">
                    <a16:creationId xmlns:a16="http://schemas.microsoft.com/office/drawing/2014/main" id="{2FB54E88-3DD2-40C8-9A95-26812B5E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422" y="3966525"/>
                <a:ext cx="7488832" cy="1651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2" name="Text Box 18">
                <a:extLst>
                  <a:ext uri="{FF2B5EF4-FFF2-40B4-BE49-F238E27FC236}">
                    <a16:creationId xmlns:a16="http://schemas.microsoft.com/office/drawing/2014/main" id="{11002361-2736-4954-869B-210057850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2225675"/>
                <a:ext cx="39623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互换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两行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(row)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36882" name="Text Box 18">
                <a:extLst>
                  <a:ext uri="{FF2B5EF4-FFF2-40B4-BE49-F238E27FC236}">
                    <a16:creationId xmlns:a16="http://schemas.microsoft.com/office/drawing/2014/main" id="{11002361-2736-4954-869B-21005785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225675"/>
                <a:ext cx="3962350" cy="523220"/>
              </a:xfrm>
              <a:prstGeom prst="rect">
                <a:avLst/>
              </a:prstGeom>
              <a:blipFill>
                <a:blip r:embed="rId3"/>
                <a:stretch>
                  <a:fillRect l="-3077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3" name="Object 19">
                <a:extLst>
                  <a:ext uri="{FF2B5EF4-FFF2-40B4-BE49-F238E27FC236}">
                    <a16:creationId xmlns:a16="http://schemas.microsoft.com/office/drawing/2014/main" id="{7CB4E01C-A3BC-4B05-924F-2519A2E89EC9}"/>
                  </a:ext>
                </a:extLst>
              </p:cNvPr>
              <p:cNvSpPr txBox="1"/>
              <p:nvPr/>
            </p:nvSpPr>
            <p:spPr bwMode="auto">
              <a:xfrm>
                <a:off x="4736235" y="2181346"/>
                <a:ext cx="1697136" cy="469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883" name="Object 19">
                <a:extLst>
                  <a:ext uri="{FF2B5EF4-FFF2-40B4-BE49-F238E27FC236}">
                    <a16:creationId xmlns:a16="http://schemas.microsoft.com/office/drawing/2014/main" id="{7CB4E01C-A3BC-4B05-924F-2519A2E8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6235" y="2181346"/>
                <a:ext cx="1697136" cy="469900"/>
              </a:xfrm>
              <a:prstGeom prst="rect">
                <a:avLst/>
              </a:prstGeom>
              <a:blipFill>
                <a:blip r:embed="rId4"/>
                <a:stretch>
                  <a:fillRect b="-1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4" name="Text Box 20">
                <a:extLst>
                  <a:ext uri="{FF2B5EF4-FFF2-40B4-BE49-F238E27FC236}">
                    <a16:creationId xmlns:a16="http://schemas.microsoft.com/office/drawing/2014/main" id="{F8740BA0-9EA0-4043-BDD8-6D3C61445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962" y="2733945"/>
                <a:ext cx="446640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互换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两列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(column)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36884" name="Text Box 20">
                <a:extLst>
                  <a:ext uri="{FF2B5EF4-FFF2-40B4-BE49-F238E27FC236}">
                    <a16:creationId xmlns:a16="http://schemas.microsoft.com/office/drawing/2014/main" id="{F8740BA0-9EA0-4043-BDD8-6D3C6144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962" y="2733945"/>
                <a:ext cx="4466406" cy="523220"/>
              </a:xfrm>
              <a:prstGeom prst="rect">
                <a:avLst/>
              </a:prstGeom>
              <a:blipFill>
                <a:blip r:embed="rId5"/>
                <a:stretch>
                  <a:fillRect l="-2869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5" name="Object 21">
                <a:extLst>
                  <a:ext uri="{FF2B5EF4-FFF2-40B4-BE49-F238E27FC236}">
                    <a16:creationId xmlns:a16="http://schemas.microsoft.com/office/drawing/2014/main" id="{8F195ACB-524E-4463-B7AC-E0DBF0DB6DE9}"/>
                  </a:ext>
                </a:extLst>
              </p:cNvPr>
              <p:cNvSpPr txBox="1"/>
              <p:nvPr/>
            </p:nvSpPr>
            <p:spPr bwMode="auto">
              <a:xfrm>
                <a:off x="4826388" y="2678812"/>
                <a:ext cx="1516831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885" name="Object 21">
                <a:extLst>
                  <a:ext uri="{FF2B5EF4-FFF2-40B4-BE49-F238E27FC236}">
                    <a16:creationId xmlns:a16="http://schemas.microsoft.com/office/drawing/2014/main" id="{8F195ACB-524E-4463-B7AC-E0DBF0DB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388" y="2678812"/>
                <a:ext cx="1516831" cy="46037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86" name="Rectangle 22">
            <a:extLst>
              <a:ext uri="{FF2B5EF4-FFF2-40B4-BE49-F238E27FC236}">
                <a16:creationId xmlns:a16="http://schemas.microsoft.com/office/drawing/2014/main" id="{08527BFC-F104-43FF-9733-CF0E6FD55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101" y="2489338"/>
            <a:ext cx="214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990033"/>
                </a:solidFill>
                <a:latin typeface="Times New Roman" panose="02020603050405020304" pitchFamily="18" charset="0"/>
              </a:rPr>
              <a:t>运算性质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82EEC5B-05E7-4953-8157-EC5B7D4D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3BC-FA81-4F9B-9CBA-8245DD77A8C0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A4F9ED98-EC1B-4C97-9214-69BBBA615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09713"/>
            <a:ext cx="7205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推论：若行列式有两行（列）相同，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则行列式为 0 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40" name="Object 28">
                <a:extLst>
                  <a:ext uri="{FF2B5EF4-FFF2-40B4-BE49-F238E27FC236}">
                    <a16:creationId xmlns:a16="http://schemas.microsoft.com/office/drawing/2014/main" id="{0DC68D7C-B003-4CCC-8241-0ABFAF98A50A}"/>
                  </a:ext>
                </a:extLst>
              </p:cNvPr>
              <p:cNvSpPr txBox="1"/>
              <p:nvPr/>
            </p:nvSpPr>
            <p:spPr bwMode="auto">
              <a:xfrm>
                <a:off x="578395" y="3212976"/>
                <a:ext cx="7417297" cy="18253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bar>
                              <m:ba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940" name="Object 28">
                <a:extLst>
                  <a:ext uri="{FF2B5EF4-FFF2-40B4-BE49-F238E27FC236}">
                    <a16:creationId xmlns:a16="http://schemas.microsoft.com/office/drawing/2014/main" id="{0DC68D7C-B003-4CCC-8241-0ABFAF98A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395" y="3212976"/>
                <a:ext cx="7417297" cy="1825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8D182F9E-2327-4340-9866-F47B21ED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1F04-4DD5-4D8F-808D-AED1482D78B4}" type="slidenum">
              <a:rPr lang="zh-CN" altLang="en-US"/>
              <a:pPr/>
              <a:t>36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3" name="Text Box 7">
                <a:extLst>
                  <a:ext uri="{FF2B5EF4-FFF2-40B4-BE49-F238E27FC236}">
                    <a16:creationId xmlns:a16="http://schemas.microsoft.com/office/drawing/2014/main" id="{820504EA-FD00-47C0-98F8-721C6482A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88" y="1520825"/>
                <a:ext cx="7932737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性质3：用非零数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乘行列式的某一行（列）中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       所有元素，等于用数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乘此行列式。</a:t>
                </a:r>
              </a:p>
            </p:txBody>
          </p:sp>
        </mc:Choice>
        <mc:Fallback xmlns="">
          <p:sp>
            <p:nvSpPr>
              <p:cNvPr id="39943" name="Text Box 7">
                <a:extLst>
                  <a:ext uri="{FF2B5EF4-FFF2-40B4-BE49-F238E27FC236}">
                    <a16:creationId xmlns:a16="http://schemas.microsoft.com/office/drawing/2014/main" id="{820504EA-FD00-47C0-98F8-721C6482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520825"/>
                <a:ext cx="7932737" cy="946150"/>
              </a:xfrm>
              <a:prstGeom prst="rect">
                <a:avLst/>
              </a:prstGeom>
              <a:blipFill>
                <a:blip r:embed="rId2"/>
                <a:stretch>
                  <a:fillRect l="-1536" t="-8333" b="-153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56" name="Object 20">
                <a:extLst>
                  <a:ext uri="{FF2B5EF4-FFF2-40B4-BE49-F238E27FC236}">
                    <a16:creationId xmlns:a16="http://schemas.microsoft.com/office/drawing/2014/main" id="{87C99F15-87BA-43B4-B9EF-FDDA79F034F9}"/>
                  </a:ext>
                </a:extLst>
              </p:cNvPr>
              <p:cNvSpPr txBox="1"/>
              <p:nvPr/>
            </p:nvSpPr>
            <p:spPr bwMode="auto">
              <a:xfrm>
                <a:off x="1043645" y="4005065"/>
                <a:ext cx="7056710" cy="15841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bar>
                              <m:barPr>
                                <m:ctrlP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ba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956" name="Object 20">
                <a:extLst>
                  <a:ext uri="{FF2B5EF4-FFF2-40B4-BE49-F238E27FC236}">
                    <a16:creationId xmlns:a16="http://schemas.microsoft.com/office/drawing/2014/main" id="{87C99F15-87BA-43B4-B9EF-FDDA79F0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45" y="4005065"/>
                <a:ext cx="7056710" cy="1584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57" name="Rectangle 21">
            <a:extLst>
              <a:ext uri="{FF2B5EF4-FFF2-40B4-BE49-F238E27FC236}">
                <a16:creationId xmlns:a16="http://schemas.microsoft.com/office/drawing/2014/main" id="{4ADE7608-9882-4CDB-B90E-0048A4D7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900363"/>
            <a:ext cx="2141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990033"/>
                </a:solidFill>
                <a:latin typeface="Times New Roman" panose="02020603050405020304" pitchFamily="18" charset="0"/>
              </a:rPr>
              <a:t>运算性质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58" name="Text Box 22">
                <a:extLst>
                  <a:ext uri="{FF2B5EF4-FFF2-40B4-BE49-F238E27FC236}">
                    <a16:creationId xmlns:a16="http://schemas.microsoft.com/office/drawing/2014/main" id="{DA1CAA7F-8806-4350-B710-56B590D2E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900" y="2668588"/>
                <a:ext cx="407325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乘第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行：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958" name="Text Box 22">
                <a:extLst>
                  <a:ext uri="{FF2B5EF4-FFF2-40B4-BE49-F238E27FC236}">
                    <a16:creationId xmlns:a16="http://schemas.microsoft.com/office/drawing/2014/main" id="{DA1CAA7F-8806-4350-B710-56B590D2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900" y="2668588"/>
                <a:ext cx="4073252" cy="523220"/>
              </a:xfrm>
              <a:prstGeom prst="rect">
                <a:avLst/>
              </a:prstGeom>
              <a:blipFill>
                <a:blip r:embed="rId4"/>
                <a:stretch>
                  <a:fillRect l="-2994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59" name="Text Box 23">
                <a:extLst>
                  <a:ext uri="{FF2B5EF4-FFF2-40B4-BE49-F238E27FC236}">
                    <a16:creationId xmlns:a16="http://schemas.microsoft.com/office/drawing/2014/main" id="{06E13A3A-1857-4370-8E91-BBD9B947A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900" y="3187700"/>
                <a:ext cx="385722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乘第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列：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959" name="Text Box 23">
                <a:extLst>
                  <a:ext uri="{FF2B5EF4-FFF2-40B4-BE49-F238E27FC236}">
                    <a16:creationId xmlns:a16="http://schemas.microsoft.com/office/drawing/2014/main" id="{06E13A3A-1857-4370-8E91-BBD9B947A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900" y="3187700"/>
                <a:ext cx="3857228" cy="523220"/>
              </a:xfrm>
              <a:prstGeom prst="rect">
                <a:avLst/>
              </a:prstGeom>
              <a:blipFill>
                <a:blip r:embed="rId5"/>
                <a:stretch>
                  <a:fillRect l="-3160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60" name="Object 24">
            <a:extLst>
              <a:ext uri="{FF2B5EF4-FFF2-40B4-BE49-F238E27FC236}">
                <a16:creationId xmlns:a16="http://schemas.microsoft.com/office/drawing/2014/main" id="{1CAF8001-1A6D-427F-A045-4542530F3F79}"/>
              </a:ext>
            </a:extLst>
          </p:cNvPr>
          <p:cNvSpPr txBox="1"/>
          <p:nvPr/>
        </p:nvSpPr>
        <p:spPr bwMode="auto">
          <a:xfrm>
            <a:off x="4422775" y="2697163"/>
            <a:ext cx="808038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9961" name="Object 25">
            <a:extLst>
              <a:ext uri="{FF2B5EF4-FFF2-40B4-BE49-F238E27FC236}">
                <a16:creationId xmlns:a16="http://schemas.microsoft.com/office/drawing/2014/main" id="{A44DD0B5-B5C0-453D-80A0-9E86219C9C6A}"/>
              </a:ext>
            </a:extLst>
          </p:cNvPr>
          <p:cNvSpPr txBox="1"/>
          <p:nvPr/>
        </p:nvSpPr>
        <p:spPr bwMode="auto">
          <a:xfrm>
            <a:off x="4405313" y="3187700"/>
            <a:ext cx="876300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7D0F089-657D-4E8B-BC31-5E6EE6CF5DCA}"/>
                  </a:ext>
                </a:extLst>
              </p:cNvPr>
              <p:cNvSpPr/>
              <p:nvPr/>
            </p:nvSpPr>
            <p:spPr>
              <a:xfrm>
                <a:off x="3851920" y="5337175"/>
                <a:ext cx="3593996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bar>
                              <m:barPr>
                                <m:ctrlP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ba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7D0F089-657D-4E8B-BC31-5E6EE6CF5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37175"/>
                <a:ext cx="3593996" cy="1231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56" grpId="0"/>
      <p:bldP spid="39957" grpId="0"/>
      <p:bldP spid="39958" grpId="0" build="p" autoUpdateAnimBg="0"/>
      <p:bldP spid="39959" grpId="0" build="p" autoUpdateAnimBg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083E8-DD26-48BA-A8A7-D9E39727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F28C-D544-4CD3-A4FD-2994AABB3F2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62D31694-D044-4BEF-849B-71E0F0499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5900"/>
            <a:ext cx="79740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推论：行列式中某一行（列）的公因子可以提到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行列式符号外面。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98" name="Object 14">
                <a:extLst>
                  <a:ext uri="{FF2B5EF4-FFF2-40B4-BE49-F238E27FC236}">
                    <a16:creationId xmlns:a16="http://schemas.microsoft.com/office/drawing/2014/main" id="{3CFE5F8C-068A-4A3E-ADEA-FA5E13938753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611188" y="2996952"/>
                <a:ext cx="8281292" cy="25400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bar>
                              <m:ba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bar>
                          </m:e>
                        </m:mr>
                        <m:mr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598" name="Object 14">
                <a:extLst>
                  <a:ext uri="{FF2B5EF4-FFF2-40B4-BE49-F238E27FC236}">
                    <a16:creationId xmlns:a16="http://schemas.microsoft.com/office/drawing/2014/main" id="{3CFE5F8C-068A-4A3E-ADEA-FA5E1393875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611188" y="2996952"/>
                <a:ext cx="8281292" cy="2540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1962C3-B8B7-48DD-B7A9-13667677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D73E-25CB-41B7-88C5-1C7677CE3CC9}" type="slidenum">
              <a:rPr lang="zh-CN" altLang="en-US"/>
              <a:pPr/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613" name="Text Box 5">
                <a:extLst>
                  <a:ext uri="{FF2B5EF4-FFF2-40B4-BE49-F238E27FC236}">
                    <a16:creationId xmlns:a16="http://schemas.microsoft.com/office/drawing/2014/main" id="{7B56D0DC-4918-4694-B59B-D3461416B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750" y="1497013"/>
                <a:ext cx="8101013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性质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：若行列式有两行（列）的对应元素成比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       例，则行列式等于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 。</a:t>
                </a:r>
              </a:p>
            </p:txBody>
          </p:sp>
        </mc:Choice>
        <mc:Fallback xmlns="">
          <p:sp>
            <p:nvSpPr>
              <p:cNvPr id="196613" name="Text Box 5">
                <a:extLst>
                  <a:ext uri="{FF2B5EF4-FFF2-40B4-BE49-F238E27FC236}">
                    <a16:creationId xmlns:a16="http://schemas.microsoft.com/office/drawing/2014/main" id="{7B56D0DC-4918-4694-B59B-D3461416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97013"/>
                <a:ext cx="8101013" cy="946150"/>
              </a:xfrm>
              <a:prstGeom prst="rect">
                <a:avLst/>
              </a:prstGeom>
              <a:blipFill>
                <a:blip r:embed="rId2"/>
                <a:stretch>
                  <a:fillRect l="-1581" t="-9032" b="-161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614" name="Object 6">
                <a:extLst>
                  <a:ext uri="{FF2B5EF4-FFF2-40B4-BE49-F238E27FC236}">
                    <a16:creationId xmlns:a16="http://schemas.microsoft.com/office/drawing/2014/main" id="{4E0BAD2C-9093-405D-9CFE-1BB48872B41E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649287" y="3212976"/>
                <a:ext cx="7739137" cy="1557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bar>
                              <m:ba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ba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(−2)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614" name="Object 6">
                <a:extLst>
                  <a:ext uri="{FF2B5EF4-FFF2-40B4-BE49-F238E27FC236}">
                    <a16:creationId xmlns:a16="http://schemas.microsoft.com/office/drawing/2014/main" id="{4E0BAD2C-9093-405D-9CFE-1BB48872B4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649287" y="3212976"/>
                <a:ext cx="7739137" cy="1557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E8B3AC5-0E42-4BCA-BF7C-132B453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A05A-3CB1-4404-BDFB-723317051A35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0B0BED67-5FFD-4A19-9052-F17A16D9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31925"/>
            <a:ext cx="7920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：若某一行是两组数的和，则此行列式就等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 于如下两个行列式的和。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0" name="Object 10">
                <a:extLst>
                  <a:ext uri="{FF2B5EF4-FFF2-40B4-BE49-F238E27FC236}">
                    <a16:creationId xmlns:a16="http://schemas.microsoft.com/office/drawing/2014/main" id="{88ACAD19-BDB8-4F92-B74B-BD018D1E6960}"/>
                  </a:ext>
                </a:extLst>
              </p:cNvPr>
              <p:cNvSpPr txBox="1"/>
              <p:nvPr/>
            </p:nvSpPr>
            <p:spPr bwMode="auto">
              <a:xfrm>
                <a:off x="899592" y="2492896"/>
                <a:ext cx="7273277" cy="1789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70" name="Object 10">
                <a:extLst>
                  <a:ext uri="{FF2B5EF4-FFF2-40B4-BE49-F238E27FC236}">
                    <a16:creationId xmlns:a16="http://schemas.microsoft.com/office/drawing/2014/main" id="{88ACAD19-BDB8-4F92-B74B-BD018D1E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2492896"/>
                <a:ext cx="7273277" cy="1789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1" name="Object 11">
                <a:extLst>
                  <a:ext uri="{FF2B5EF4-FFF2-40B4-BE49-F238E27FC236}">
                    <a16:creationId xmlns:a16="http://schemas.microsoft.com/office/drawing/2014/main" id="{7A690799-F6AE-474F-8A46-67E61CEA7D88}"/>
                  </a:ext>
                </a:extLst>
              </p:cNvPr>
              <p:cNvSpPr txBox="1"/>
              <p:nvPr/>
            </p:nvSpPr>
            <p:spPr bwMode="auto">
              <a:xfrm>
                <a:off x="1331640" y="4097065"/>
                <a:ext cx="7344816" cy="1329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241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240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40971" name="Object 11">
                <a:extLst>
                  <a:ext uri="{FF2B5EF4-FFF2-40B4-BE49-F238E27FC236}">
                    <a16:creationId xmlns:a16="http://schemas.microsoft.com/office/drawing/2014/main" id="{7A690799-F6AE-474F-8A46-67E61CEA7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4097065"/>
                <a:ext cx="7344816" cy="1329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FAAAA7-5D23-4D71-AC36-8F8A48DC16C6}"/>
                  </a:ext>
                </a:extLst>
              </p:cNvPr>
              <p:cNvSpPr/>
              <p:nvPr/>
            </p:nvSpPr>
            <p:spPr>
              <a:xfrm>
                <a:off x="899592" y="5328812"/>
                <a:ext cx="6480719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80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FAAAA7-5D23-4D71-AC36-8F8A48DC1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328812"/>
                <a:ext cx="6480719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17FA600A-CB69-47B0-8F7A-1B6A9D9F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D39-1C24-4E02-96BA-84CF3AF26CD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D958F5DB-DAEF-4364-811C-F88E45E5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463898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53" name="Object 5">
                <a:extLst>
                  <a:ext uri="{FF2B5EF4-FFF2-40B4-BE49-F238E27FC236}">
                    <a16:creationId xmlns:a16="http://schemas.microsoft.com/office/drawing/2014/main" id="{93D5A574-A4DD-40E9-A9BA-E919E5B5FB33}"/>
                  </a:ext>
                </a:extLst>
              </p:cNvPr>
              <p:cNvSpPr txBox="1"/>
              <p:nvPr/>
            </p:nvSpPr>
            <p:spPr bwMode="auto">
              <a:xfrm>
                <a:off x="1682600" y="2420290"/>
                <a:ext cx="4689600" cy="1057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</a:p>
            </p:txBody>
          </p:sp>
        </mc:Choice>
        <mc:Fallback xmlns="">
          <p:sp>
            <p:nvSpPr>
              <p:cNvPr id="181253" name="Object 5">
                <a:extLst>
                  <a:ext uri="{FF2B5EF4-FFF2-40B4-BE49-F238E27FC236}">
                    <a16:creationId xmlns:a16="http://schemas.microsoft.com/office/drawing/2014/main" id="{93D5A574-A4DD-40E9-A9BA-E919E5B5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600" y="2420290"/>
                <a:ext cx="4689600" cy="1057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254" name="Text Box 6">
            <a:extLst>
              <a:ext uri="{FF2B5EF4-FFF2-40B4-BE49-F238E27FC236}">
                <a16:creationId xmlns:a16="http://schemas.microsoft.com/office/drawing/2014/main" id="{20507E90-5347-4360-99CD-BF83FB45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315" y="2480736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则有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56" name="Object 8">
                <a:extLst>
                  <a:ext uri="{FF2B5EF4-FFF2-40B4-BE49-F238E27FC236}">
                    <a16:creationId xmlns:a16="http://schemas.microsoft.com/office/drawing/2014/main" id="{09339FF6-4BCB-4E01-A1D5-835E22E45069}"/>
                  </a:ext>
                </a:extLst>
              </p:cNvPr>
              <p:cNvSpPr txBox="1"/>
              <p:nvPr/>
            </p:nvSpPr>
            <p:spPr bwMode="auto">
              <a:xfrm>
                <a:off x="1905496" y="4282510"/>
                <a:ext cx="4884737" cy="1139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181256" name="Object 8">
                <a:extLst>
                  <a:ext uri="{FF2B5EF4-FFF2-40B4-BE49-F238E27FC236}">
                    <a16:creationId xmlns:a16="http://schemas.microsoft.com/office/drawing/2014/main" id="{09339FF6-4BCB-4E01-A1D5-835E22E4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496" y="4282510"/>
                <a:ext cx="4884737" cy="113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8" name="Object 10">
                <a:extLst>
                  <a:ext uri="{FF2B5EF4-FFF2-40B4-BE49-F238E27FC236}">
                    <a16:creationId xmlns:a16="http://schemas.microsoft.com/office/drawing/2014/main" id="{D7D8755E-F07D-4E76-A05A-4049E68DCF1B}"/>
                  </a:ext>
                </a:extLst>
              </p:cNvPr>
              <p:cNvSpPr txBox="1"/>
              <p:nvPr/>
            </p:nvSpPr>
            <p:spPr bwMode="auto">
              <a:xfrm>
                <a:off x="1259632" y="5422335"/>
                <a:ext cx="8208912" cy="1106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0" dirty="0"/>
                  <a:t>,</a:t>
                </a:r>
                <a:r>
                  <a:rPr lang="en-US" altLang="zh-CN" sz="24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0" dirty="0"/>
                  <a:t>,</a:t>
                </a:r>
                <a:r>
                  <a:rPr lang="en-US" altLang="zh-CN" sz="24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181258" name="Object 10">
                <a:extLst>
                  <a:ext uri="{FF2B5EF4-FFF2-40B4-BE49-F238E27FC236}">
                    <a16:creationId xmlns:a16="http://schemas.microsoft.com/office/drawing/2014/main" id="{D7D8755E-F07D-4E76-A05A-4049E68DC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5422335"/>
                <a:ext cx="8208912" cy="1106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61" name="Object 13">
                <a:extLst>
                  <a:ext uri="{FF2B5EF4-FFF2-40B4-BE49-F238E27FC236}">
                    <a16:creationId xmlns:a16="http://schemas.microsoft.com/office/drawing/2014/main" id="{9107C0C5-B071-4EE6-B834-8B0F78EA3557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55576" y="3303106"/>
                <a:ext cx="7632848" cy="8842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261" name="Object 13">
                <a:extLst>
                  <a:ext uri="{FF2B5EF4-FFF2-40B4-BE49-F238E27FC236}">
                    <a16:creationId xmlns:a16="http://schemas.microsoft.com/office/drawing/2014/main" id="{9107C0C5-B071-4EE6-B834-8B0F78EA355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55576" y="3303106"/>
                <a:ext cx="7632848" cy="8842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264" name="Text Box 16">
            <a:extLst>
              <a:ext uri="{FF2B5EF4-FFF2-40B4-BE49-F238E27FC236}">
                <a16:creationId xmlns:a16="http://schemas.microsoft.com/office/drawing/2014/main" id="{9CB00956-8588-4886-9263-31CC2CC56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365104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于是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76A6FBE3-55B6-463B-98D8-489B6E320A64}"/>
                  </a:ext>
                </a:extLst>
              </p:cNvPr>
              <p:cNvSpPr txBox="1"/>
              <p:nvPr/>
            </p:nvSpPr>
            <p:spPr bwMode="auto">
              <a:xfrm>
                <a:off x="1331640" y="1274176"/>
                <a:ext cx="5834062" cy="1057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76A6FBE3-55B6-463B-98D8-489B6E320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1274176"/>
                <a:ext cx="5834062" cy="10572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1252" grpId="0"/>
      <p:bldP spid="181253" grpId="0"/>
      <p:bldP spid="181254" grpId="0"/>
      <p:bldP spid="181256" grpId="0"/>
      <p:bldP spid="181258" grpId="0"/>
      <p:bldP spid="181261" grpId="0" build="p"/>
      <p:bldP spid="1812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13AFE-264F-4A14-9DA4-7D23104F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D727-0381-48AA-BE52-D8ED4E46957A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F45E59B-E861-4B2F-8731-205CA1CF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31925"/>
            <a:ext cx="7920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：若某一行是两组数的和，则此行列式就等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 于如下两个行列式的和。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03551459-2140-47B9-91E0-60D00E9B3C4D}"/>
                  </a:ext>
                </a:extLst>
              </p:cNvPr>
              <p:cNvSpPr txBox="1"/>
              <p:nvPr/>
            </p:nvSpPr>
            <p:spPr bwMode="auto">
              <a:xfrm>
                <a:off x="899592" y="2492896"/>
                <a:ext cx="7273277" cy="1789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03551459-2140-47B9-91E0-60D00E9B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2492896"/>
                <a:ext cx="7273277" cy="1789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E940C4-F662-41D4-8E7E-EC2BA4E12B3F}"/>
                  </a:ext>
                </a:extLst>
              </p:cNvPr>
              <p:cNvSpPr txBox="1"/>
              <p:nvPr/>
            </p:nvSpPr>
            <p:spPr>
              <a:xfrm>
                <a:off x="1187624" y="4149080"/>
                <a:ext cx="75574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b="0" dirty="0"/>
                  <a:t>是其他某一行的倍数，则由性质</a:t>
                </a:r>
                <a:r>
                  <a:rPr lang="en-US" altLang="zh-CN" b="0" dirty="0"/>
                  <a:t>4</a:t>
                </a:r>
                <a:r>
                  <a:rPr lang="zh-CN" altLang="en-US" b="0" dirty="0"/>
                  <a:t>：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E940C4-F662-41D4-8E7E-EC2BA4E12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49080"/>
                <a:ext cx="7557453" cy="523220"/>
              </a:xfrm>
              <a:prstGeom prst="rect">
                <a:avLst/>
              </a:prstGeom>
              <a:blipFill>
                <a:blip r:embed="rId3"/>
                <a:stretch>
                  <a:fillRect l="-1694" t="-15294" r="-161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9FC9850E-E940-4E9D-9F90-917FDB1EB5AA}"/>
                  </a:ext>
                </a:extLst>
              </p:cNvPr>
              <p:cNvSpPr txBox="1"/>
              <p:nvPr/>
            </p:nvSpPr>
            <p:spPr bwMode="auto">
              <a:xfrm>
                <a:off x="863130" y="4736231"/>
                <a:ext cx="7273277" cy="1789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9FC9850E-E940-4E9D-9F90-917FDB1EB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130" y="4736231"/>
                <a:ext cx="7273277" cy="1789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3290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AF1CFFFC-2569-40E3-A3FB-5E2CD834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71-B39D-461C-8C42-F9975EF1BE11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EB697EBF-9E2A-45DC-BA24-7D25E2526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4859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Text Box 4">
                <a:extLst>
                  <a:ext uri="{FF2B5EF4-FFF2-40B4-BE49-F238E27FC236}">
                    <a16:creationId xmlns:a16="http://schemas.microsoft.com/office/drawing/2014/main" id="{3BC4A496-B872-4D10-A36A-34B3F8EEF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775" y="1409700"/>
                <a:ext cx="7993063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性质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6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：行列式的某一行（列）的所有元素乘以同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       一数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后再加到另一行（列）对应的元素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       上去，行列式的值不变。</a:t>
                </a:r>
              </a:p>
            </p:txBody>
          </p:sp>
        </mc:Choice>
        <mc:Fallback xmlns="">
          <p:sp>
            <p:nvSpPr>
              <p:cNvPr id="43012" name="Text Box 4">
                <a:extLst>
                  <a:ext uri="{FF2B5EF4-FFF2-40B4-BE49-F238E27FC236}">
                    <a16:creationId xmlns:a16="http://schemas.microsoft.com/office/drawing/2014/main" id="{3BC4A496-B872-4D10-A36A-34B3F8EEF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775" y="1409700"/>
                <a:ext cx="7993063" cy="1373188"/>
              </a:xfrm>
              <a:prstGeom prst="rect">
                <a:avLst/>
              </a:prstGeom>
              <a:blipFill>
                <a:blip r:embed="rId2"/>
                <a:stretch>
                  <a:fillRect l="-1602" t="-5752" r="-381" b="-10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4" name="Text Box 6">
                <a:extLst>
                  <a:ext uri="{FF2B5EF4-FFF2-40B4-BE49-F238E27FC236}">
                    <a16:creationId xmlns:a16="http://schemas.microsoft.com/office/drawing/2014/main" id="{1463E647-E169-42D1-AD0D-CF262B3CF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338" y="3059113"/>
                <a:ext cx="674995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用数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乘第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行加到第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行上：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用数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乘第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列加到第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列上：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014" name="Text Box 6">
                <a:extLst>
                  <a:ext uri="{FF2B5EF4-FFF2-40B4-BE49-F238E27FC236}">
                    <a16:creationId xmlns:a16="http://schemas.microsoft.com/office/drawing/2014/main" id="{1463E647-E169-42D1-AD0D-CF262B3C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338" y="3059113"/>
                <a:ext cx="6749950" cy="954107"/>
              </a:xfrm>
              <a:prstGeom prst="rect">
                <a:avLst/>
              </a:prstGeom>
              <a:blipFill>
                <a:blip r:embed="rId3"/>
                <a:stretch>
                  <a:fillRect l="-1897" t="-8974" b="-153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21" name="Object 13">
                <a:extLst>
                  <a:ext uri="{FF2B5EF4-FFF2-40B4-BE49-F238E27FC236}">
                    <a16:creationId xmlns:a16="http://schemas.microsoft.com/office/drawing/2014/main" id="{C10E332A-C555-4B35-95C8-A11FEBDF99F0}"/>
                  </a:ext>
                </a:extLst>
              </p:cNvPr>
              <p:cNvSpPr txBox="1"/>
              <p:nvPr/>
            </p:nvSpPr>
            <p:spPr bwMode="auto">
              <a:xfrm>
                <a:off x="1259632" y="4522688"/>
                <a:ext cx="6192688" cy="1498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  <m:limUpp>
                        <m:limUpp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Upp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021" name="Object 13">
                <a:extLst>
                  <a:ext uri="{FF2B5EF4-FFF2-40B4-BE49-F238E27FC236}">
                    <a16:creationId xmlns:a16="http://schemas.microsoft.com/office/drawing/2014/main" id="{C10E332A-C555-4B35-95C8-A11FEBDF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522688"/>
                <a:ext cx="6192688" cy="1498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22" name="Rectangle 14">
            <a:extLst>
              <a:ext uri="{FF2B5EF4-FFF2-40B4-BE49-F238E27FC236}">
                <a16:creationId xmlns:a16="http://schemas.microsoft.com/office/drawing/2014/main" id="{9B60FFA2-8432-4D19-AB1E-5C2F94DC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311013"/>
            <a:ext cx="207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990033"/>
                </a:solidFill>
                <a:latin typeface="Times New Roman" panose="02020603050405020304" pitchFamily="18" charset="0"/>
              </a:rPr>
              <a:t>运算性质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21" grpId="0"/>
      <p:bldP spid="430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0F6951D1-4701-4E10-9887-19593FD0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C0C-72BE-4B27-A8B1-BA143ABC4AE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5633BD69-76CB-4993-83AA-CB9AEF6F5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470025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利用行列式性质计算：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C80B54FC-16E2-4DCA-8826-D3323103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484313"/>
            <a:ext cx="3740150" cy="519112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（化为三角形行列式）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7CDB15EA-300D-406D-A7D8-44E095953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78088"/>
            <a:ext cx="2389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例：计算</a:t>
            </a:r>
          </a:p>
        </p:txBody>
      </p:sp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A66069EA-2A78-45C0-95E5-804B153C9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357563"/>
          <a:ext cx="31892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44520" imgH="774360" progId="Equation.3">
                  <p:embed/>
                </p:oleObj>
              </mc:Choice>
              <mc:Fallback>
                <p:oleObj name="公式" r:id="rId3" imgW="1244520" imgH="774360" progId="Equation.3">
                  <p:embed/>
                  <p:pic>
                    <p:nvPicPr>
                      <p:cNvPr id="45064" name="Object 8">
                        <a:extLst>
                          <a:ext uri="{FF2B5EF4-FFF2-40B4-BE49-F238E27FC236}">
                            <a16:creationId xmlns:a16="http://schemas.microsoft.com/office/drawing/2014/main" id="{A66069EA-2A78-45C0-95E5-804B153C9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3189287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/>
      <p:bldP spid="45061" grpId="0" animBg="1" autoUpdateAnimBg="0"/>
      <p:bldP spid="4506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8">
            <a:extLst>
              <a:ext uri="{FF2B5EF4-FFF2-40B4-BE49-F238E27FC236}">
                <a16:creationId xmlns:a16="http://schemas.microsoft.com/office/drawing/2014/main" id="{24FC2F17-4672-450F-AB87-2D723BC5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592-2D45-4BF2-97F3-329D4C0DFF26}" type="slidenum">
              <a:rPr lang="zh-CN" altLang="en-US"/>
              <a:pPr/>
              <a:t>43</a:t>
            </a:fld>
            <a:endParaRPr lang="en-US" altLang="zh-CN"/>
          </a:p>
        </p:txBody>
      </p:sp>
      <p:graphicFrame>
        <p:nvGraphicFramePr>
          <p:cNvPr id="99346" name="Object 18">
            <a:extLst>
              <a:ext uri="{FF2B5EF4-FFF2-40B4-BE49-F238E27FC236}">
                <a16:creationId xmlns:a16="http://schemas.microsoft.com/office/drawing/2014/main" id="{16CA8C18-452C-4208-8041-E8BD5100A67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8675" y="1489075"/>
          <a:ext cx="3024188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6800" imgH="914400" progId="Equation.3">
                  <p:embed/>
                </p:oleObj>
              </mc:Choice>
              <mc:Fallback>
                <p:oleObj name="公式" r:id="rId2" imgW="1396800" imgH="914400" progId="Equation.3">
                  <p:embed/>
                  <p:pic>
                    <p:nvPicPr>
                      <p:cNvPr id="99346" name="Object 18">
                        <a:extLst>
                          <a:ext uri="{FF2B5EF4-FFF2-40B4-BE49-F238E27FC236}">
                            <a16:creationId xmlns:a16="http://schemas.microsoft.com/office/drawing/2014/main" id="{16CA8C18-452C-4208-8041-E8BD5100A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489075"/>
                        <a:ext cx="3024188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0" name="Rectangle 12">
            <a:extLst>
              <a:ext uri="{FF2B5EF4-FFF2-40B4-BE49-F238E27FC236}">
                <a16:creationId xmlns:a16="http://schemas.microsoft.com/office/drawing/2014/main" id="{A03C2377-4FAF-418F-BA68-27C66A3A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971675"/>
            <a:ext cx="1871663" cy="152876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9342" name="Rectangle 14">
            <a:extLst>
              <a:ext uri="{FF2B5EF4-FFF2-40B4-BE49-F238E27FC236}">
                <a16:creationId xmlns:a16="http://schemas.microsoft.com/office/drawing/2014/main" id="{D21523BB-D975-439B-A54E-93BC7DB9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71675"/>
            <a:ext cx="576263" cy="1474788"/>
          </a:xfrm>
          <a:prstGeom prst="rect">
            <a:avLst/>
          </a:prstGeom>
          <a:noFill/>
          <a:ln w="25400" algn="ctr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6AF32D6F-1D41-49E1-85DB-E7A3A878DB72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924300" y="1508125"/>
          <a:ext cx="3240088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5720" imgH="914400" progId="Equation.3">
                  <p:embed/>
                </p:oleObj>
              </mc:Choice>
              <mc:Fallback>
                <p:oleObj name="公式" r:id="rId4" imgW="1485720" imgH="914400" progId="Equation.3">
                  <p:embed/>
                  <p:pic>
                    <p:nvPicPr>
                      <p:cNvPr id="99349" name="Object 21">
                        <a:extLst>
                          <a:ext uri="{FF2B5EF4-FFF2-40B4-BE49-F238E27FC236}">
                            <a16:creationId xmlns:a16="http://schemas.microsoft.com/office/drawing/2014/main" id="{6AF32D6F-1D41-49E1-85DB-E7A3A878D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08125"/>
                        <a:ext cx="3240088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2" name="Object 24">
            <a:extLst>
              <a:ext uri="{FF2B5EF4-FFF2-40B4-BE49-F238E27FC236}">
                <a16:creationId xmlns:a16="http://schemas.microsoft.com/office/drawing/2014/main" id="{8E466D22-ED33-4B07-A714-17D3A9E13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9988" y="3740150"/>
          <a:ext cx="3546475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25400" imgH="914400" progId="Equation.3">
                  <p:embed/>
                </p:oleObj>
              </mc:Choice>
              <mc:Fallback>
                <p:oleObj name="公式" r:id="rId6" imgW="1625400" imgH="914400" progId="Equation.3">
                  <p:embed/>
                  <p:pic>
                    <p:nvPicPr>
                      <p:cNvPr id="99352" name="Object 24">
                        <a:extLst>
                          <a:ext uri="{FF2B5EF4-FFF2-40B4-BE49-F238E27FC236}">
                            <a16:creationId xmlns:a16="http://schemas.microsoft.com/office/drawing/2014/main" id="{8E466D22-ED33-4B07-A714-17D3A9E13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740150"/>
                        <a:ext cx="3546475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3" name="Object 25">
            <a:extLst>
              <a:ext uri="{FF2B5EF4-FFF2-40B4-BE49-F238E27FC236}">
                <a16:creationId xmlns:a16="http://schemas.microsoft.com/office/drawing/2014/main" id="{3A468DBF-0FC1-4B25-BE8B-D9BE1E810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25" y="3771900"/>
          <a:ext cx="350678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76160" imgH="914400" progId="Equation.3">
                  <p:embed/>
                </p:oleObj>
              </mc:Choice>
              <mc:Fallback>
                <p:oleObj name="公式" r:id="rId8" imgW="1676160" imgH="914400" progId="Equation.3">
                  <p:embed/>
                  <p:pic>
                    <p:nvPicPr>
                      <p:cNvPr id="99353" name="Object 25">
                        <a:extLst>
                          <a:ext uri="{FF2B5EF4-FFF2-40B4-BE49-F238E27FC236}">
                            <a16:creationId xmlns:a16="http://schemas.microsoft.com/office/drawing/2014/main" id="{3A468DBF-0FC1-4B25-BE8B-D9BE1E810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3771900"/>
                        <a:ext cx="3506788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6" name="Rectangle 28">
            <a:extLst>
              <a:ext uri="{FF2B5EF4-FFF2-40B4-BE49-F238E27FC236}">
                <a16:creationId xmlns:a16="http://schemas.microsoft.com/office/drawing/2014/main" id="{136C4603-6878-426D-B405-92DFBF0F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708525"/>
            <a:ext cx="1439863" cy="1008063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0" grpId="0" animBg="1"/>
      <p:bldP spid="99342" grpId="0" animBg="1"/>
      <p:bldP spid="993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C1C6FA7-DE94-41F9-8C3B-8C7BF15B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EF27-649A-4F0F-8574-5D22B245FFA4}" type="slidenum">
              <a:rPr lang="zh-CN" altLang="en-US"/>
              <a:pPr/>
              <a:t>44</a:t>
            </a:fld>
            <a:endParaRPr lang="en-US" altLang="zh-CN"/>
          </a:p>
        </p:txBody>
      </p:sp>
      <p:graphicFrame>
        <p:nvGraphicFramePr>
          <p:cNvPr id="359428" name="Object 4">
            <a:extLst>
              <a:ext uri="{FF2B5EF4-FFF2-40B4-BE49-F238E27FC236}">
                <a16:creationId xmlns:a16="http://schemas.microsoft.com/office/drawing/2014/main" id="{C4F0D544-26FC-4FA5-A2C0-A61347F01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18670"/>
              </p:ext>
            </p:extLst>
          </p:nvPr>
        </p:nvGraphicFramePr>
        <p:xfrm>
          <a:off x="971550" y="1557338"/>
          <a:ext cx="70358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27120" imgH="914400" progId="Equation.3">
                  <p:embed/>
                </p:oleObj>
              </mc:Choice>
              <mc:Fallback>
                <p:oleObj name="公式" r:id="rId2" imgW="3327120" imgH="914400" progId="Equation.3">
                  <p:embed/>
                  <p:pic>
                    <p:nvPicPr>
                      <p:cNvPr id="359428" name="Object 4">
                        <a:extLst>
                          <a:ext uri="{FF2B5EF4-FFF2-40B4-BE49-F238E27FC236}">
                            <a16:creationId xmlns:a16="http://schemas.microsoft.com/office/drawing/2014/main" id="{C4F0D544-26FC-4FA5-A2C0-A61347F01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7035800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433" name="Group 9">
            <a:extLst>
              <a:ext uri="{FF2B5EF4-FFF2-40B4-BE49-F238E27FC236}">
                <a16:creationId xmlns:a16="http://schemas.microsoft.com/office/drawing/2014/main" id="{283671F7-84CF-4479-A9C3-0A7F24990E4A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747838"/>
            <a:ext cx="1871662" cy="1536700"/>
            <a:chOff x="3379" y="1101"/>
            <a:chExt cx="1179" cy="968"/>
          </a:xfrm>
        </p:grpSpPr>
        <p:sp>
          <p:nvSpPr>
            <p:cNvPr id="359430" name="Line 6">
              <a:extLst>
                <a:ext uri="{FF2B5EF4-FFF2-40B4-BE49-F238E27FC236}">
                  <a16:creationId xmlns:a16="http://schemas.microsoft.com/office/drawing/2014/main" id="{4F32D213-6686-4609-BAD7-BDBDED9F7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7"/>
              <a:ext cx="1134" cy="90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31" name="Line 7">
              <a:extLst>
                <a:ext uri="{FF2B5EF4-FFF2-40B4-BE49-F238E27FC236}">
                  <a16:creationId xmlns:a16="http://schemas.microsoft.com/office/drawing/2014/main" id="{D3D45029-6CEA-4CAC-A4D8-4F44B38AA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7"/>
              <a:ext cx="1134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32" name="Line 8">
              <a:extLst>
                <a:ext uri="{FF2B5EF4-FFF2-40B4-BE49-F238E27FC236}">
                  <a16:creationId xmlns:a16="http://schemas.microsoft.com/office/drawing/2014/main" id="{5D592A5E-DA51-4892-8CFB-050A7060B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1101"/>
              <a:ext cx="15" cy="96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FAC873-C695-46EE-8051-AF0BDDE73BB9}"/>
              </a:ext>
            </a:extLst>
          </p:cNvPr>
          <p:cNvSpPr txBox="1"/>
          <p:nvPr/>
        </p:nvSpPr>
        <p:spPr>
          <a:xfrm>
            <a:off x="899592" y="400506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我们用行变换将行列式变成了上三角行列式，从而只需计算对角线相乘即可得答案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298008-8E68-44E7-9AA0-1FE5FE461A5E}"/>
              </a:ext>
            </a:extLst>
          </p:cNvPr>
          <p:cNvSpPr/>
          <p:nvPr/>
        </p:nvSpPr>
        <p:spPr>
          <a:xfrm>
            <a:off x="899592" y="5080565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我们也可以用列变换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5FBE88-3E82-434A-8779-D65BB05709CB}"/>
              </a:ext>
            </a:extLst>
          </p:cNvPr>
          <p:cNvSpPr/>
          <p:nvPr/>
        </p:nvSpPr>
        <p:spPr>
          <a:xfrm>
            <a:off x="899592" y="5805264"/>
            <a:ext cx="6264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我们还可以将行列式变为下三角</a:t>
            </a:r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AAC770-B228-44CE-AF7F-8B32E1DB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43C5-B223-4F2E-BC5F-759B6140F535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69B49645-770E-4BAD-88ED-5E444BA4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00213"/>
            <a:ext cx="197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：计算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0AC290BE-DF1E-4EC6-B280-43A276A0F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3650" y="2128838"/>
          <a:ext cx="3179763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91880" imgH="914400" progId="Equation.3">
                  <p:embed/>
                </p:oleObj>
              </mc:Choice>
              <mc:Fallback>
                <p:oleObj name="公式" r:id="rId2" imgW="1091880" imgH="914400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0AC290BE-DF1E-4EC6-B280-43A276A0F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128838"/>
                        <a:ext cx="3179763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>
            <a:extLst>
              <a:ext uri="{FF2B5EF4-FFF2-40B4-BE49-F238E27FC236}">
                <a16:creationId xmlns:a16="http://schemas.microsoft.com/office/drawing/2014/main" id="{2402FBC5-C604-45ED-8F29-42EE675CA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926013"/>
            <a:ext cx="354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“行等和”行列式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/>
      <p:bldP spid="4608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C4B063F-2FB6-48AC-BA20-96E48112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CFD-2C9D-40D2-9B25-3896CA051485}" type="slidenum">
              <a:rPr lang="zh-CN" altLang="en-US"/>
              <a:pPr/>
              <a:t>46</a:t>
            </a:fld>
            <a:endParaRPr lang="en-US" altLang="zh-CN"/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123CD258-B920-4E64-8CF6-874CAE02A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84313"/>
          <a:ext cx="77755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09600" imgH="774360" progId="Equation.3">
                  <p:embed/>
                </p:oleObj>
              </mc:Choice>
              <mc:Fallback>
                <p:oleObj name="公式" r:id="rId2" imgW="3009600" imgH="774360" progId="Equation.3">
                  <p:embed/>
                  <p:pic>
                    <p:nvPicPr>
                      <p:cNvPr id="103428" name="Object 4">
                        <a:extLst>
                          <a:ext uri="{FF2B5EF4-FFF2-40B4-BE49-F238E27FC236}">
                            <a16:creationId xmlns:a16="http://schemas.microsoft.com/office/drawing/2014/main" id="{123CD258-B920-4E64-8CF6-874CAE02A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777557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>
            <a:extLst>
              <a:ext uri="{FF2B5EF4-FFF2-40B4-BE49-F238E27FC236}">
                <a16:creationId xmlns:a16="http://schemas.microsoft.com/office/drawing/2014/main" id="{926DFAC5-1D5F-4369-9B77-AD19568CD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609975"/>
          <a:ext cx="47529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30320" imgH="774360" progId="Equation.3">
                  <p:embed/>
                </p:oleObj>
              </mc:Choice>
              <mc:Fallback>
                <p:oleObj name="公式" r:id="rId4" imgW="1930320" imgH="774360" progId="Equation.3">
                  <p:embed/>
                  <p:pic>
                    <p:nvPicPr>
                      <p:cNvPr id="103432" name="Object 8">
                        <a:extLst>
                          <a:ext uri="{FF2B5EF4-FFF2-40B4-BE49-F238E27FC236}">
                            <a16:creationId xmlns:a16="http://schemas.microsoft.com/office/drawing/2014/main" id="{926DFAC5-1D5F-4369-9B77-AD19568CD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09975"/>
                        <a:ext cx="4752975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23C670-E51C-4F28-A931-9244AEDD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D727-0381-48AA-BE52-D8ED4E46957A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FB9153A-EC5C-46C2-8CBA-70071720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68760"/>
            <a:ext cx="197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：计算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299B5AAC-0FF7-4970-935E-F9D18302A462}"/>
                  </a:ext>
                </a:extLst>
              </p:cNvPr>
              <p:cNvSpPr txBox="1"/>
              <p:nvPr/>
            </p:nvSpPr>
            <p:spPr bwMode="auto">
              <a:xfrm>
                <a:off x="244132" y="1916832"/>
                <a:ext cx="8640960" cy="18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299B5AAC-0FF7-4970-935E-F9D18302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132" y="1916832"/>
                <a:ext cx="8640960" cy="1800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8">
            <a:extLst>
              <a:ext uri="{FF2B5EF4-FFF2-40B4-BE49-F238E27FC236}">
                <a16:creationId xmlns:a16="http://schemas.microsoft.com/office/drawing/2014/main" id="{B339199B-6C62-4E5F-ABC4-F5A53EDB6E92}"/>
              </a:ext>
            </a:extLst>
          </p:cNvPr>
          <p:cNvGrpSpPr>
            <a:grpSpLocks/>
          </p:cNvGrpSpPr>
          <p:nvPr/>
        </p:nvGrpSpPr>
        <p:grpSpPr bwMode="auto">
          <a:xfrm>
            <a:off x="460156" y="4581128"/>
            <a:ext cx="1015500" cy="110155"/>
            <a:chOff x="3107" y="1525"/>
            <a:chExt cx="998" cy="45"/>
          </a:xfrm>
        </p:grpSpPr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F31EBAE6-E6F5-49B0-A250-88ED691B4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1525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23B76C7-F36F-45DF-84E5-F5D1853D7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570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F2938AB6-34C3-4992-9752-6428EE7C43FF}"/>
                  </a:ext>
                </a:extLst>
              </p:cNvPr>
              <p:cNvSpPr txBox="1"/>
              <p:nvPr/>
            </p:nvSpPr>
            <p:spPr bwMode="auto">
              <a:xfrm>
                <a:off x="263407" y="4054032"/>
                <a:ext cx="1397000" cy="479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F2938AB6-34C3-4992-9752-6428EE7C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407" y="4054032"/>
                <a:ext cx="1397000" cy="479425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FBDED249-B2CB-47E4-A7E4-7EAB894ECC56}"/>
                  </a:ext>
                </a:extLst>
              </p:cNvPr>
              <p:cNvSpPr txBox="1"/>
              <p:nvPr/>
            </p:nvSpPr>
            <p:spPr bwMode="auto">
              <a:xfrm>
                <a:off x="251520" y="4653136"/>
                <a:ext cx="1397000" cy="496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FBDED249-B2CB-47E4-A7E4-7EAB894E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653136"/>
                <a:ext cx="1397000" cy="496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2">
                <a:extLst>
                  <a:ext uri="{FF2B5EF4-FFF2-40B4-BE49-F238E27FC236}">
                    <a16:creationId xmlns:a16="http://schemas.microsoft.com/office/drawing/2014/main" id="{B53BABED-EB98-44EC-BE98-6CD9A4ED1074}"/>
                  </a:ext>
                </a:extLst>
              </p:cNvPr>
              <p:cNvSpPr txBox="1"/>
              <p:nvPr/>
            </p:nvSpPr>
            <p:spPr bwMode="auto">
              <a:xfrm>
                <a:off x="361802" y="5023519"/>
                <a:ext cx="1185862" cy="493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Object 12">
                <a:extLst>
                  <a:ext uri="{FF2B5EF4-FFF2-40B4-BE49-F238E27FC236}">
                    <a16:creationId xmlns:a16="http://schemas.microsoft.com/office/drawing/2014/main" id="{B53BABED-EB98-44EC-BE98-6CD9A4ED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802" y="5023519"/>
                <a:ext cx="1185862" cy="493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C11CF8B5-9FA7-43D0-86B0-627CA56104BE}"/>
                  </a:ext>
                </a:extLst>
              </p:cNvPr>
              <p:cNvSpPr txBox="1"/>
              <p:nvPr/>
            </p:nvSpPr>
            <p:spPr bwMode="auto">
              <a:xfrm>
                <a:off x="1259632" y="3933056"/>
                <a:ext cx="6120680" cy="18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C11CF8B5-9FA7-43D0-86B0-627CA5610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3933056"/>
                <a:ext cx="6120680" cy="1800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15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F69EF3-0DF3-4199-8258-01456E32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D727-0381-48AA-BE52-D8ED4E46957A}" type="slidenum">
              <a:rPr lang="zh-CN" altLang="en-US" smtClean="0"/>
              <a:pPr/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7D0038ED-FCF1-4D6C-A030-63133D47F437}"/>
                  </a:ext>
                </a:extLst>
              </p:cNvPr>
              <p:cNvSpPr txBox="1"/>
              <p:nvPr/>
            </p:nvSpPr>
            <p:spPr bwMode="auto">
              <a:xfrm>
                <a:off x="251520" y="1340768"/>
                <a:ext cx="6120680" cy="18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7D0038ED-FCF1-4D6C-A030-63133D47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340768"/>
                <a:ext cx="6120680" cy="1800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8">
            <a:extLst>
              <a:ext uri="{FF2B5EF4-FFF2-40B4-BE49-F238E27FC236}">
                <a16:creationId xmlns:a16="http://schemas.microsoft.com/office/drawing/2014/main" id="{AA52D360-72DD-48E1-A169-D5BC4FB58D5C}"/>
              </a:ext>
            </a:extLst>
          </p:cNvPr>
          <p:cNvGrpSpPr>
            <a:grpSpLocks/>
          </p:cNvGrpSpPr>
          <p:nvPr/>
        </p:nvGrpSpPr>
        <p:grpSpPr bwMode="auto">
          <a:xfrm>
            <a:off x="244132" y="3933056"/>
            <a:ext cx="1015500" cy="110155"/>
            <a:chOff x="3107" y="1525"/>
            <a:chExt cx="998" cy="45"/>
          </a:xfrm>
        </p:grpSpPr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19F0844-A4F5-4330-9559-7C71A6467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1525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3E0EE0BD-F2D8-4659-A571-0B9B4B0C2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570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51D6A3E9-2A8B-4A78-9120-F7DAC7E5208C}"/>
                  </a:ext>
                </a:extLst>
              </p:cNvPr>
              <p:cNvSpPr txBox="1"/>
              <p:nvPr/>
            </p:nvSpPr>
            <p:spPr bwMode="auto">
              <a:xfrm>
                <a:off x="47383" y="3405960"/>
                <a:ext cx="1397000" cy="479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51D6A3E9-2A8B-4A78-9120-F7DAC7E5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83" y="3405960"/>
                <a:ext cx="1397000" cy="479425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B82F2215-F1F0-4446-B413-A1B9B152360F}"/>
                  </a:ext>
                </a:extLst>
              </p:cNvPr>
              <p:cNvSpPr txBox="1"/>
              <p:nvPr/>
            </p:nvSpPr>
            <p:spPr bwMode="auto">
              <a:xfrm>
                <a:off x="78656" y="4005064"/>
                <a:ext cx="1397000" cy="496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B82F2215-F1F0-4446-B413-A1B9B152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56" y="4005064"/>
                <a:ext cx="1397000" cy="496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756A701B-8B28-49E9-B1E4-7FE137B8D857}"/>
                  </a:ext>
                </a:extLst>
              </p:cNvPr>
              <p:cNvSpPr txBox="1"/>
              <p:nvPr/>
            </p:nvSpPr>
            <p:spPr bwMode="auto">
              <a:xfrm>
                <a:off x="827584" y="3212976"/>
                <a:ext cx="6120680" cy="18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756A701B-8B28-49E9-B1E4-7FE137B8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3212976"/>
                <a:ext cx="6120680" cy="180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8">
            <a:extLst>
              <a:ext uri="{FF2B5EF4-FFF2-40B4-BE49-F238E27FC236}">
                <a16:creationId xmlns:a16="http://schemas.microsoft.com/office/drawing/2014/main" id="{DDEE91CD-3F0A-4C09-A7DC-6820CFC53699}"/>
              </a:ext>
            </a:extLst>
          </p:cNvPr>
          <p:cNvGrpSpPr>
            <a:grpSpLocks/>
          </p:cNvGrpSpPr>
          <p:nvPr/>
        </p:nvGrpSpPr>
        <p:grpSpPr bwMode="auto">
          <a:xfrm>
            <a:off x="244132" y="5625244"/>
            <a:ext cx="1015500" cy="110155"/>
            <a:chOff x="3107" y="1525"/>
            <a:chExt cx="998" cy="45"/>
          </a:xfrm>
        </p:grpSpPr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B5070B00-C5A9-4284-8D2F-B0259D702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1525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0D905C3E-0F90-45B6-9070-E4BDE7F87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570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F6D684E4-C6B7-4AE1-BC56-58E7B271F225}"/>
                  </a:ext>
                </a:extLst>
              </p:cNvPr>
              <p:cNvSpPr txBox="1"/>
              <p:nvPr/>
            </p:nvSpPr>
            <p:spPr bwMode="auto">
              <a:xfrm>
                <a:off x="47383" y="5098148"/>
                <a:ext cx="1397000" cy="479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F6D684E4-C6B7-4AE1-BC56-58E7B271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83" y="5098148"/>
                <a:ext cx="1397000" cy="479425"/>
              </a:xfrm>
              <a:prstGeom prst="rect">
                <a:avLst/>
              </a:prstGeom>
              <a:blipFill>
                <a:blip r:embed="rId6"/>
                <a:stretch>
                  <a:fillRect b="-12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6C151093-31A6-4013-876A-47491AAFC3F1}"/>
                  </a:ext>
                </a:extLst>
              </p:cNvPr>
              <p:cNvSpPr txBox="1"/>
              <p:nvPr/>
            </p:nvSpPr>
            <p:spPr bwMode="auto">
              <a:xfrm>
                <a:off x="827584" y="4905164"/>
                <a:ext cx="6120680" cy="18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6C151093-31A6-4013-876A-47491AAFC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905164"/>
                <a:ext cx="6120680" cy="180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B5A4DB2-9058-472B-A1F5-6C19DCD0582D}"/>
                  </a:ext>
                </a:extLst>
              </p:cNvPr>
              <p:cNvSpPr txBox="1"/>
              <p:nvPr/>
            </p:nvSpPr>
            <p:spPr>
              <a:xfrm>
                <a:off x="5964285" y="5359338"/>
                <a:ext cx="1800200" cy="53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B5A4DB2-9058-472B-A1F5-6C19DCD05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85" y="5359338"/>
                <a:ext cx="1800200" cy="5318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021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5" grpId="0"/>
      <p:bldP spid="17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A70F40A3-5CA4-4D7F-8C83-A3662422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1C9-900E-4EB3-B6C0-1C0BE69F480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02756" name="Text Box 4">
            <a:extLst>
              <a:ext uri="{FF2B5EF4-FFF2-40B4-BE49-F238E27FC236}">
                <a16:creationId xmlns:a16="http://schemas.microsoft.com/office/drawing/2014/main" id="{1903600F-F039-401D-A40B-0B1400E82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25563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：设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62" name="Object 10">
                <a:extLst>
                  <a:ext uri="{FF2B5EF4-FFF2-40B4-BE49-F238E27FC236}">
                    <a16:creationId xmlns:a16="http://schemas.microsoft.com/office/drawing/2014/main" id="{103E79DC-AB0A-4DAE-8006-F0EE4879D4D1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331640" y="4005064"/>
                <a:ext cx="6192688" cy="18720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762" name="Object 10">
                <a:extLst>
                  <a:ext uri="{FF2B5EF4-FFF2-40B4-BE49-F238E27FC236}">
                    <a16:creationId xmlns:a16="http://schemas.microsoft.com/office/drawing/2014/main" id="{103E79DC-AB0A-4DAE-8006-F0EE4879D4D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331640" y="4005064"/>
                <a:ext cx="6192688" cy="1872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6" name="Text Box 14">
                <a:extLst>
                  <a:ext uri="{FF2B5EF4-FFF2-40B4-BE49-F238E27FC236}">
                    <a16:creationId xmlns:a16="http://schemas.microsoft.com/office/drawing/2014/main" id="{2C7E3F72-229F-407D-8A21-2A3E087BD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5617515"/>
                <a:ext cx="3672408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>
                  <a:spcBef>
                    <a:spcPct val="0"/>
                  </a:spcBef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766" name="Text Box 14">
                <a:extLst>
                  <a:ext uri="{FF2B5EF4-FFF2-40B4-BE49-F238E27FC236}">
                    <a16:creationId xmlns:a16="http://schemas.microsoft.com/office/drawing/2014/main" id="{2C7E3F72-229F-407D-8A21-2A3E087B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5617515"/>
                <a:ext cx="3672408" cy="954107"/>
              </a:xfrm>
              <a:prstGeom prst="rect">
                <a:avLst/>
              </a:prstGeom>
              <a:blipFill>
                <a:blip r:embed="rId3"/>
                <a:stretch>
                  <a:fillRect l="-3488" t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770" name="Rectangle 18">
            <a:extLst>
              <a:ext uri="{FF2B5EF4-FFF2-40B4-BE49-F238E27FC236}">
                <a16:creationId xmlns:a16="http://schemas.microsoft.com/office/drawing/2014/main" id="{057D92E3-1745-4F98-A116-147B887A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836613"/>
            <a:ext cx="180022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2771" name="Rectangle 19">
            <a:extLst>
              <a:ext uri="{FF2B5EF4-FFF2-40B4-BE49-F238E27FC236}">
                <a16:creationId xmlns:a16="http://schemas.microsoft.com/office/drawing/2014/main" id="{4FBCC109-52C4-4800-86D4-58A2ED111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76475"/>
            <a:ext cx="1871663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2775" name="Group 23">
            <a:extLst>
              <a:ext uri="{FF2B5EF4-FFF2-40B4-BE49-F238E27FC236}">
                <a16:creationId xmlns:a16="http://schemas.microsoft.com/office/drawing/2014/main" id="{0FF47603-BE7F-4C0D-BF8E-E229F5950D60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1484784"/>
            <a:ext cx="4891083" cy="2849563"/>
            <a:chOff x="1293" y="728"/>
            <a:chExt cx="2676" cy="1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757" name="Object 5">
                  <a:extLst>
                    <a:ext uri="{FF2B5EF4-FFF2-40B4-BE49-F238E27FC236}">
                      <a16:creationId xmlns:a16="http://schemas.microsoft.com/office/drawing/2014/main" id="{E6FDB375-36C6-4E53-8F58-A34697F61EB5}"/>
                    </a:ext>
                  </a:extLst>
                </p:cNvPr>
                <p:cNvSpPr txBox="1"/>
                <p:nvPr/>
              </p:nvSpPr>
              <p:spPr bwMode="auto">
                <a:xfrm>
                  <a:off x="1293" y="728"/>
                  <a:ext cx="2676" cy="17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/>
                                <m:e/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𝑘𝑘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2757" name="Object 5">
                  <a:extLst>
                    <a:ext uri="{FF2B5EF4-FFF2-40B4-BE49-F238E27FC236}">
                      <a16:creationId xmlns:a16="http://schemas.microsoft.com/office/drawing/2014/main" id="{E6FDB375-36C6-4E53-8F58-A34697F61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3" y="728"/>
                  <a:ext cx="2676" cy="17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772" name="Text Box 20">
              <a:extLst>
                <a:ext uri="{FF2B5EF4-FFF2-40B4-BE49-F238E27FC236}">
                  <a16:creationId xmlns:a16="http://schemas.microsoft.com/office/drawing/2014/main" id="{31C8B4FA-9063-40FA-9848-3EDAA08E2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800"/>
              <a:ext cx="3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 b="0" dirty="0"/>
                <a:t>0</a:t>
              </a:r>
            </a:p>
          </p:txBody>
        </p:sp>
      </p:grpSp>
      <p:sp>
        <p:nvSpPr>
          <p:cNvPr id="202773" name="Line 21">
            <a:extLst>
              <a:ext uri="{FF2B5EF4-FFF2-40B4-BE49-F238E27FC236}">
                <a16:creationId xmlns:a16="http://schemas.microsoft.com/office/drawing/2014/main" id="{5D7FF17C-4EEC-4C9E-AE66-99E353854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7744" y="2564904"/>
            <a:ext cx="4320480" cy="0"/>
          </a:xfrm>
          <a:prstGeom prst="line">
            <a:avLst/>
          </a:prstGeom>
          <a:noFill/>
          <a:ln w="25400">
            <a:solidFill>
              <a:srgbClr val="808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02774" name="Line 22">
            <a:extLst>
              <a:ext uri="{FF2B5EF4-FFF2-40B4-BE49-F238E27FC236}">
                <a16:creationId xmlns:a16="http://schemas.microsoft.com/office/drawing/2014/main" id="{50F8BF0A-DE36-4083-A8FE-62606CD96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1" y="1268761"/>
            <a:ext cx="1" cy="2448272"/>
          </a:xfrm>
          <a:prstGeom prst="line">
            <a:avLst/>
          </a:prstGeom>
          <a:noFill/>
          <a:ln w="25400">
            <a:solidFill>
              <a:srgbClr val="808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 autoUpdateAnimBg="0"/>
      <p:bldP spid="202762" grpId="0" build="p"/>
      <p:bldP spid="2027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047C7018-AA0E-4C92-8E5D-72FE9F6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CC6-B2CB-458A-BCAE-4F230A72589A}" type="slidenum">
              <a:rPr lang="zh-CN" altLang="en-US"/>
              <a:pPr/>
              <a:t>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7" name="Object 7">
                <a:extLst>
                  <a:ext uri="{FF2B5EF4-FFF2-40B4-BE49-F238E27FC236}">
                    <a16:creationId xmlns:a16="http://schemas.microsoft.com/office/drawing/2014/main" id="{70136005-F5C9-4974-BB42-16881884E0A2}"/>
                  </a:ext>
                </a:extLst>
              </p:cNvPr>
              <p:cNvSpPr txBox="1"/>
              <p:nvPr/>
            </p:nvSpPr>
            <p:spPr bwMode="auto">
              <a:xfrm>
                <a:off x="1044575" y="1752600"/>
                <a:ext cx="7271841" cy="485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称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二阶行列式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:r>
                  <a:rPr lang="zh-CN" altLang="en-US" b="0" dirty="0">
                    <a:latin typeface="Times New Roman" panose="02020603050405020304" pitchFamily="18" charset="0"/>
                  </a:rPr>
                  <a:t>记作</a:t>
                </a:r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247" name="Object 7">
                <a:extLst>
                  <a:ext uri="{FF2B5EF4-FFF2-40B4-BE49-F238E27FC236}">
                    <a16:creationId xmlns:a16="http://schemas.microsoft.com/office/drawing/2014/main" id="{70136005-F5C9-4974-BB42-16881884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575" y="1752600"/>
                <a:ext cx="7271841" cy="485775"/>
              </a:xfrm>
              <a:prstGeom prst="rect">
                <a:avLst/>
              </a:prstGeom>
              <a:blipFill>
                <a:blip r:embed="rId2"/>
                <a:stretch>
                  <a:fillRect t="-24051" b="-215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3" name="Text Box 23">
            <a:extLst>
              <a:ext uri="{FF2B5EF4-FFF2-40B4-BE49-F238E27FC236}">
                <a16:creationId xmlns:a16="http://schemas.microsoft.com/office/drawing/2014/main" id="{98599FA0-56E8-4FC1-8972-079F03C97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218" y="4360070"/>
            <a:ext cx="626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也称为方程组的系数行列式。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5">
                <a:extLst>
                  <a:ext uri="{FF2B5EF4-FFF2-40B4-BE49-F238E27FC236}">
                    <a16:creationId xmlns:a16="http://schemas.microsoft.com/office/drawing/2014/main" id="{E19DA73A-45EC-4DAF-A255-DD308F552088}"/>
                  </a:ext>
                </a:extLst>
              </p:cNvPr>
              <p:cNvSpPr txBox="1"/>
              <p:nvPr/>
            </p:nvSpPr>
            <p:spPr bwMode="auto">
              <a:xfrm>
                <a:off x="3419475" y="2749550"/>
                <a:ext cx="1584325" cy="1281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45" name="Object 5">
                <a:extLst>
                  <a:ext uri="{FF2B5EF4-FFF2-40B4-BE49-F238E27FC236}">
                    <a16:creationId xmlns:a16="http://schemas.microsoft.com/office/drawing/2014/main" id="{E19DA73A-45EC-4DAF-A255-DD308F55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475" y="2749550"/>
                <a:ext cx="1584325" cy="1281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7" name="AutoShape 27">
            <a:extLst>
              <a:ext uri="{FF2B5EF4-FFF2-40B4-BE49-F238E27FC236}">
                <a16:creationId xmlns:a16="http://schemas.microsoft.com/office/drawing/2014/main" id="{5E7B86FE-BF8D-4F44-AB3A-353A6D3EFCCA}"/>
              </a:ext>
            </a:extLst>
          </p:cNvPr>
          <p:cNvSpPr>
            <a:spLocks/>
          </p:cNvSpPr>
          <p:nvPr/>
        </p:nvSpPr>
        <p:spPr bwMode="auto">
          <a:xfrm>
            <a:off x="5364088" y="2448718"/>
            <a:ext cx="914400" cy="538163"/>
          </a:xfrm>
          <a:prstGeom prst="borderCallout2">
            <a:avLst>
              <a:gd name="adj1" fmla="val 21241"/>
              <a:gd name="adj2" fmla="val -8333"/>
              <a:gd name="adj3" fmla="val 21241"/>
              <a:gd name="adj4" fmla="val -69273"/>
              <a:gd name="adj5" fmla="val 85250"/>
              <a:gd name="adj6" fmla="val -81079"/>
            </a:avLst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kumimoji="0" lang="zh-CN" altLang="en-US" sz="2400" b="0" dirty="0">
                <a:latin typeface="Arial" panose="020B0604020202020204" pitchFamily="34" charset="0"/>
              </a:rPr>
              <a:t>行标</a:t>
            </a:r>
          </a:p>
        </p:txBody>
      </p:sp>
      <p:sp>
        <p:nvSpPr>
          <p:cNvPr id="10268" name="AutoShape 28">
            <a:extLst>
              <a:ext uri="{FF2B5EF4-FFF2-40B4-BE49-F238E27FC236}">
                <a16:creationId xmlns:a16="http://schemas.microsoft.com/office/drawing/2014/main" id="{95629791-7BF6-4E1E-8148-33C4E042B903}"/>
              </a:ext>
            </a:extLst>
          </p:cNvPr>
          <p:cNvSpPr>
            <a:spLocks/>
          </p:cNvSpPr>
          <p:nvPr/>
        </p:nvSpPr>
        <p:spPr bwMode="auto">
          <a:xfrm>
            <a:off x="5386388" y="3216275"/>
            <a:ext cx="914400" cy="504825"/>
          </a:xfrm>
          <a:prstGeom prst="borderCallout2">
            <a:avLst>
              <a:gd name="adj1" fmla="val 22644"/>
              <a:gd name="adj2" fmla="val -8333"/>
              <a:gd name="adj3" fmla="val 22644"/>
              <a:gd name="adj4" fmla="val -59204"/>
              <a:gd name="adj5" fmla="val -21069"/>
              <a:gd name="adj6" fmla="val -70662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kumimoji="0" lang="zh-CN" altLang="en-US" sz="2400" b="0" dirty="0">
                <a:latin typeface="Arial" panose="020B0604020202020204" pitchFamily="34" charset="0"/>
              </a:rPr>
              <a:t>列标</a:t>
            </a:r>
          </a:p>
        </p:txBody>
      </p:sp>
      <p:sp>
        <p:nvSpPr>
          <p:cNvPr id="10269" name="AutoShape 29">
            <a:extLst>
              <a:ext uri="{FF2B5EF4-FFF2-40B4-BE49-F238E27FC236}">
                <a16:creationId xmlns:a16="http://schemas.microsoft.com/office/drawing/2014/main" id="{C40282C6-2841-4EC7-A19E-B337A93E401F}"/>
              </a:ext>
            </a:extLst>
          </p:cNvPr>
          <p:cNvSpPr>
            <a:spLocks/>
          </p:cNvSpPr>
          <p:nvPr/>
        </p:nvSpPr>
        <p:spPr bwMode="auto">
          <a:xfrm>
            <a:off x="1619672" y="2560638"/>
            <a:ext cx="1511300" cy="487362"/>
          </a:xfrm>
          <a:prstGeom prst="borderCallout2">
            <a:avLst>
              <a:gd name="adj1" fmla="val 23454"/>
              <a:gd name="adj2" fmla="val 105042"/>
              <a:gd name="adj3" fmla="val 23454"/>
              <a:gd name="adj4" fmla="val 176787"/>
              <a:gd name="adj5" fmla="val 67755"/>
              <a:gd name="adj6" fmla="val 183509"/>
            </a:avLst>
          </a:prstGeom>
          <a:noFill/>
          <a:ln w="254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kumimoji="0" lang="en-US" altLang="zh-CN" sz="2400" b="0" dirty="0">
                <a:latin typeface="Times New Roman" panose="02020603050405020304" pitchFamily="18" charset="0"/>
              </a:rPr>
              <a:t>(1,2) </a:t>
            </a:r>
            <a:r>
              <a:rPr kumimoji="0" lang="zh-CN" altLang="en-US" sz="2400" b="0" dirty="0">
                <a:latin typeface="Arial" panose="020B0604020202020204" pitchFamily="34" charset="0"/>
              </a:rPr>
              <a:t>元素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3" grpId="0"/>
      <p:bldP spid="10267" grpId="0" animBg="1"/>
      <p:bldP spid="10268" grpId="0" animBg="1"/>
      <p:bldP spid="1026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5F476E5A-81F9-4DA2-87C4-0B79596F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09B5-5533-4DD1-ABE0-E68938BB52E7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206852" name="Text Box 4">
            <a:extLst>
              <a:ext uri="{FF2B5EF4-FFF2-40B4-BE49-F238E27FC236}">
                <a16:creationId xmlns:a16="http://schemas.microsoft.com/office/drawing/2014/main" id="{452DDA2F-415B-48F8-93DC-4C064F63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268413"/>
            <a:ext cx="504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证明：利用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</a:rPr>
              <a:t>的运算性质 </a:t>
            </a:r>
            <a:r>
              <a:rPr lang="en-US" altLang="zh-CN" b="0" i="1" dirty="0">
                <a:latin typeface="Times New Roman" panose="02020603050405020304" pitchFamily="18" charset="0"/>
              </a:rPr>
              <a:t>r</a:t>
            </a:r>
            <a:r>
              <a:rPr lang="en-US" altLang="zh-CN" i="1" dirty="0"/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把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53" name="Object 5">
                <a:extLst>
                  <a:ext uri="{FF2B5EF4-FFF2-40B4-BE49-F238E27FC236}">
                    <a16:creationId xmlns:a16="http://schemas.microsoft.com/office/drawing/2014/main" id="{58E33EDC-9CEE-4D4C-A1BA-E05D62363828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5311775" y="1333500"/>
                <a:ext cx="412750" cy="439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6853" name="Object 5">
                <a:extLst>
                  <a:ext uri="{FF2B5EF4-FFF2-40B4-BE49-F238E27FC236}">
                    <a16:creationId xmlns:a16="http://schemas.microsoft.com/office/drawing/2014/main" id="{58E33EDC-9CEE-4D4C-A1BA-E05D6236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311775" y="1333500"/>
                <a:ext cx="412750" cy="439738"/>
              </a:xfrm>
              <a:prstGeom prst="rect">
                <a:avLst/>
              </a:prstGeom>
              <a:blipFill>
                <a:blip r:embed="rId2"/>
                <a:stretch>
                  <a:fillRect l="-1471" r="-88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55" name="Text Box 7">
            <a:extLst>
              <a:ext uri="{FF2B5EF4-FFF2-40B4-BE49-F238E27FC236}">
                <a16:creationId xmlns:a16="http://schemas.microsoft.com/office/drawing/2014/main" id="{A3528862-F89C-4A78-81E3-7DE1EAE0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1268413"/>
            <a:ext cx="3097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化成下三角形，</a:t>
            </a:r>
            <a:endParaRPr lang="en-US" altLang="zh-CN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57" name="Object 9">
                <a:extLst>
                  <a:ext uri="{FF2B5EF4-FFF2-40B4-BE49-F238E27FC236}">
                    <a16:creationId xmlns:a16="http://schemas.microsoft.com/office/drawing/2014/main" id="{6FEE192A-FB89-4817-8739-3F2606ECF783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514773" y="1986764"/>
                <a:ext cx="8017667" cy="25943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limUpp>
                        <m:limUppPr>
                          <m:ctrlPr>
                            <a:rPr lang="en-US" altLang="zh-CN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lim>
                      </m:limUpp>
                      <m:d>
                        <m:dPr>
                          <m:begChr m:val="|"/>
                          <m:endChr m:val="|"/>
                          <m:ctrlP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zh-CN" altLang="en-US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06857" name="Object 9">
                <a:extLst>
                  <a:ext uri="{FF2B5EF4-FFF2-40B4-BE49-F238E27FC236}">
                    <a16:creationId xmlns:a16="http://schemas.microsoft.com/office/drawing/2014/main" id="{6FEE192A-FB89-4817-8739-3F2606EC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514773" y="1986764"/>
                <a:ext cx="8017667" cy="2594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60" name="Text Box 12">
            <a:extLst>
              <a:ext uri="{FF2B5EF4-FFF2-40B4-BE49-F238E27FC236}">
                <a16:creationId xmlns:a16="http://schemas.microsoft.com/office/drawing/2014/main" id="{C9B30D6C-0A05-44A7-841F-48895F73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587750"/>
            <a:ext cx="431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再利用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dirty="0">
                <a:latin typeface="Times New Roman" panose="02020603050405020304" pitchFamily="18" charset="0"/>
              </a:rPr>
              <a:t>的运算性质 </a:t>
            </a:r>
            <a:r>
              <a:rPr lang="en-US" altLang="zh-CN" i="1" dirty="0"/>
              <a:t>c </a:t>
            </a:r>
            <a:r>
              <a:rPr lang="zh-CN" altLang="en-US" dirty="0">
                <a:latin typeface="Times New Roman" panose="02020603050405020304" pitchFamily="18" charset="0"/>
              </a:rPr>
              <a:t>把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61" name="Object 13">
                <a:extLst>
                  <a:ext uri="{FF2B5EF4-FFF2-40B4-BE49-F238E27FC236}">
                    <a16:creationId xmlns:a16="http://schemas.microsoft.com/office/drawing/2014/main" id="{F5C2EFE7-5986-4ED7-A7BC-8AE1862DDF36}"/>
                  </a:ext>
                </a:extLst>
              </p:cNvPr>
              <p:cNvSpPr txBox="1"/>
              <p:nvPr/>
            </p:nvSpPr>
            <p:spPr bwMode="auto">
              <a:xfrm>
                <a:off x="4875213" y="3644900"/>
                <a:ext cx="488950" cy="488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6861" name="Object 13">
                <a:extLst>
                  <a:ext uri="{FF2B5EF4-FFF2-40B4-BE49-F238E27FC236}">
                    <a16:creationId xmlns:a16="http://schemas.microsoft.com/office/drawing/2014/main" id="{F5C2EFE7-5986-4ED7-A7BC-8AE1862D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5213" y="3644900"/>
                <a:ext cx="488950" cy="488950"/>
              </a:xfrm>
              <a:prstGeom prst="rect">
                <a:avLst/>
              </a:prstGeom>
              <a:blipFill>
                <a:blip r:embed="rId4"/>
                <a:stretch>
                  <a:fillRect l="-37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62" name="Text Box 14">
            <a:extLst>
              <a:ext uri="{FF2B5EF4-FFF2-40B4-BE49-F238E27FC236}">
                <a16:creationId xmlns:a16="http://schemas.microsoft.com/office/drawing/2014/main" id="{F8BECBBE-E300-4226-AF92-FC197FEE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3587750"/>
            <a:ext cx="292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化成下三角形，</a:t>
            </a:r>
            <a:endParaRPr lang="en-US" altLang="zh-CN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64" name="Object 16">
                <a:extLst>
                  <a:ext uri="{FF2B5EF4-FFF2-40B4-BE49-F238E27FC236}">
                    <a16:creationId xmlns:a16="http://schemas.microsoft.com/office/drawing/2014/main" id="{19011EDA-3AF1-45A1-AE6C-C74106517693}"/>
                  </a:ext>
                </a:extLst>
              </p:cNvPr>
              <p:cNvSpPr txBox="1"/>
              <p:nvPr/>
            </p:nvSpPr>
            <p:spPr bwMode="auto">
              <a:xfrm>
                <a:off x="1475656" y="4365104"/>
                <a:ext cx="6318076" cy="1731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limUpp>
                        <m:limUp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Upp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6864" name="Object 16">
                <a:extLst>
                  <a:ext uri="{FF2B5EF4-FFF2-40B4-BE49-F238E27FC236}">
                    <a16:creationId xmlns:a16="http://schemas.microsoft.com/office/drawing/2014/main" id="{19011EDA-3AF1-45A1-AE6C-C74106517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4365104"/>
                <a:ext cx="6318076" cy="1731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0" grpId="0"/>
      <p:bldP spid="206861" grpId="0"/>
      <p:bldP spid="206862" grpId="0"/>
      <p:bldP spid="2068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726B22E-38C4-499B-B482-729D2B54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3160-4F95-4276-A9C6-324BA590E473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209924" name="Text Box 4">
            <a:extLst>
              <a:ext uri="{FF2B5EF4-FFF2-40B4-BE49-F238E27FC236}">
                <a16:creationId xmlns:a16="http://schemas.microsoft.com/office/drawing/2014/main" id="{BE874114-4F60-4897-9091-229D74AA3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68413"/>
            <a:ext cx="744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对 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</a:rPr>
              <a:t>的前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行作运算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，后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列作运算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5" name="Object 5">
                <a:extLst>
                  <a:ext uri="{FF2B5EF4-FFF2-40B4-BE49-F238E27FC236}">
                    <a16:creationId xmlns:a16="http://schemas.microsoft.com/office/drawing/2014/main" id="{3223BDC5-900B-45C4-BACB-430C2964EFA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1115616" y="2564904"/>
                <a:ext cx="6467995" cy="342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limLow>
                        <m:limLow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lim>
                          </m:limUpp>
                        </m:e>
                        <m:li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925" name="Object 5">
                <a:extLst>
                  <a:ext uri="{FF2B5EF4-FFF2-40B4-BE49-F238E27FC236}">
                    <a16:creationId xmlns:a16="http://schemas.microsoft.com/office/drawing/2014/main" id="{3223BDC5-900B-45C4-BACB-430C2964EFA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1115616" y="2564904"/>
                <a:ext cx="6467995" cy="3429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27" name="Object 7">
                <a:extLst>
                  <a:ext uri="{FF2B5EF4-FFF2-40B4-BE49-F238E27FC236}">
                    <a16:creationId xmlns:a16="http://schemas.microsoft.com/office/drawing/2014/main" id="{1CFF349E-212A-4F3E-9038-BFE02B49ACB1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67744" y="5157192"/>
                <a:ext cx="4465638" cy="58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927" name="Object 7">
                <a:extLst>
                  <a:ext uri="{FF2B5EF4-FFF2-40B4-BE49-F238E27FC236}">
                    <a16:creationId xmlns:a16="http://schemas.microsoft.com/office/drawing/2014/main" id="{1CFF349E-212A-4F3E-9038-BFE02B49ACB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67744" y="5157192"/>
                <a:ext cx="4465638" cy="585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891A41F-F2E5-41FC-893A-B4407EBF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BE90-BDDA-4221-AD7E-1E5C442B5B0F}" type="slidenum">
              <a:rPr lang="zh-CN" altLang="en-US"/>
              <a:pPr/>
              <a:t>52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534" name="Object 6">
                <a:extLst>
                  <a:ext uri="{FF2B5EF4-FFF2-40B4-BE49-F238E27FC236}">
                    <a16:creationId xmlns:a16="http://schemas.microsoft.com/office/drawing/2014/main" id="{F8F71F0F-F2C7-45A6-9945-D15504F7284B}"/>
                  </a:ext>
                </a:extLst>
              </p:cNvPr>
              <p:cNvSpPr txBox="1"/>
              <p:nvPr/>
            </p:nvSpPr>
            <p:spPr bwMode="auto">
              <a:xfrm>
                <a:off x="827584" y="2641599"/>
                <a:ext cx="4176780" cy="2655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534" name="Object 6">
                <a:extLst>
                  <a:ext uri="{FF2B5EF4-FFF2-40B4-BE49-F238E27FC236}">
                    <a16:creationId xmlns:a16="http://schemas.microsoft.com/office/drawing/2014/main" id="{F8F71F0F-F2C7-45A6-9945-D15504F7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641599"/>
                <a:ext cx="4176780" cy="2655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535" name="Line 7">
            <a:extLst>
              <a:ext uri="{FF2B5EF4-FFF2-40B4-BE49-F238E27FC236}">
                <a16:creationId xmlns:a16="http://schemas.microsoft.com/office/drawing/2014/main" id="{F721FB66-2C86-45E8-BD1D-E21AE323A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3933056"/>
            <a:ext cx="30972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8536" name="Line 8">
            <a:extLst>
              <a:ext uri="{FF2B5EF4-FFF2-40B4-BE49-F238E27FC236}">
                <a16:creationId xmlns:a16="http://schemas.microsoft.com/office/drawing/2014/main" id="{2D05A09F-8BEF-4EA3-878E-2ED7C4299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896" y="1988840"/>
            <a:ext cx="0" cy="29527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8537" name="Text Box 9">
            <a:extLst>
              <a:ext uri="{FF2B5EF4-FFF2-40B4-BE49-F238E27FC236}">
                <a16:creationId xmlns:a16="http://schemas.microsoft.com/office/drawing/2014/main" id="{F278EDF4-E524-44B0-B754-2F7F4D20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43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540" name="Object 12">
                <a:extLst>
                  <a:ext uri="{FF2B5EF4-FFF2-40B4-BE49-F238E27FC236}">
                    <a16:creationId xmlns:a16="http://schemas.microsoft.com/office/drawing/2014/main" id="{03287E60-A44A-4494-8703-DA762DFBED0C}"/>
                  </a:ext>
                </a:extLst>
              </p:cNvPr>
              <p:cNvSpPr txBox="1"/>
              <p:nvPr/>
            </p:nvSpPr>
            <p:spPr bwMode="auto">
              <a:xfrm>
                <a:off x="4932363" y="3212976"/>
                <a:ext cx="1871662" cy="14401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540" name="Object 12">
                <a:extLst>
                  <a:ext uri="{FF2B5EF4-FFF2-40B4-BE49-F238E27FC236}">
                    <a16:creationId xmlns:a16="http://schemas.microsoft.com/office/drawing/2014/main" id="{03287E60-A44A-4494-8703-DA762DFB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363" y="3212976"/>
                <a:ext cx="1871662" cy="1440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43" name="Object 15">
                <a:extLst>
                  <a:ext uri="{FF2B5EF4-FFF2-40B4-BE49-F238E27FC236}">
                    <a16:creationId xmlns:a16="http://schemas.microsoft.com/office/drawing/2014/main" id="{E42576DD-A607-4B4F-9FCA-B18736AB1AB9}"/>
                  </a:ext>
                </a:extLst>
              </p:cNvPr>
              <p:cNvSpPr txBox="1"/>
              <p:nvPr/>
            </p:nvSpPr>
            <p:spPr bwMode="auto">
              <a:xfrm>
                <a:off x="6595320" y="3311800"/>
                <a:ext cx="1295088" cy="13691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543" name="Object 15">
                <a:extLst>
                  <a:ext uri="{FF2B5EF4-FFF2-40B4-BE49-F238E27FC236}">
                    <a16:creationId xmlns:a16="http://schemas.microsoft.com/office/drawing/2014/main" id="{E42576DD-A607-4B4F-9FCA-B18736AB1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5320" y="3311800"/>
                <a:ext cx="1295088" cy="136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44" name="Object 16">
                <a:extLst>
                  <a:ext uri="{FF2B5EF4-FFF2-40B4-BE49-F238E27FC236}">
                    <a16:creationId xmlns:a16="http://schemas.microsoft.com/office/drawing/2014/main" id="{03478B02-FB33-4CD4-B1CB-E36432B2A56B}"/>
                  </a:ext>
                </a:extLst>
              </p:cNvPr>
              <p:cNvSpPr txBox="1"/>
              <p:nvPr/>
            </p:nvSpPr>
            <p:spPr bwMode="auto">
              <a:xfrm>
                <a:off x="4313424" y="4795564"/>
                <a:ext cx="2304254" cy="1146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544" name="Object 16">
                <a:extLst>
                  <a:ext uri="{FF2B5EF4-FFF2-40B4-BE49-F238E27FC236}">
                    <a16:creationId xmlns:a16="http://schemas.microsoft.com/office/drawing/2014/main" id="{03478B02-FB33-4CD4-B1CB-E36432B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3424" y="4795564"/>
                <a:ext cx="2304254" cy="1146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40" grpId="0"/>
      <p:bldP spid="278543" grpId="0"/>
      <p:bldP spid="27854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73F50-A285-4D13-8C37-A6942468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D74A-40B4-47CC-9CDB-3482DA9CDEEC}" type="slidenum">
              <a:rPr lang="zh-CN" altLang="en-US" smtClean="0"/>
              <a:pPr/>
              <a:t>53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63A69174-D454-43A3-8FF2-F9271F95AF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99592" y="1146199"/>
                <a:ext cx="6192688" cy="18720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0"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0"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0"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b="0" dirty="0"/>
              </a:p>
            </p:txBody>
          </p:sp>
        </mc:Choice>
        <mc:Fallback xmlns="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63A69174-D454-43A3-8FF2-F9271F95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146199"/>
                <a:ext cx="6192688" cy="1872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39A79B-194F-4817-8AC2-E2A15F70A740}"/>
                  </a:ext>
                </a:extLst>
              </p:cNvPr>
              <p:cNvSpPr txBox="1"/>
              <p:nvPr/>
            </p:nvSpPr>
            <p:spPr>
              <a:xfrm>
                <a:off x="1091818" y="2432632"/>
                <a:ext cx="5125890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形如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39A79B-194F-4817-8AC2-E2A15F70A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8" y="2432632"/>
                <a:ext cx="5125890" cy="890180"/>
              </a:xfrm>
              <a:prstGeom prst="rect">
                <a:avLst/>
              </a:prstGeom>
              <a:blipFill>
                <a:blip r:embed="rId3"/>
                <a:stretch>
                  <a:fillRect l="-2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287881-81EF-4098-BA1F-6A6CA787B4A4}"/>
                  </a:ext>
                </a:extLst>
              </p:cNvPr>
              <p:cNvSpPr txBox="1"/>
              <p:nvPr/>
            </p:nvSpPr>
            <p:spPr>
              <a:xfrm>
                <a:off x="1091818" y="3650896"/>
                <a:ext cx="4700774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那么当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形如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时呢？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287881-81EF-4098-BA1F-6A6CA787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8" y="3650896"/>
                <a:ext cx="4700774" cy="890180"/>
              </a:xfrm>
              <a:prstGeom prst="rect">
                <a:avLst/>
              </a:prstGeom>
              <a:blipFill>
                <a:blip r:embed="rId4"/>
                <a:stretch>
                  <a:fillRect l="-2594" r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F7FB4A-C288-4F94-8712-19EBEDFA07D9}"/>
                  </a:ext>
                </a:extLst>
              </p:cNvPr>
              <p:cNvSpPr/>
              <p:nvPr/>
            </p:nvSpPr>
            <p:spPr>
              <a:xfrm>
                <a:off x="1091818" y="4871196"/>
                <a:ext cx="4441793" cy="890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可以用列交换变为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F7FB4A-C288-4F94-8712-19EBEDFA0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8" y="4871196"/>
                <a:ext cx="4441793" cy="890180"/>
              </a:xfrm>
              <a:prstGeom prst="rect">
                <a:avLst/>
              </a:prstGeom>
              <a:blipFill>
                <a:blip r:embed="rId5"/>
                <a:stretch>
                  <a:fillRect l="-2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5672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EA8D9-5AA4-4374-B9ED-770FB6FA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46879-1851-4D95-B9DA-FFF44256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D74A-40B4-47CC-9CDB-3482DA9CDEEC}" type="slidenum">
              <a:rPr lang="zh-CN" altLang="en-US" smtClean="0"/>
              <a:pPr/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0ADC45-5EA1-4E0F-BFB6-8E515E1DD580}"/>
                  </a:ext>
                </a:extLst>
              </p:cNvPr>
              <p:cNvSpPr txBox="1"/>
              <p:nvPr/>
            </p:nvSpPr>
            <p:spPr>
              <a:xfrm>
                <a:off x="395536" y="1281113"/>
                <a:ext cx="842493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即原本的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</a:p>
              <a:p>
                <a:r>
                  <a:rPr lang="zh-CN" altLang="en-US" b="1" dirty="0"/>
                  <a:t>变为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0ADC45-5EA1-4E0F-BFB6-8E515E1DD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81113"/>
                <a:ext cx="8424936" cy="1169551"/>
              </a:xfrm>
              <a:prstGeom prst="rect">
                <a:avLst/>
              </a:prstGeom>
              <a:blipFill>
                <a:blip r:embed="rId2"/>
                <a:stretch>
                  <a:fillRect l="-1520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2CD7781-8AB9-489B-970E-7D5617A85067}"/>
                  </a:ext>
                </a:extLst>
              </p:cNvPr>
              <p:cNvSpPr/>
              <p:nvPr/>
            </p:nvSpPr>
            <p:spPr>
              <a:xfrm>
                <a:off x="395536" y="2564904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我们可以将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的后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列依次前移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2CD7781-8AB9-489B-970E-7D5617A85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7488832" cy="523220"/>
              </a:xfrm>
              <a:prstGeom prst="rect">
                <a:avLst/>
              </a:prstGeom>
              <a:blipFill>
                <a:blip r:embed="rId3"/>
                <a:stretch>
                  <a:fillRect l="-1710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AA85FF-FAC6-41F3-8879-EB0A0F7A26B0}"/>
                  </a:ext>
                </a:extLst>
              </p:cNvPr>
              <p:cNvSpPr/>
              <p:nvPr/>
            </p:nvSpPr>
            <p:spPr>
              <a:xfrm>
                <a:off x="415335" y="3167390"/>
                <a:ext cx="54886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dirty="0"/>
                  <a:t> 变为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AA85FF-FAC6-41F3-8879-EB0A0F7A2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35" y="3167390"/>
                <a:ext cx="5488682" cy="523220"/>
              </a:xfrm>
              <a:prstGeom prst="rect">
                <a:avLst/>
              </a:prstGeom>
              <a:blipFill>
                <a:blip r:embed="rId4"/>
                <a:stretch>
                  <a:fillRect l="-2220" t="-15294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CBD392-A3A5-4450-BD49-2AB212BA7502}"/>
                  </a:ext>
                </a:extLst>
              </p:cNvPr>
              <p:cNvSpPr/>
              <p:nvPr/>
            </p:nvSpPr>
            <p:spPr>
              <a:xfrm>
                <a:off x="323528" y="3728367"/>
                <a:ext cx="21986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CBD392-A3A5-4450-BD49-2AB212BA7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28367"/>
                <a:ext cx="21986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2474733-00D8-4751-BFC0-69845F954D55}"/>
                  </a:ext>
                </a:extLst>
              </p:cNvPr>
              <p:cNvSpPr/>
              <p:nvPr/>
            </p:nvSpPr>
            <p:spPr>
              <a:xfrm>
                <a:off x="2599059" y="3733237"/>
                <a:ext cx="21313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2474733-00D8-4751-BFC0-69845F954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59" y="3733237"/>
                <a:ext cx="21313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AA8A039-1405-415C-A98F-FF9AF9BA1577}"/>
                  </a:ext>
                </a:extLst>
              </p:cNvPr>
              <p:cNvSpPr/>
              <p:nvPr/>
            </p:nvSpPr>
            <p:spPr>
              <a:xfrm>
                <a:off x="4846355" y="3733926"/>
                <a:ext cx="21153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AA8A039-1405-415C-A98F-FF9AF9BA1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55" y="3733926"/>
                <a:ext cx="2115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730AD51-179F-4A29-A91A-F1E0402E2017}"/>
                  </a:ext>
                </a:extLst>
              </p:cNvPr>
              <p:cNvSpPr/>
              <p:nvPr/>
            </p:nvSpPr>
            <p:spPr>
              <a:xfrm>
                <a:off x="365205" y="4316242"/>
                <a:ext cx="21153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730AD51-179F-4A29-A91A-F1E0402E2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5" y="4316242"/>
                <a:ext cx="2115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ABFBC6B-AF55-4D20-931D-52C75ED1ED16}"/>
                  </a:ext>
                </a:extLst>
              </p:cNvPr>
              <p:cNvSpPr/>
              <p:nvPr/>
            </p:nvSpPr>
            <p:spPr>
              <a:xfrm>
                <a:off x="2607073" y="4316242"/>
                <a:ext cx="21153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ABFBC6B-AF55-4D20-931D-52C75ED1E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73" y="4316242"/>
                <a:ext cx="2115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D298FC3-4D5C-4B00-9741-CBFFBCF5AC75}"/>
                  </a:ext>
                </a:extLst>
              </p:cNvPr>
              <p:cNvSpPr/>
              <p:nvPr/>
            </p:nvSpPr>
            <p:spPr>
              <a:xfrm>
                <a:off x="4846355" y="4332338"/>
                <a:ext cx="21153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D298FC3-4D5C-4B00-9741-CBFFBCF5A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55" y="4332338"/>
                <a:ext cx="2115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9389CE-7ECF-4A3A-B649-482540DD08CA}"/>
                  </a:ext>
                </a:extLst>
              </p:cNvPr>
              <p:cNvSpPr/>
              <p:nvPr/>
            </p:nvSpPr>
            <p:spPr>
              <a:xfrm>
                <a:off x="389926" y="5117573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共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zh-CN" altLang="en-US" dirty="0"/>
                  <a:t>次列交换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得到此时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9389CE-7ECF-4A3A-B649-482540DD0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6" y="5117573"/>
                <a:ext cx="4572000" cy="523220"/>
              </a:xfrm>
              <a:prstGeom prst="rect">
                <a:avLst/>
              </a:prstGeom>
              <a:blipFill>
                <a:blip r:embed="rId11"/>
                <a:stretch>
                  <a:fillRect l="-2800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105FFF-A0BC-41B0-83FD-16D36165AE75}"/>
                  </a:ext>
                </a:extLst>
              </p:cNvPr>
              <p:cNvSpPr/>
              <p:nvPr/>
            </p:nvSpPr>
            <p:spPr>
              <a:xfrm>
                <a:off x="4499992" y="4930750"/>
                <a:ext cx="4572000" cy="13287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105FFF-A0BC-41B0-83FD-16D36165A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930750"/>
                <a:ext cx="4572000" cy="13287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0447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F6AD7-CB5B-472E-8091-1BC87AE1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0894-C09A-463D-BC54-A55F1749CA23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F6ADF70-96D3-4F84-A978-230184ED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68760"/>
            <a:ext cx="197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：计算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75EA1D92-A789-4A34-A3B5-7D0801AD0DA3}"/>
                  </a:ext>
                </a:extLst>
              </p:cNvPr>
              <p:cNvSpPr txBox="1"/>
              <p:nvPr/>
            </p:nvSpPr>
            <p:spPr bwMode="auto">
              <a:xfrm>
                <a:off x="251520" y="1787872"/>
                <a:ext cx="5688632" cy="24332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75EA1D92-A789-4A34-A3B5-7D0801AD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787872"/>
                <a:ext cx="5688632" cy="2433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>
            <a:extLst>
              <a:ext uri="{FF2B5EF4-FFF2-40B4-BE49-F238E27FC236}">
                <a16:creationId xmlns:a16="http://schemas.microsoft.com/office/drawing/2014/main" id="{5817A0CD-FB64-4D08-AE85-B355B6D1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132856"/>
            <a:ext cx="3024336" cy="1800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15">
                <a:extLst>
                  <a:ext uri="{FF2B5EF4-FFF2-40B4-BE49-F238E27FC236}">
                    <a16:creationId xmlns:a16="http://schemas.microsoft.com/office/drawing/2014/main" id="{6692CDE9-C709-482B-8AB3-EFED522B6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8144" y="1844824"/>
                <a:ext cx="1512168" cy="720080"/>
              </a:xfrm>
              <a:prstGeom prst="wedgeRectCallout">
                <a:avLst>
                  <a:gd name="adj1" fmla="val -101434"/>
                  <a:gd name="adj2" fmla="val 97804"/>
                </a:avLst>
              </a:prstGeom>
              <a:noFill/>
              <a:ln w="25400" algn="ctr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8" name="AutoShape 15">
                <a:extLst>
                  <a:ext uri="{FF2B5EF4-FFF2-40B4-BE49-F238E27FC236}">
                    <a16:creationId xmlns:a16="http://schemas.microsoft.com/office/drawing/2014/main" id="{6692CDE9-C709-482B-8AB3-EFED522B6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1844824"/>
                <a:ext cx="1512168" cy="720080"/>
              </a:xfrm>
              <a:prstGeom prst="wedgeRectCallout">
                <a:avLst>
                  <a:gd name="adj1" fmla="val -101434"/>
                  <a:gd name="adj2" fmla="val 97804"/>
                </a:avLst>
              </a:prstGeom>
              <a:blipFill>
                <a:blip r:embed="rId4"/>
                <a:stretch>
                  <a:fillRect/>
                </a:stretch>
              </a:blipFill>
              <a:ln w="25400" algn="ctr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E28165-BD23-4DE7-A938-8F11A11C7389}"/>
                  </a:ext>
                </a:extLst>
              </p:cNvPr>
              <p:cNvSpPr txBox="1"/>
              <p:nvPr/>
            </p:nvSpPr>
            <p:spPr>
              <a:xfrm>
                <a:off x="217302" y="4924090"/>
                <a:ext cx="18722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/>
                  <a:t>交换行列变为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E28165-BD23-4DE7-A938-8F11A11C7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2" y="4924090"/>
                <a:ext cx="1872208" cy="954107"/>
              </a:xfrm>
              <a:prstGeom prst="rect">
                <a:avLst/>
              </a:prstGeom>
              <a:blipFill>
                <a:blip r:embed="rId5"/>
                <a:stretch>
                  <a:fillRect l="-6840" t="-8333" r="-2932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9B16C17E-76DD-4744-AB99-47E124007B0F}"/>
                  </a:ext>
                </a:extLst>
              </p:cNvPr>
              <p:cNvSpPr txBox="1"/>
              <p:nvPr/>
            </p:nvSpPr>
            <p:spPr bwMode="auto">
              <a:xfrm>
                <a:off x="1331640" y="4293097"/>
                <a:ext cx="5688632" cy="24332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9B16C17E-76DD-4744-AB99-47E124007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4293097"/>
                <a:ext cx="5688632" cy="24332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2">
            <a:extLst>
              <a:ext uri="{FF2B5EF4-FFF2-40B4-BE49-F238E27FC236}">
                <a16:creationId xmlns:a16="http://schemas.microsoft.com/office/drawing/2014/main" id="{02A01495-00EE-4742-AA5B-80CD9B904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4924090"/>
            <a:ext cx="2952328" cy="1800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A1FAC4-4760-4C39-9849-A1B0ADB02310}"/>
                  </a:ext>
                </a:extLst>
              </p:cNvPr>
              <p:cNvSpPr txBox="1"/>
              <p:nvPr/>
            </p:nvSpPr>
            <p:spPr>
              <a:xfrm>
                <a:off x="6372200" y="4797072"/>
                <a:ext cx="2736304" cy="141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即可由例</a:t>
                </a:r>
                <a:r>
                  <a:rPr lang="en-US" altLang="zh-CN" b="0" dirty="0"/>
                  <a:t>10</a:t>
                </a:r>
                <a:r>
                  <a:rPr lang="zh-CN" altLang="en-US" b="0" dirty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b="0" dirty="0"/>
                  <a:t>间关系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A1FAC4-4760-4C39-9849-A1B0ADB02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797072"/>
                <a:ext cx="2736304" cy="1415324"/>
              </a:xfrm>
              <a:prstGeom prst="rect">
                <a:avLst/>
              </a:prstGeom>
              <a:blipFill>
                <a:blip r:embed="rId7"/>
                <a:stretch>
                  <a:fillRect l="-4454" t="-4741" r="-1782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1209DC03-A38A-4FA8-B8EC-8DC81A76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365104"/>
            <a:ext cx="792088" cy="558986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366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 animBg="1"/>
      <p:bldP spid="13" grpId="0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F669B-B66D-40FE-9ED6-C2D7CE7D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0894-C09A-463D-BC54-A55F1749CA23}" type="slidenum">
              <a:rPr lang="zh-CN" altLang="en-US" smtClean="0"/>
              <a:pPr/>
              <a:t>56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12B89624-6A79-4694-9BA3-5E09DCA52299}"/>
                  </a:ext>
                </a:extLst>
              </p:cNvPr>
              <p:cNvSpPr txBox="1"/>
              <p:nvPr/>
            </p:nvSpPr>
            <p:spPr bwMode="auto">
              <a:xfrm>
                <a:off x="395536" y="1844824"/>
                <a:ext cx="9001000" cy="26642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⋰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⋰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b="0" dirty="0"/>
                  <a:t>变为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⋰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⋰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12B89624-6A79-4694-9BA3-5E09DCA52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844824"/>
                <a:ext cx="9001000" cy="2664296"/>
              </a:xfrm>
              <a:prstGeom prst="rect">
                <a:avLst/>
              </a:prstGeom>
              <a:blipFill>
                <a:blip r:embed="rId2"/>
                <a:stretch>
                  <a:fillRect t="-96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2">
            <a:extLst>
              <a:ext uri="{FF2B5EF4-FFF2-40B4-BE49-F238E27FC236}">
                <a16:creationId xmlns:a16="http://schemas.microsoft.com/office/drawing/2014/main" id="{E6740A7D-0D6F-4F62-800E-3363187DB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41383"/>
            <a:ext cx="3024336" cy="1800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570DE70-EE55-4A94-92C3-D4F3A5CB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2132856"/>
            <a:ext cx="3024336" cy="1800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D72E348-4938-4D72-BB50-3025BA42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641583"/>
            <a:ext cx="288032" cy="29147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927705B-0F43-4FD6-9A20-8B02F802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932" y="3632309"/>
            <a:ext cx="288032" cy="29147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5377D99-0B86-4EE9-A994-743F43D5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308" y="1551630"/>
            <a:ext cx="288032" cy="29147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14954E-5D5E-4D09-9643-9ED41A5D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992" y="1841383"/>
            <a:ext cx="288032" cy="29147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B71ADD8-2F76-4908-9AC5-85056C5E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044" y="1840447"/>
            <a:ext cx="288032" cy="29147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21A09A1-079B-4E51-B985-9CB794DD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044" y="1548974"/>
            <a:ext cx="288032" cy="29147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578457-5B38-4468-BCFC-B554C15563CB}"/>
                  </a:ext>
                </a:extLst>
              </p:cNvPr>
              <p:cNvSpPr txBox="1"/>
              <p:nvPr/>
            </p:nvSpPr>
            <p:spPr>
              <a:xfrm>
                <a:off x="182797" y="4005064"/>
                <a:ext cx="885369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需要将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/>
                  <a:t>的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行依次与第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−1,2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−2,…,2</m:t>
                    </m:r>
                  </m:oMath>
                </a14:m>
                <a:r>
                  <a:rPr lang="zh-CN" altLang="en-US" b="0" dirty="0"/>
                  <a:t>行对换，</a:t>
                </a:r>
                <a:endParaRPr lang="en-US" altLang="zh-CN" b="0" dirty="0"/>
              </a:p>
              <a:p>
                <a:r>
                  <a:rPr lang="zh-CN" altLang="en-US" b="0" dirty="0"/>
                  <a:t>再把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列依次与第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−1,2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−2,…,2</m:t>
                    </m:r>
                  </m:oMath>
                </a14:m>
                <a:r>
                  <a:rPr lang="zh-CN" altLang="en-US" b="0" dirty="0"/>
                  <a:t>列对换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578457-5B38-4468-BCFC-B554C1556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97" y="4005064"/>
                <a:ext cx="8853699" cy="1169551"/>
              </a:xfrm>
              <a:prstGeom prst="rect">
                <a:avLst/>
              </a:prstGeom>
              <a:blipFill>
                <a:blip r:embed="rId3"/>
                <a:stretch>
                  <a:fillRect l="-1446" t="-6771" r="-544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AE9CF9-8FFD-43CD-AE42-B232D64641A3}"/>
                  </a:ext>
                </a:extLst>
              </p:cNvPr>
              <p:cNvSpPr txBox="1"/>
              <p:nvPr/>
            </p:nvSpPr>
            <p:spPr>
              <a:xfrm>
                <a:off x="179512" y="5229200"/>
                <a:ext cx="6778972" cy="984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/>
                  <a:t>一共是偶数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2(2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b="0" dirty="0"/>
                  <a:t>次对换，得到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AE9CF9-8FFD-43CD-AE42-B232D646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229200"/>
                <a:ext cx="6778972" cy="984437"/>
              </a:xfrm>
              <a:prstGeom prst="rect">
                <a:avLst/>
              </a:prstGeom>
              <a:blipFill>
                <a:blip r:embed="rId4"/>
                <a:stretch>
                  <a:fillRect l="-1799" t="-8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0104B-B54C-4585-A7CB-5825063894D9}"/>
                  </a:ext>
                </a:extLst>
              </p:cNvPr>
              <p:cNvSpPr txBox="1"/>
              <p:nvPr/>
            </p:nvSpPr>
            <p:spPr>
              <a:xfrm>
                <a:off x="179512" y="6218148"/>
                <a:ext cx="68749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0" dirty="0"/>
                  <a:t> 递推得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/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0104B-B54C-4585-A7CB-582506389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218148"/>
                <a:ext cx="6874959" cy="523220"/>
              </a:xfrm>
              <a:prstGeom prst="rect">
                <a:avLst/>
              </a:prstGeom>
              <a:blipFill>
                <a:blip r:embed="rId5"/>
                <a:stretch>
                  <a:fillRect l="-1773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684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675900E-B353-4639-85E1-4143D7C7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BA64-0AE5-4A81-9858-C8A7639E5C22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1D65F3AF-58C0-42C4-8549-2B38002B0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§</a:t>
            </a:r>
            <a:r>
              <a:rPr lang="en-US" altLang="zh-CN" b="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行列式按行（列）展开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125" name="Object 5">
                <a:extLst>
                  <a:ext uri="{FF2B5EF4-FFF2-40B4-BE49-F238E27FC236}">
                    <a16:creationId xmlns:a16="http://schemas.microsoft.com/office/drawing/2014/main" id="{1AF0BD9B-DBC1-4A6D-89EA-206CB725A433}"/>
                  </a:ext>
                </a:extLst>
              </p:cNvPr>
              <p:cNvSpPr txBox="1"/>
              <p:nvPr/>
            </p:nvSpPr>
            <p:spPr bwMode="auto">
              <a:xfrm>
                <a:off x="250192" y="2035956"/>
                <a:ext cx="2340608" cy="10579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1125" name="Object 5">
                <a:extLst>
                  <a:ext uri="{FF2B5EF4-FFF2-40B4-BE49-F238E27FC236}">
                    <a16:creationId xmlns:a16="http://schemas.microsoft.com/office/drawing/2014/main" id="{1AF0BD9B-DBC1-4A6D-89EA-206CB725A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2" y="2035956"/>
                <a:ext cx="2340608" cy="105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126" name="Text Box 6">
                <a:extLst>
                  <a:ext uri="{FF2B5EF4-FFF2-40B4-BE49-F238E27FC236}">
                    <a16:creationId xmlns:a16="http://schemas.microsoft.com/office/drawing/2014/main" id="{3001404E-0B07-4AA9-977F-34C6E85B6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638" y="5157192"/>
                <a:ext cx="7561262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问题：一个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阶行列式是否可以转化为若干个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－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阶行列式来计算？</a:t>
                </a:r>
              </a:p>
            </p:txBody>
          </p:sp>
        </mc:Choice>
        <mc:Fallback xmlns="">
          <p:sp>
            <p:nvSpPr>
              <p:cNvPr id="261126" name="Text Box 6">
                <a:extLst>
                  <a:ext uri="{FF2B5EF4-FFF2-40B4-BE49-F238E27FC236}">
                    <a16:creationId xmlns:a16="http://schemas.microsoft.com/office/drawing/2014/main" id="{3001404E-0B07-4AA9-977F-34C6E85B6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638" y="5157192"/>
                <a:ext cx="7561262" cy="946150"/>
              </a:xfrm>
              <a:prstGeom prst="rect">
                <a:avLst/>
              </a:prstGeom>
              <a:blipFill>
                <a:blip r:embed="rId3"/>
                <a:stretch>
                  <a:fillRect l="-1694" t="-9032" b="-161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127" name="Rectangle 7">
            <a:extLst>
              <a:ext uri="{FF2B5EF4-FFF2-40B4-BE49-F238E27FC236}">
                <a16:creationId xmlns:a16="http://schemas.microsoft.com/office/drawing/2014/main" id="{E0B81D29-B8E7-4678-826D-BBFF7507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332036"/>
            <a:ext cx="554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对于三阶行列式，我们有：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35AC5E71-AEA8-481D-AE72-00CBAF1FD306}"/>
                  </a:ext>
                </a:extLst>
              </p:cNvPr>
              <p:cNvSpPr txBox="1"/>
              <p:nvPr/>
            </p:nvSpPr>
            <p:spPr bwMode="auto">
              <a:xfrm>
                <a:off x="1691680" y="2021389"/>
                <a:ext cx="7992888" cy="11127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35AC5E71-AEA8-481D-AE72-00CBAF1FD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021389"/>
                <a:ext cx="7992888" cy="1112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9457978-9CC4-4041-A51A-0D068CBA2C58}"/>
                  </a:ext>
                </a:extLst>
              </p:cNvPr>
              <p:cNvSpPr/>
              <p:nvPr/>
            </p:nvSpPr>
            <p:spPr>
              <a:xfrm>
                <a:off x="-631703" y="3536192"/>
                <a:ext cx="9937104" cy="85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9457978-9CC4-4041-A51A-0D068CBA2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1703" y="3536192"/>
                <a:ext cx="9937104" cy="859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ED3D1919-0B43-4F03-9142-21D3F076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1C4F-3564-482A-81F0-42249E6705BA}" type="slidenum">
              <a:rPr lang="zh-CN" altLang="en-US"/>
              <a:pPr/>
              <a:t>58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Text Box 3">
                <a:extLst>
                  <a:ext uri="{FF2B5EF4-FFF2-40B4-BE49-F238E27FC236}">
                    <a16:creationId xmlns:a16="http://schemas.microsoft.com/office/drawing/2014/main" id="{C1EABFCB-E998-4BB0-834D-730D166D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750" y="1628775"/>
                <a:ext cx="55435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定义1：在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阶行列式中，把元素</a:t>
                </a:r>
              </a:p>
            </p:txBody>
          </p:sp>
        </mc:Choice>
        <mc:Fallback xmlns="">
          <p:sp>
            <p:nvSpPr>
              <p:cNvPr id="55299" name="Text Box 3">
                <a:extLst>
                  <a:ext uri="{FF2B5EF4-FFF2-40B4-BE49-F238E27FC236}">
                    <a16:creationId xmlns:a16="http://schemas.microsoft.com/office/drawing/2014/main" id="{C1EABFCB-E998-4BB0-834D-730D166D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628775"/>
                <a:ext cx="5543550" cy="519113"/>
              </a:xfrm>
              <a:prstGeom prst="rect">
                <a:avLst/>
              </a:prstGeom>
              <a:blipFill>
                <a:blip r:embed="rId2"/>
                <a:stretch>
                  <a:fillRect l="-2310" t="-15294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Object 4">
                <a:extLst>
                  <a:ext uri="{FF2B5EF4-FFF2-40B4-BE49-F238E27FC236}">
                    <a16:creationId xmlns:a16="http://schemas.microsoft.com/office/drawing/2014/main" id="{94FDB86A-F56A-4D2C-B20F-23E3E22B54BE}"/>
                  </a:ext>
                </a:extLst>
              </p:cNvPr>
              <p:cNvSpPr txBox="1"/>
              <p:nvPr/>
            </p:nvSpPr>
            <p:spPr bwMode="auto">
              <a:xfrm>
                <a:off x="5795268" y="1586275"/>
                <a:ext cx="576063" cy="6052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300" name="Object 4">
                <a:extLst>
                  <a:ext uri="{FF2B5EF4-FFF2-40B4-BE49-F238E27FC236}">
                    <a16:creationId xmlns:a16="http://schemas.microsoft.com/office/drawing/2014/main" id="{94FDB86A-F56A-4D2C-B20F-23E3E22B5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268" y="1586275"/>
                <a:ext cx="576063" cy="605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01" name="Text Box 5">
                <a:extLst>
                  <a:ext uri="{FF2B5EF4-FFF2-40B4-BE49-F238E27FC236}">
                    <a16:creationId xmlns:a16="http://schemas.microsoft.com/office/drawing/2014/main" id="{FDB677E0-A2E9-4CEE-9491-719163635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7763" y="1628775"/>
                <a:ext cx="255587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所在的第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行</a:t>
                </a:r>
              </a:p>
            </p:txBody>
          </p:sp>
        </mc:Choice>
        <mc:Fallback xmlns="">
          <p:sp>
            <p:nvSpPr>
              <p:cNvPr id="55301" name="Text Box 5">
                <a:extLst>
                  <a:ext uri="{FF2B5EF4-FFF2-40B4-BE49-F238E27FC236}">
                    <a16:creationId xmlns:a16="http://schemas.microsoft.com/office/drawing/2014/main" id="{FDB677E0-A2E9-4CEE-9491-719163635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7763" y="1628775"/>
                <a:ext cx="2555875" cy="519113"/>
              </a:xfrm>
              <a:prstGeom prst="rect">
                <a:avLst/>
              </a:prstGeom>
              <a:blipFill>
                <a:blip r:embed="rId4"/>
                <a:stretch>
                  <a:fillRect l="-5012" t="-15294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02" name="Text Box 6">
                <a:extLst>
                  <a:ext uri="{FF2B5EF4-FFF2-40B4-BE49-F238E27FC236}">
                    <a16:creationId xmlns:a16="http://schemas.microsoft.com/office/drawing/2014/main" id="{52510BE6-7BCA-4725-96D1-081FD8F5C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713" y="2190750"/>
                <a:ext cx="683046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和第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列划去后，余下的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－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阶行列式叫</a:t>
                </a:r>
              </a:p>
            </p:txBody>
          </p:sp>
        </mc:Choice>
        <mc:Fallback xmlns="">
          <p:sp>
            <p:nvSpPr>
              <p:cNvPr id="55302" name="Text Box 6">
                <a:extLst>
                  <a:ext uri="{FF2B5EF4-FFF2-40B4-BE49-F238E27FC236}">
                    <a16:creationId xmlns:a16="http://schemas.microsoft.com/office/drawing/2014/main" id="{52510BE6-7BCA-4725-96D1-081FD8F5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713" y="2190750"/>
                <a:ext cx="6830460" cy="523220"/>
              </a:xfrm>
              <a:prstGeom prst="rect">
                <a:avLst/>
              </a:prstGeom>
              <a:blipFill>
                <a:blip r:embed="rId5"/>
                <a:stretch>
                  <a:fillRect l="-1784" t="-15116" r="-1427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09" name="Object 13">
                <a:extLst>
                  <a:ext uri="{FF2B5EF4-FFF2-40B4-BE49-F238E27FC236}">
                    <a16:creationId xmlns:a16="http://schemas.microsoft.com/office/drawing/2014/main" id="{14F2DF8F-8BD0-4597-B8CB-AF525A58EACF}"/>
                  </a:ext>
                </a:extLst>
              </p:cNvPr>
              <p:cNvSpPr txBox="1"/>
              <p:nvPr/>
            </p:nvSpPr>
            <p:spPr bwMode="auto">
              <a:xfrm>
                <a:off x="3202979" y="3550661"/>
                <a:ext cx="3168352" cy="6346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309" name="Object 13">
                <a:extLst>
                  <a:ext uri="{FF2B5EF4-FFF2-40B4-BE49-F238E27FC236}">
                    <a16:creationId xmlns:a16="http://schemas.microsoft.com/office/drawing/2014/main" id="{14F2DF8F-8BD0-4597-B8CB-AF525A58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2979" y="3550661"/>
                <a:ext cx="3168352" cy="634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10" name="Text Box 14">
                <a:extLst>
                  <a:ext uri="{FF2B5EF4-FFF2-40B4-BE49-F238E27FC236}">
                    <a16:creationId xmlns:a16="http://schemas.microsoft.com/office/drawing/2014/main" id="{827D7469-9E4B-474A-AE1A-8205A71DB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4365104"/>
                <a:ext cx="5913140" cy="557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称为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代数余子式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55310" name="Text Box 14">
                <a:extLst>
                  <a:ext uri="{FF2B5EF4-FFF2-40B4-BE49-F238E27FC236}">
                    <a16:creationId xmlns:a16="http://schemas.microsoft.com/office/drawing/2014/main" id="{827D7469-9E4B-474A-AE1A-8205A71DB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4365104"/>
                <a:ext cx="5913140" cy="557910"/>
              </a:xfrm>
              <a:prstGeom prst="rect">
                <a:avLst/>
              </a:prstGeom>
              <a:blipFill>
                <a:blip r:embed="rId7"/>
                <a:stretch>
                  <a:fillRect l="-2165" t="-14130" b="-195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20" name="Rectangle 24">
                <a:extLst>
                  <a:ext uri="{FF2B5EF4-FFF2-40B4-BE49-F238E27FC236}">
                    <a16:creationId xmlns:a16="http://schemas.microsoft.com/office/drawing/2014/main" id="{EEEB4288-BC29-444A-8942-4AF9CE217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650" y="2780928"/>
                <a:ext cx="7120830" cy="9887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余子式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ct val="0"/>
                  </a:spcBef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320" name="Rectangle 24">
                <a:extLst>
                  <a:ext uri="{FF2B5EF4-FFF2-40B4-BE49-F238E27FC236}">
                    <a16:creationId xmlns:a16="http://schemas.microsoft.com/office/drawing/2014/main" id="{EEEB4288-BC29-444A-8942-4AF9CE217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1650" y="2780928"/>
                <a:ext cx="7120830" cy="988797"/>
              </a:xfrm>
              <a:prstGeom prst="rect">
                <a:avLst/>
              </a:prstGeom>
              <a:blipFill>
                <a:blip r:embed="rId8"/>
                <a:stretch>
                  <a:fillRect l="-1798" t="-80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/>
      <p:bldP spid="553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AEA597EE-539C-4206-9350-544D2358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4489-C613-4231-A760-D9D9F36873B1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E16351F4-49B0-429D-B5C9-F75EF66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85925"/>
            <a:ext cx="1754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例如：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8" name="Object 6">
                <a:extLst>
                  <a:ext uri="{FF2B5EF4-FFF2-40B4-BE49-F238E27FC236}">
                    <a16:creationId xmlns:a16="http://schemas.microsoft.com/office/drawing/2014/main" id="{8D5CF190-1D6E-4FED-BC89-72E11F13E79F}"/>
                  </a:ext>
                </a:extLst>
              </p:cNvPr>
              <p:cNvSpPr txBox="1"/>
              <p:nvPr/>
            </p:nvSpPr>
            <p:spPr bwMode="auto">
              <a:xfrm>
                <a:off x="1475656" y="4548953"/>
                <a:ext cx="3239755" cy="1511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2998" name="Object 6">
                <a:extLst>
                  <a:ext uri="{FF2B5EF4-FFF2-40B4-BE49-F238E27FC236}">
                    <a16:creationId xmlns:a16="http://schemas.microsoft.com/office/drawing/2014/main" id="{8D5CF190-1D6E-4FED-BC89-72E11F13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4548953"/>
                <a:ext cx="3239755" cy="151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999" name="Object 7">
                <a:extLst>
                  <a:ext uri="{FF2B5EF4-FFF2-40B4-BE49-F238E27FC236}">
                    <a16:creationId xmlns:a16="http://schemas.microsoft.com/office/drawing/2014/main" id="{4DA79475-51A1-4D1E-963B-B58701CC1D98}"/>
                  </a:ext>
                </a:extLst>
              </p:cNvPr>
              <p:cNvSpPr txBox="1"/>
              <p:nvPr/>
            </p:nvSpPr>
            <p:spPr bwMode="auto">
              <a:xfrm>
                <a:off x="4860925" y="4797425"/>
                <a:ext cx="3743325" cy="600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2999" name="Object 7">
                <a:extLst>
                  <a:ext uri="{FF2B5EF4-FFF2-40B4-BE49-F238E27FC236}">
                    <a16:creationId xmlns:a16="http://schemas.microsoft.com/office/drawing/2014/main" id="{4DA79475-51A1-4D1E-963B-B58701CC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925" y="4797425"/>
                <a:ext cx="3743325" cy="600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2997" name="Object 5">
            <a:extLst>
              <a:ext uri="{FF2B5EF4-FFF2-40B4-BE49-F238E27FC236}">
                <a16:creationId xmlns:a16="http://schemas.microsoft.com/office/drawing/2014/main" id="{1D216F04-29FA-4D87-9A9F-4993CE929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1701800"/>
          <a:ext cx="3390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90840" imgH="2057400" progId="Equation.3">
                  <p:embed/>
                </p:oleObj>
              </mc:Choice>
              <mc:Fallback>
                <p:oleObj name="Equation" r:id="rId5" imgW="3390840" imgH="2057400" progId="Equation.3">
                  <p:embed/>
                  <p:pic>
                    <p:nvPicPr>
                      <p:cNvPr id="212997" name="Object 5">
                        <a:extLst>
                          <a:ext uri="{FF2B5EF4-FFF2-40B4-BE49-F238E27FC236}">
                            <a16:creationId xmlns:a16="http://schemas.microsoft.com/office/drawing/2014/main" id="{1D216F04-29FA-4D87-9A9F-4993CE9291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701800"/>
                        <a:ext cx="3390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1" name="Line 9">
            <a:extLst>
              <a:ext uri="{FF2B5EF4-FFF2-40B4-BE49-F238E27FC236}">
                <a16:creationId xmlns:a16="http://schemas.microsoft.com/office/drawing/2014/main" id="{DF359D70-EE39-41B5-B20A-C32AEC52A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493963"/>
            <a:ext cx="2879725" cy="0"/>
          </a:xfrm>
          <a:prstGeom prst="line">
            <a:avLst/>
          </a:prstGeom>
          <a:noFill/>
          <a:ln w="28575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2" name="Line 10">
            <a:extLst>
              <a:ext uri="{FF2B5EF4-FFF2-40B4-BE49-F238E27FC236}">
                <a16:creationId xmlns:a16="http://schemas.microsoft.com/office/drawing/2014/main" id="{CD50A85D-EE9F-4446-B659-5F39707E5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7188" y="1628775"/>
            <a:ext cx="0" cy="2160588"/>
          </a:xfrm>
          <a:prstGeom prst="line">
            <a:avLst/>
          </a:prstGeom>
          <a:noFill/>
          <a:ln w="28575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4" name="Rectangle 12">
            <a:extLst>
              <a:ext uri="{FF2B5EF4-FFF2-40B4-BE49-F238E27FC236}">
                <a16:creationId xmlns:a16="http://schemas.microsoft.com/office/drawing/2014/main" id="{B889B706-A13C-45B4-A64F-2A3E8D09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13" y="1700213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考虑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b="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b="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元素</a:t>
            </a:r>
          </a:p>
        </p:txBody>
      </p:sp>
      <p:sp>
        <p:nvSpPr>
          <p:cNvPr id="213006" name="AutoShape 14">
            <a:extLst>
              <a:ext uri="{FF2B5EF4-FFF2-40B4-BE49-F238E27FC236}">
                <a16:creationId xmlns:a16="http://schemas.microsoft.com/office/drawing/2014/main" id="{89AD067C-77A9-423D-9885-0C223E3E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20" y="3514724"/>
            <a:ext cx="2016125" cy="935037"/>
          </a:xfrm>
          <a:prstGeom prst="wedgeRectCallout">
            <a:avLst>
              <a:gd name="adj1" fmla="val 27481"/>
              <a:gd name="adj2" fmla="val 89898"/>
            </a:avLst>
          </a:prstGeom>
          <a:noFill/>
          <a:ln w="25400" algn="ctr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b="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b="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/>
              <a:t>元素的余子式</a:t>
            </a:r>
          </a:p>
        </p:txBody>
      </p:sp>
      <p:sp>
        <p:nvSpPr>
          <p:cNvPr id="213007" name="AutoShape 15">
            <a:extLst>
              <a:ext uri="{FF2B5EF4-FFF2-40B4-BE49-F238E27FC236}">
                <a16:creationId xmlns:a16="http://schemas.microsoft.com/office/drawing/2014/main" id="{8CDA767F-4656-4A28-9398-84952E78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951" y="3514724"/>
            <a:ext cx="2232025" cy="1008062"/>
          </a:xfrm>
          <a:prstGeom prst="wedgeRectCallout">
            <a:avLst>
              <a:gd name="adj1" fmla="val -86699"/>
              <a:gd name="adj2" fmla="val 72519"/>
            </a:avLst>
          </a:prstGeom>
          <a:noFill/>
          <a:ln w="25400" algn="ctr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b="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b="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/>
              <a:t>元素的代数余子式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 autoUpdateAnimBg="0"/>
      <p:bldP spid="212998" grpId="0"/>
      <p:bldP spid="212999" grpId="0"/>
      <p:bldP spid="213004" grpId="0"/>
      <p:bldP spid="213006" grpId="0" animBg="1"/>
      <p:bldP spid="2130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1BB73507-9EFB-49DD-B799-03D85B2D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8A8-8B3C-4E09-979B-2AA883868FF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71DB85A7-7526-4FCC-98AD-4026EC451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2449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对角线法则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4">
                <a:extLst>
                  <a:ext uri="{FF2B5EF4-FFF2-40B4-BE49-F238E27FC236}">
                    <a16:creationId xmlns:a16="http://schemas.microsoft.com/office/drawing/2014/main" id="{41309B92-BF20-49BD-831D-149B637F11BC}"/>
                  </a:ext>
                </a:extLst>
              </p:cNvPr>
              <p:cNvSpPr txBox="1"/>
              <p:nvPr/>
            </p:nvSpPr>
            <p:spPr bwMode="auto">
              <a:xfrm>
                <a:off x="2915816" y="3055938"/>
                <a:ext cx="2592288" cy="13091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68" name="Object 4">
                <a:extLst>
                  <a:ext uri="{FF2B5EF4-FFF2-40B4-BE49-F238E27FC236}">
                    <a16:creationId xmlns:a16="http://schemas.microsoft.com/office/drawing/2014/main" id="{41309B92-BF20-49BD-831D-149B637F1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3055938"/>
                <a:ext cx="2592288" cy="1309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93" name="Group 29">
            <a:extLst>
              <a:ext uri="{FF2B5EF4-FFF2-40B4-BE49-F238E27FC236}">
                <a16:creationId xmlns:a16="http://schemas.microsoft.com/office/drawing/2014/main" id="{3DE837FE-9BF9-4E38-BB56-A113E03AC071}"/>
              </a:ext>
            </a:extLst>
          </p:cNvPr>
          <p:cNvGrpSpPr>
            <a:grpSpLocks/>
          </p:cNvGrpSpPr>
          <p:nvPr/>
        </p:nvGrpSpPr>
        <p:grpSpPr bwMode="auto">
          <a:xfrm>
            <a:off x="1330524" y="2783050"/>
            <a:ext cx="3025775" cy="925513"/>
            <a:chOff x="929" y="1842"/>
            <a:chExt cx="1906" cy="583"/>
          </a:xfrm>
        </p:grpSpPr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id="{3D05FBE7-F1C2-4360-90D6-3616BFA2E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203"/>
              <a:ext cx="227" cy="222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AutoShape 21">
              <a:extLst>
                <a:ext uri="{FF2B5EF4-FFF2-40B4-BE49-F238E27FC236}">
                  <a16:creationId xmlns:a16="http://schemas.microsoft.com/office/drawing/2014/main" id="{AF0C3310-2B21-486B-BCA7-33A97ABFC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842"/>
              <a:ext cx="953" cy="318"/>
            </a:xfrm>
            <a:prstGeom prst="borderCallout2">
              <a:avLst>
                <a:gd name="adj1" fmla="val 22644"/>
                <a:gd name="adj2" fmla="val 105037"/>
                <a:gd name="adj3" fmla="val 22644"/>
                <a:gd name="adj4" fmla="val 143125"/>
                <a:gd name="adj5" fmla="val 58491"/>
                <a:gd name="adj6" fmla="val 156560"/>
              </a:avLst>
            </a:prstGeom>
            <a:noFill/>
            <a:ln w="28575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主对角线</a:t>
              </a:r>
            </a:p>
          </p:txBody>
        </p:sp>
      </p:grpSp>
      <p:grpSp>
        <p:nvGrpSpPr>
          <p:cNvPr id="11292" name="Group 28">
            <a:extLst>
              <a:ext uri="{FF2B5EF4-FFF2-40B4-BE49-F238E27FC236}">
                <a16:creationId xmlns:a16="http://schemas.microsoft.com/office/drawing/2014/main" id="{0B0EAEDE-C686-4082-9482-6424B69D307C}"/>
              </a:ext>
            </a:extLst>
          </p:cNvPr>
          <p:cNvGrpSpPr>
            <a:grpSpLocks/>
          </p:cNvGrpSpPr>
          <p:nvPr/>
        </p:nvGrpSpPr>
        <p:grpSpPr bwMode="auto">
          <a:xfrm>
            <a:off x="3995936" y="2753229"/>
            <a:ext cx="3313113" cy="955675"/>
            <a:chOff x="2562" y="1867"/>
            <a:chExt cx="2087" cy="602"/>
          </a:xfrm>
        </p:grpSpPr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8F9AF0C9-8F5C-42E7-9F2F-BE725D6F7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2247"/>
              <a:ext cx="227" cy="22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286" name="AutoShape 22">
              <a:extLst>
                <a:ext uri="{FF2B5EF4-FFF2-40B4-BE49-F238E27FC236}">
                  <a16:creationId xmlns:a16="http://schemas.microsoft.com/office/drawing/2014/main" id="{D9FF9A3E-7570-46E7-9BDE-9F54185B5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867"/>
              <a:ext cx="953" cy="317"/>
            </a:xfrm>
            <a:prstGeom prst="borderCallout2">
              <a:avLst>
                <a:gd name="adj1" fmla="val 22713"/>
                <a:gd name="adj2" fmla="val -5037"/>
                <a:gd name="adj3" fmla="val 22713"/>
                <a:gd name="adj4" fmla="val -51940"/>
                <a:gd name="adj5" fmla="val 63407"/>
                <a:gd name="adj6" fmla="val -69676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latin typeface="Arial" panose="020B0604020202020204" pitchFamily="34" charset="0"/>
                </a:rPr>
                <a:t>副对角线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89" name="Object 25">
                <a:extLst>
                  <a:ext uri="{FF2B5EF4-FFF2-40B4-BE49-F238E27FC236}">
                    <a16:creationId xmlns:a16="http://schemas.microsoft.com/office/drawing/2014/main" id="{3408DA77-3F92-46C4-B216-BBFFDAA08F3A}"/>
                  </a:ext>
                </a:extLst>
              </p:cNvPr>
              <p:cNvSpPr txBox="1"/>
              <p:nvPr/>
            </p:nvSpPr>
            <p:spPr bwMode="auto">
              <a:xfrm>
                <a:off x="4499992" y="4440490"/>
                <a:ext cx="1435100" cy="623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89" name="Object 25">
                <a:extLst>
                  <a:ext uri="{FF2B5EF4-FFF2-40B4-BE49-F238E27FC236}">
                    <a16:creationId xmlns:a16="http://schemas.microsoft.com/office/drawing/2014/main" id="{3408DA77-3F92-46C4-B216-BBFFDAA0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4440490"/>
                <a:ext cx="1435100" cy="623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90" name="Object 26">
                <a:extLst>
                  <a:ext uri="{FF2B5EF4-FFF2-40B4-BE49-F238E27FC236}">
                    <a16:creationId xmlns:a16="http://schemas.microsoft.com/office/drawing/2014/main" id="{4E8417CA-313C-4C21-B1C1-1F5B0C31C6A7}"/>
                  </a:ext>
                </a:extLst>
              </p:cNvPr>
              <p:cNvSpPr txBox="1"/>
              <p:nvPr/>
            </p:nvSpPr>
            <p:spPr bwMode="auto">
              <a:xfrm>
                <a:off x="3271267" y="4459540"/>
                <a:ext cx="1368425" cy="581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90" name="Object 26">
                <a:extLst>
                  <a:ext uri="{FF2B5EF4-FFF2-40B4-BE49-F238E27FC236}">
                    <a16:creationId xmlns:a16="http://schemas.microsoft.com/office/drawing/2014/main" id="{4E8417CA-313C-4C21-B1C1-1F5B0C31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267" y="4459540"/>
                <a:ext cx="1368425" cy="581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5704305-A3F3-4BB7-BE21-F5C7BEA4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4524-FC20-47AE-8192-2B50675F0FE4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214020" name="Text Box 4">
            <a:extLst>
              <a:ext uri="{FF2B5EF4-FFF2-40B4-BE49-F238E27FC236}">
                <a16:creationId xmlns:a16="http://schemas.microsoft.com/office/drawing/2014/main" id="{4A1858D0-D3A7-4C69-B94F-DBD10F0F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79867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dirty="0"/>
              <a:t>行列式等于它的任一行（列）的各元素与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   其对应的代数余子式乘积之和，即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021" name="Object 5">
                <a:extLst>
                  <a:ext uri="{FF2B5EF4-FFF2-40B4-BE49-F238E27FC236}">
                    <a16:creationId xmlns:a16="http://schemas.microsoft.com/office/drawing/2014/main" id="{EC717990-65A6-4079-927B-6AAFC41E1C27}"/>
                  </a:ext>
                </a:extLst>
              </p:cNvPr>
              <p:cNvSpPr txBox="1"/>
              <p:nvPr/>
            </p:nvSpPr>
            <p:spPr bwMode="auto">
              <a:xfrm>
                <a:off x="190939" y="3140968"/>
                <a:ext cx="9217793" cy="9732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=1,2,⋯,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4021" name="Object 5">
                <a:extLst>
                  <a:ext uri="{FF2B5EF4-FFF2-40B4-BE49-F238E27FC236}">
                    <a16:creationId xmlns:a16="http://schemas.microsoft.com/office/drawing/2014/main" id="{EC717990-65A6-4079-927B-6AAFC41E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939" y="3140968"/>
                <a:ext cx="9217793" cy="973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036" name="Object 20">
                <a:extLst>
                  <a:ext uri="{FF2B5EF4-FFF2-40B4-BE49-F238E27FC236}">
                    <a16:creationId xmlns:a16="http://schemas.microsoft.com/office/drawing/2014/main" id="{F33EDAAD-5452-4F09-A8AE-45B59373BE85}"/>
                  </a:ext>
                </a:extLst>
              </p:cNvPr>
              <p:cNvSpPr txBox="1"/>
              <p:nvPr/>
            </p:nvSpPr>
            <p:spPr bwMode="auto">
              <a:xfrm>
                <a:off x="179512" y="4427538"/>
                <a:ext cx="9361040" cy="10786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=1,2,⋯,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4036" name="Object 20">
                <a:extLst>
                  <a:ext uri="{FF2B5EF4-FFF2-40B4-BE49-F238E27FC236}">
                    <a16:creationId xmlns:a16="http://schemas.microsoft.com/office/drawing/2014/main" id="{F33EDAAD-5452-4F09-A8AE-45B59373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427538"/>
                <a:ext cx="9361040" cy="1078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1F916CC-B7DB-4EC4-98FB-E40B0D4B4E82}"/>
              </a:ext>
            </a:extLst>
          </p:cNvPr>
          <p:cNvSpPr txBox="1"/>
          <p:nvPr/>
        </p:nvSpPr>
        <p:spPr>
          <a:xfrm>
            <a:off x="611560" y="5445224"/>
            <a:ext cx="686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这个定理叫做行列式按行（列）展开法则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A4F208-6E93-4EC0-8505-29E4B37E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A8B-2282-47C1-B776-9734B7C736DE}" type="slidenum">
              <a:rPr lang="zh-CN" altLang="en-US" smtClean="0"/>
              <a:pPr/>
              <a:t>61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B5F8D37B-F62C-45B5-9B7A-9814028AE06C}"/>
                  </a:ext>
                </a:extLst>
              </p:cNvPr>
              <p:cNvSpPr txBox="1"/>
              <p:nvPr/>
            </p:nvSpPr>
            <p:spPr bwMode="auto">
              <a:xfrm>
                <a:off x="251520" y="1484784"/>
                <a:ext cx="2340608" cy="10579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B5F8D37B-F62C-45B5-9B7A-9814028A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484784"/>
                <a:ext cx="2340608" cy="105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B04DB8-1DA8-405D-8429-EE4FACED777F}"/>
                  </a:ext>
                </a:extLst>
              </p:cNvPr>
              <p:cNvSpPr/>
              <p:nvPr/>
            </p:nvSpPr>
            <p:spPr>
              <a:xfrm>
                <a:off x="-684584" y="2852936"/>
                <a:ext cx="9937104" cy="85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B04DB8-1DA8-405D-8429-EE4FACED7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84" y="2852936"/>
                <a:ext cx="9937104" cy="859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0C3BE0-9669-40A3-9AD7-40113D9F6EF3}"/>
                  </a:ext>
                </a:extLst>
              </p:cNvPr>
              <p:cNvSpPr/>
              <p:nvPr/>
            </p:nvSpPr>
            <p:spPr>
              <a:xfrm>
                <a:off x="251520" y="4022328"/>
                <a:ext cx="56886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0C3BE0-9669-40A3-9AD7-40113D9F6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22328"/>
                <a:ext cx="56886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7580BE-6F60-4761-A100-BCC6FBC49118}"/>
                  </a:ext>
                </a:extLst>
              </p:cNvPr>
              <p:cNvSpPr/>
              <p:nvPr/>
            </p:nvSpPr>
            <p:spPr>
              <a:xfrm>
                <a:off x="251520" y="5085184"/>
                <a:ext cx="67749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7580BE-6F60-4761-A100-BCC6FBC49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85184"/>
                <a:ext cx="67749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53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B07D7-4AD3-42DA-BB54-BCF93ADA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F8AE-A6C5-42D6-B65E-05B9B79785A3}" type="slidenum">
              <a:rPr lang="zh-CN" altLang="en-US"/>
              <a:pPr/>
              <a:t>62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628" name="Object 4">
                <a:extLst>
                  <a:ext uri="{FF2B5EF4-FFF2-40B4-BE49-F238E27FC236}">
                    <a16:creationId xmlns:a16="http://schemas.microsoft.com/office/drawing/2014/main" id="{9D67E005-BCA0-4136-B929-8137B8872AB1}"/>
                  </a:ext>
                </a:extLst>
              </p:cNvPr>
              <p:cNvSpPr txBox="1"/>
              <p:nvPr/>
            </p:nvSpPr>
            <p:spPr bwMode="auto">
              <a:xfrm>
                <a:off x="-1836712" y="1426568"/>
                <a:ext cx="9721080" cy="15121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bar>
                              <m:ba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按第</m:t>
                                </m:r>
                                <m: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行展开</m:t>
                                </m:r>
                              </m:e>
                            </m:ba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2628" name="Object 4">
                <a:extLst>
                  <a:ext uri="{FF2B5EF4-FFF2-40B4-BE49-F238E27FC236}">
                    <a16:creationId xmlns:a16="http://schemas.microsoft.com/office/drawing/2014/main" id="{9D67E005-BCA0-4136-B929-8137B8872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836712" y="1426568"/>
                <a:ext cx="9721080" cy="1512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4B4E9B-75B1-42E1-A45B-E327A16B5F67}"/>
                  </a:ext>
                </a:extLst>
              </p:cNvPr>
              <p:cNvSpPr/>
              <p:nvPr/>
            </p:nvSpPr>
            <p:spPr>
              <a:xfrm>
                <a:off x="395536" y="2996659"/>
                <a:ext cx="66784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+(−1)×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4B4E9B-75B1-42E1-A45B-E327A16B5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659"/>
                <a:ext cx="667848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B8D43FB-BED4-45DD-84B8-DF7E4FED3482}"/>
                  </a:ext>
                </a:extLst>
              </p:cNvPr>
              <p:cNvSpPr/>
              <p:nvPr/>
            </p:nvSpPr>
            <p:spPr>
              <a:xfrm>
                <a:off x="899592" y="3809485"/>
                <a:ext cx="7610995" cy="1290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×(−1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+(−1)×(−1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B8D43FB-BED4-45DD-84B8-DF7E4FED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9485"/>
                <a:ext cx="7610995" cy="1290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38BADE0C-246A-4C00-B08F-850F19AC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CDA7-A268-424F-B9AE-4D16011C5A83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809ED46B-2BE4-4C96-98F9-1984EC29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7685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证明：分三种情况讨论，只对行来证明此定理。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9EFEA423-C0C1-47BD-AB82-0C8C00BBE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9653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57364" name="Rectangle 20">
            <a:extLst>
              <a:ext uri="{FF2B5EF4-FFF2-40B4-BE49-F238E27FC236}">
                <a16:creationId xmlns:a16="http://schemas.microsoft.com/office/drawing/2014/main" id="{73D5ECB1-BA2B-4E3F-A8FE-0FA3D619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435476"/>
            <a:ext cx="411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利用上一节例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的结论有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65" name="Object 21">
                <a:extLst>
                  <a:ext uri="{FF2B5EF4-FFF2-40B4-BE49-F238E27FC236}">
                    <a16:creationId xmlns:a16="http://schemas.microsoft.com/office/drawing/2014/main" id="{305C601B-35B0-4FA6-8D1D-48903E7398C6}"/>
                  </a:ext>
                </a:extLst>
              </p:cNvPr>
              <p:cNvSpPr txBox="1"/>
              <p:nvPr/>
            </p:nvSpPr>
            <p:spPr bwMode="auto">
              <a:xfrm>
                <a:off x="1813977" y="5085184"/>
                <a:ext cx="6552728" cy="1301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365" name="Object 21">
                <a:extLst>
                  <a:ext uri="{FF2B5EF4-FFF2-40B4-BE49-F238E27FC236}">
                    <a16:creationId xmlns:a16="http://schemas.microsoft.com/office/drawing/2014/main" id="{305C601B-35B0-4FA6-8D1D-48903E73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3977" y="5085184"/>
                <a:ext cx="6552728" cy="1301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D777E2-253E-48C8-AE72-6D56EFCA88D6}"/>
                  </a:ext>
                </a:extLst>
              </p:cNvPr>
              <p:cNvSpPr txBox="1"/>
              <p:nvPr/>
            </p:nvSpPr>
            <p:spPr>
              <a:xfrm>
                <a:off x="2368324" y="2320193"/>
                <a:ext cx="5444035" cy="1681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D777E2-253E-48C8-AE72-6D56EFCA8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24" y="2320193"/>
                <a:ext cx="5444035" cy="1681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build="p" autoUpdateAnimBg="0"/>
      <p:bldP spid="57353" grpId="0"/>
      <p:bldP spid="57364" grpId="0"/>
      <p:bldP spid="57365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FA50ABE-95F5-4088-84D8-BB63B321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1DDF-23F2-431F-8FE3-8CADC7E93F7D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60D2A6AF-A822-425C-BF8F-C235537A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1412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E677BAA7-FE37-4F3E-8ED6-05B41D13C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1412875"/>
            <a:ext cx="343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的第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行除了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84" name="Object 16">
                <a:extLst>
                  <a:ext uri="{FF2B5EF4-FFF2-40B4-BE49-F238E27FC236}">
                    <a16:creationId xmlns:a16="http://schemas.microsoft.com/office/drawing/2014/main" id="{C69373DA-B024-43DC-8867-882E641BE27D}"/>
                  </a:ext>
                </a:extLst>
              </p:cNvPr>
              <p:cNvSpPr txBox="1"/>
              <p:nvPr/>
            </p:nvSpPr>
            <p:spPr bwMode="auto">
              <a:xfrm>
                <a:off x="4539550" y="1338544"/>
                <a:ext cx="669652" cy="779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384" name="Object 16">
                <a:extLst>
                  <a:ext uri="{FF2B5EF4-FFF2-40B4-BE49-F238E27FC236}">
                    <a16:creationId xmlns:a16="http://schemas.microsoft.com/office/drawing/2014/main" id="{C69373DA-B024-43DC-8867-882E641BE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9550" y="1338544"/>
                <a:ext cx="669652" cy="779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86" name="Object 18">
                <a:extLst>
                  <a:ext uri="{FF2B5EF4-FFF2-40B4-BE49-F238E27FC236}">
                    <a16:creationId xmlns:a16="http://schemas.microsoft.com/office/drawing/2014/main" id="{2F581380-6081-4500-96D1-DDB2C4E9D364}"/>
                  </a:ext>
                </a:extLst>
              </p:cNvPr>
              <p:cNvSpPr txBox="1"/>
              <p:nvPr/>
            </p:nvSpPr>
            <p:spPr bwMode="auto">
              <a:xfrm>
                <a:off x="2123728" y="2182813"/>
                <a:ext cx="5029224" cy="2628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386" name="Object 18">
                <a:extLst>
                  <a:ext uri="{FF2B5EF4-FFF2-40B4-BE49-F238E27FC236}">
                    <a16:creationId xmlns:a16="http://schemas.microsoft.com/office/drawing/2014/main" id="{2F581380-6081-4500-96D1-DDB2C4E9D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2182813"/>
                <a:ext cx="5029224" cy="2628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87" name="Text Box 19">
                <a:extLst>
                  <a:ext uri="{FF2B5EF4-FFF2-40B4-BE49-F238E27FC236}">
                    <a16:creationId xmlns:a16="http://schemas.microsoft.com/office/drawing/2014/main" id="{C432D965-CFB6-4833-BAF0-28C48C9AB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142" y="4590596"/>
                <a:ext cx="7632848" cy="99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把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转化为 (1) 的情形，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dirty="0"/>
                  <a:t>移动到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元，使余子式不变。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8387" name="Text Box 19">
                <a:extLst>
                  <a:ext uri="{FF2B5EF4-FFF2-40B4-BE49-F238E27FC236}">
                    <a16:creationId xmlns:a16="http://schemas.microsoft.com/office/drawing/2014/main" id="{C432D965-CFB6-4833-BAF0-28C48C9A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4142" y="4590596"/>
                <a:ext cx="7632848" cy="994888"/>
              </a:xfrm>
              <a:prstGeom prst="rect">
                <a:avLst/>
              </a:prstGeom>
              <a:blipFill>
                <a:blip r:embed="rId4"/>
                <a:stretch>
                  <a:fillRect l="-1677" t="-7975" r="-80" b="-165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88" name="Rectangle 20">
            <a:extLst>
              <a:ext uri="{FF2B5EF4-FFF2-40B4-BE49-F238E27FC236}">
                <a16:creationId xmlns:a16="http://schemas.microsoft.com/office/drawing/2014/main" id="{26C05272-2E3E-4B2E-8338-4633EE40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42716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外都是 0 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A110A2-2036-4FED-ACB6-E91120575B31}"/>
                  </a:ext>
                </a:extLst>
              </p:cNvPr>
              <p:cNvSpPr/>
              <p:nvPr/>
            </p:nvSpPr>
            <p:spPr>
              <a:xfrm>
                <a:off x="1171230" y="5661248"/>
                <a:ext cx="7721249" cy="994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 变为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 变为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A110A2-2036-4FED-ACB6-E9112057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30" y="5661248"/>
                <a:ext cx="7721249" cy="994888"/>
              </a:xfrm>
              <a:prstGeom prst="rect">
                <a:avLst/>
              </a:prstGeom>
              <a:blipFill>
                <a:blip r:embed="rId5"/>
                <a:stretch>
                  <a:fillRect t="-7975" b="-10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7" grpId="0" uiExpand="1" build="p" autoUpdateAnimBg="0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B81E88F-EDC3-48AE-AA73-8CADCBDC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B022-DB66-44EF-8B5A-F480860F5F43}" type="slidenum">
              <a:rPr lang="zh-CN" altLang="en-US"/>
              <a:pPr/>
              <a:t>65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18" name="Object 26">
                <a:extLst>
                  <a:ext uri="{FF2B5EF4-FFF2-40B4-BE49-F238E27FC236}">
                    <a16:creationId xmlns:a16="http://schemas.microsoft.com/office/drawing/2014/main" id="{EAEDF8C2-3916-4E4D-9C22-9BD8DAE5EB79}"/>
                  </a:ext>
                </a:extLst>
              </p:cNvPr>
              <p:cNvSpPr txBox="1"/>
              <p:nvPr/>
            </p:nvSpPr>
            <p:spPr bwMode="auto">
              <a:xfrm>
                <a:off x="611560" y="2709540"/>
                <a:ext cx="7344816" cy="40318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418" name="Object 26">
                <a:extLst>
                  <a:ext uri="{FF2B5EF4-FFF2-40B4-BE49-F238E27FC236}">
                    <a16:creationId xmlns:a16="http://schemas.microsoft.com/office/drawing/2014/main" id="{EAEDF8C2-3916-4E4D-9C22-9BD8DAE5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709540"/>
                <a:ext cx="7344816" cy="4031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28" name="Rectangle 36">
            <a:extLst>
              <a:ext uri="{FF2B5EF4-FFF2-40B4-BE49-F238E27FC236}">
                <a16:creationId xmlns:a16="http://schemas.microsoft.com/office/drawing/2014/main" id="{FC53F5D0-A4F5-4895-9B7C-E2087F20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079" y="3212976"/>
            <a:ext cx="4896544" cy="1367854"/>
          </a:xfrm>
          <a:prstGeom prst="rect">
            <a:avLst/>
          </a:prstGeom>
          <a:noFill/>
          <a:ln w="25400" algn="ctr">
            <a:solidFill>
              <a:srgbClr val="8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ADA5BE0-BD86-4850-ABF5-96FF0388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08" y="1340768"/>
            <a:ext cx="720096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先把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的第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行依次与第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第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zh-CN" altLang="en-US" dirty="0"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zh-CN" altLang="en-US" dirty="0">
                <a:latin typeface="Times New Roman" panose="02020603050405020304" pitchFamily="18" charset="0"/>
              </a:rPr>
              <a:t>第 1 行交换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经过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</a:rPr>
              <a:t>次行交换后得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8" grpId="0"/>
      <p:bldP spid="59428" grpId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0BB2AF0-673A-415D-B162-C43593DC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7F7-BD67-47CA-BCEF-3A6A9DEDDDBA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215044" name="Text Box 4">
            <a:extLst>
              <a:ext uri="{FF2B5EF4-FFF2-40B4-BE49-F238E27FC236}">
                <a16:creationId xmlns:a16="http://schemas.microsoft.com/office/drawing/2014/main" id="{C3EA6B15-67FB-47DD-989E-65356A0B7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342380"/>
            <a:ext cx="7993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再把 第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列依次与第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第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zh-CN" altLang="en-US" dirty="0"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</a:rPr>
              <a:t>, ···,  </a:t>
            </a:r>
            <a:r>
              <a:rPr lang="zh-CN" altLang="en-US" dirty="0">
                <a:latin typeface="Times New Roman" panose="02020603050405020304" pitchFamily="18" charset="0"/>
              </a:rPr>
              <a:t>第 1 列交换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经过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</a:rPr>
              <a:t>次列交换后得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45" name="Object 5">
                <a:extLst>
                  <a:ext uri="{FF2B5EF4-FFF2-40B4-BE49-F238E27FC236}">
                    <a16:creationId xmlns:a16="http://schemas.microsoft.com/office/drawing/2014/main" id="{3C87644E-E653-4192-A620-41D53837A414}"/>
                  </a:ext>
                </a:extLst>
              </p:cNvPr>
              <p:cNvSpPr txBox="1"/>
              <p:nvPr/>
            </p:nvSpPr>
            <p:spPr bwMode="auto">
              <a:xfrm>
                <a:off x="107503" y="2564904"/>
                <a:ext cx="8784977" cy="41044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045" name="Object 5">
                <a:extLst>
                  <a:ext uri="{FF2B5EF4-FFF2-40B4-BE49-F238E27FC236}">
                    <a16:creationId xmlns:a16="http://schemas.microsoft.com/office/drawing/2014/main" id="{3C87644E-E653-4192-A620-41D53837A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3" y="2564904"/>
                <a:ext cx="8784977" cy="410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46" name="Rectangle 6">
            <a:extLst>
              <a:ext uri="{FF2B5EF4-FFF2-40B4-BE49-F238E27FC236}">
                <a16:creationId xmlns:a16="http://schemas.microsoft.com/office/drawing/2014/main" id="{F5C512AC-E32D-4D24-8A6E-2B91E2EC5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206" y="2925118"/>
            <a:ext cx="5048250" cy="2089447"/>
          </a:xfrm>
          <a:prstGeom prst="rect">
            <a:avLst/>
          </a:prstGeom>
          <a:noFill/>
          <a:ln w="25400" algn="ctr">
            <a:solidFill>
              <a:srgbClr val="8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55" name="Object 15">
                <a:extLst>
                  <a:ext uri="{FF2B5EF4-FFF2-40B4-BE49-F238E27FC236}">
                    <a16:creationId xmlns:a16="http://schemas.microsoft.com/office/drawing/2014/main" id="{71B50920-4474-41F9-9559-544710413C96}"/>
                  </a:ext>
                </a:extLst>
              </p:cNvPr>
              <p:cNvSpPr txBox="1"/>
              <p:nvPr/>
            </p:nvSpPr>
            <p:spPr bwMode="auto">
              <a:xfrm>
                <a:off x="375865" y="5302597"/>
                <a:ext cx="3548063" cy="574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055" name="Object 15">
                <a:extLst>
                  <a:ext uri="{FF2B5EF4-FFF2-40B4-BE49-F238E27FC236}">
                    <a16:creationId xmlns:a16="http://schemas.microsoft.com/office/drawing/2014/main" id="{71B50920-4474-41F9-9559-544710413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865" y="5302597"/>
                <a:ext cx="3548063" cy="574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build="p" autoUpdateAnimBg="0"/>
      <p:bldP spid="215045" grpId="0"/>
      <p:bldP spid="215046" grpId="0" animBg="1"/>
      <p:bldP spid="21505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E336F80-BEBD-4B73-A75B-66237359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983-4B06-4182-83A1-C6880B96A58E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C95EF4A8-4097-4BB8-8378-91F1664A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(3)  一般情形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考虑第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4209095D-A2C6-4DA8-AB09-9F8A10F0A3C3}"/>
                  </a:ext>
                </a:extLst>
              </p:cNvPr>
              <p:cNvSpPr txBox="1"/>
              <p:nvPr/>
            </p:nvSpPr>
            <p:spPr bwMode="auto">
              <a:xfrm>
                <a:off x="298797" y="2276872"/>
                <a:ext cx="8460432" cy="1991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𝐷</m:t>
                      </m:r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+…+0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0+</m:t>
                                </m:r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+…+0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+…+0+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4209095D-A2C6-4DA8-AB09-9F8A10F0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97" y="2276872"/>
                <a:ext cx="8460432" cy="1991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C181C2-C3FF-40CE-9258-A0576949517B}"/>
                  </a:ext>
                </a:extLst>
              </p:cNvPr>
              <p:cNvSpPr txBox="1"/>
              <p:nvPr/>
            </p:nvSpPr>
            <p:spPr>
              <a:xfrm>
                <a:off x="755576" y="4388720"/>
                <a:ext cx="34355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将第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行拆为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行之和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C181C2-C3FF-40CE-9258-A05769495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88720"/>
                <a:ext cx="3435556" cy="523220"/>
              </a:xfrm>
              <a:prstGeom prst="rect">
                <a:avLst/>
              </a:prstGeom>
              <a:blipFill>
                <a:blip r:embed="rId3"/>
                <a:stretch>
                  <a:fillRect l="-3723" t="-15116" r="-3191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D54A6B-3514-486F-8931-A4D825A6238B}"/>
                  </a:ext>
                </a:extLst>
              </p:cNvPr>
              <p:cNvSpPr txBox="1"/>
              <p:nvPr/>
            </p:nvSpPr>
            <p:spPr>
              <a:xfrm>
                <a:off x="687725" y="5085184"/>
                <a:ext cx="79228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,….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,0,…,0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,0,…,0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+…(0,0,…,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D54A6B-3514-486F-8931-A4D825A6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5" y="5085184"/>
                <a:ext cx="792287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  <p:bldP spid="6" grpId="0"/>
      <p:bldP spid="2" grpId="0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6F16724-B563-49E9-83EE-CE9597A5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A57D-9D05-4465-AC2E-8FA29CE609A9}" type="slidenum">
              <a:rPr lang="zh-CN" altLang="en-US"/>
              <a:pPr/>
              <a:t>68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Object 5">
                <a:extLst>
                  <a:ext uri="{FF2B5EF4-FFF2-40B4-BE49-F238E27FC236}">
                    <a16:creationId xmlns:a16="http://schemas.microsoft.com/office/drawing/2014/main" id="{0A57C177-62CA-4C9A-957E-897A548CE192}"/>
                  </a:ext>
                </a:extLst>
              </p:cNvPr>
              <p:cNvSpPr txBox="1"/>
              <p:nvPr/>
            </p:nvSpPr>
            <p:spPr bwMode="auto">
              <a:xfrm>
                <a:off x="107504" y="5492080"/>
                <a:ext cx="7560840" cy="8640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=1,2,⋯,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469" name="Object 5">
                <a:extLst>
                  <a:ext uri="{FF2B5EF4-FFF2-40B4-BE49-F238E27FC236}">
                    <a16:creationId xmlns:a16="http://schemas.microsoft.com/office/drawing/2014/main" id="{0A57C177-62CA-4C9A-957E-897A548CE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492080"/>
                <a:ext cx="7560840" cy="864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997FB515-D824-468A-AAA6-15CB1FCAADE2}"/>
                  </a:ext>
                </a:extLst>
              </p:cNvPr>
              <p:cNvSpPr txBox="1"/>
              <p:nvPr/>
            </p:nvSpPr>
            <p:spPr bwMode="auto">
              <a:xfrm>
                <a:off x="0" y="1283220"/>
                <a:ext cx="8712968" cy="40899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997FB515-D824-468A-AAA6-15CB1FCAA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83220"/>
                <a:ext cx="8712968" cy="4089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3C1AF0-DDCD-41A9-9BCC-69AC385B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D727-0381-48AA-BE52-D8ED4E46957A}" type="slidenum">
              <a:rPr lang="zh-CN" altLang="en-US" smtClean="0"/>
              <a:pPr/>
              <a:t>69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6">
                <a:extLst>
                  <a:ext uri="{FF2B5EF4-FFF2-40B4-BE49-F238E27FC236}">
                    <a16:creationId xmlns:a16="http://schemas.microsoft.com/office/drawing/2014/main" id="{E9CFA919-1592-4A67-9170-8E1B8E01A574}"/>
                  </a:ext>
                </a:extLst>
              </p:cNvPr>
              <p:cNvSpPr txBox="1"/>
              <p:nvPr/>
            </p:nvSpPr>
            <p:spPr bwMode="auto">
              <a:xfrm>
                <a:off x="467544" y="1309738"/>
                <a:ext cx="4752528" cy="18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" name="Object 26">
                <a:extLst>
                  <a:ext uri="{FF2B5EF4-FFF2-40B4-BE49-F238E27FC236}">
                    <a16:creationId xmlns:a16="http://schemas.microsoft.com/office/drawing/2014/main" id="{E9CFA919-1592-4A67-9170-8E1B8E01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309738"/>
                <a:ext cx="4752528" cy="1800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B73CBE0-9A5E-4757-B47E-6CF798A45936}"/>
              </a:ext>
            </a:extLst>
          </p:cNvPr>
          <p:cNvSpPr txBox="1"/>
          <p:nvPr/>
        </p:nvSpPr>
        <p:spPr>
          <a:xfrm>
            <a:off x="251520" y="133366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8E4355-E401-461C-A412-961F7125BF81}"/>
                  </a:ext>
                </a:extLst>
              </p:cNvPr>
              <p:cNvSpPr txBox="1"/>
              <p:nvPr/>
            </p:nvSpPr>
            <p:spPr>
              <a:xfrm>
                <a:off x="59422" y="3068960"/>
                <a:ext cx="4728602" cy="167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lim>
                        </m:limUpp>
                      </m:e>
                      <m:li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zh-CN" altLang="en-US" b="0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b="0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8E4355-E401-461C-A412-961F7125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2" y="3068960"/>
                <a:ext cx="4728602" cy="1679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0">
            <a:extLst>
              <a:ext uri="{FF2B5EF4-FFF2-40B4-BE49-F238E27FC236}">
                <a16:creationId xmlns:a16="http://schemas.microsoft.com/office/drawing/2014/main" id="{AE0E03C8-8FED-4F44-B2D7-839C343B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861048"/>
            <a:ext cx="3168352" cy="504825"/>
          </a:xfrm>
          <a:prstGeom prst="rect">
            <a:avLst/>
          </a:prstGeom>
          <a:noFill/>
          <a:ln w="254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E325A3-23FA-447B-B506-84342AFF517F}"/>
                  </a:ext>
                </a:extLst>
              </p:cNvPr>
              <p:cNvSpPr txBox="1"/>
              <p:nvPr/>
            </p:nvSpPr>
            <p:spPr>
              <a:xfrm>
                <a:off x="4572000" y="3212976"/>
                <a:ext cx="4712059" cy="1240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E325A3-23FA-447B-B506-84342AFF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12976"/>
                <a:ext cx="4712059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DDE55B-5D50-4BA3-B285-8BC484E903BB}"/>
                  </a:ext>
                </a:extLst>
              </p:cNvPr>
              <p:cNvSpPr txBox="1"/>
              <p:nvPr/>
            </p:nvSpPr>
            <p:spPr>
              <a:xfrm>
                <a:off x="139167" y="4869160"/>
                <a:ext cx="3352713" cy="1240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Upp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DDE55B-5D50-4BA3-B285-8BC484E9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7" y="4869160"/>
                <a:ext cx="3352713" cy="12405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0">
            <a:extLst>
              <a:ext uri="{FF2B5EF4-FFF2-40B4-BE49-F238E27FC236}">
                <a16:creationId xmlns:a16="http://schemas.microsoft.com/office/drawing/2014/main" id="{D922E96A-3592-4826-8C13-3BE3F658E0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02371" y="5236208"/>
            <a:ext cx="1242145" cy="504825"/>
          </a:xfrm>
          <a:prstGeom prst="rect">
            <a:avLst/>
          </a:prstGeom>
          <a:noFill/>
          <a:ln w="254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385121-CBA6-46C6-9A77-DD4E6F2412C8}"/>
                  </a:ext>
                </a:extLst>
              </p:cNvPr>
              <p:cNvSpPr txBox="1"/>
              <p:nvPr/>
            </p:nvSpPr>
            <p:spPr>
              <a:xfrm>
                <a:off x="3275856" y="5013176"/>
                <a:ext cx="3582263" cy="85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/>
                      </m:limUp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i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385121-CBA6-46C6-9A77-DD4E6F24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013176"/>
                <a:ext cx="3582263" cy="859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80B1D7-AFBF-4835-83CE-7A5BF132990E}"/>
                  </a:ext>
                </a:extLst>
              </p:cNvPr>
              <p:cNvSpPr txBox="1"/>
              <p:nvPr/>
            </p:nvSpPr>
            <p:spPr>
              <a:xfrm>
                <a:off x="3239608" y="6021288"/>
                <a:ext cx="29165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=30+10=40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80B1D7-AFBF-4835-83CE-7A5BF1329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608" y="6021288"/>
                <a:ext cx="29165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3139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85AB81CB-3D39-405E-86AD-B54EB61B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C306-21BA-48C1-9492-20ECB4B8959A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305D0DB2-B409-439C-848F-D935B655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463675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>
                <a:latin typeface="Times New Roman" panose="02020603050405020304" pitchFamily="18" charset="0"/>
              </a:rPr>
              <a:t>解方程组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Object 4">
                <a:extLst>
                  <a:ext uri="{FF2B5EF4-FFF2-40B4-BE49-F238E27FC236}">
                    <a16:creationId xmlns:a16="http://schemas.microsoft.com/office/drawing/2014/main" id="{51617EDD-850D-4261-A5A2-175A483F0A2C}"/>
                  </a:ext>
                </a:extLst>
              </p:cNvPr>
              <p:cNvSpPr txBox="1"/>
              <p:nvPr/>
            </p:nvSpPr>
            <p:spPr bwMode="auto">
              <a:xfrm>
                <a:off x="3348038" y="1298575"/>
                <a:ext cx="2286000" cy="977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6" name="Object 4">
                <a:extLst>
                  <a:ext uri="{FF2B5EF4-FFF2-40B4-BE49-F238E27FC236}">
                    <a16:creationId xmlns:a16="http://schemas.microsoft.com/office/drawing/2014/main" id="{51617EDD-850D-4261-A5A2-175A483F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038" y="1298575"/>
                <a:ext cx="2286000" cy="977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Text Box 5">
            <a:extLst>
              <a:ext uri="{FF2B5EF4-FFF2-40B4-BE49-F238E27FC236}">
                <a16:creationId xmlns:a16="http://schemas.microsoft.com/office/drawing/2014/main" id="{9AE3CEFE-B9A1-412D-898A-2521F2BE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25725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Object 9">
                <a:extLst>
                  <a:ext uri="{FF2B5EF4-FFF2-40B4-BE49-F238E27FC236}">
                    <a16:creationId xmlns:a16="http://schemas.microsoft.com/office/drawing/2014/main" id="{954B4B2B-D6EA-49E8-98E3-1A60E0F518F1}"/>
                  </a:ext>
                </a:extLst>
              </p:cNvPr>
              <p:cNvSpPr txBox="1"/>
              <p:nvPr/>
            </p:nvSpPr>
            <p:spPr bwMode="auto">
              <a:xfrm>
                <a:off x="1701800" y="2489200"/>
                <a:ext cx="5462488" cy="1084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=3−(−4)=7≠0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21" name="Object 9">
                <a:extLst>
                  <a:ext uri="{FF2B5EF4-FFF2-40B4-BE49-F238E27FC236}">
                    <a16:creationId xmlns:a16="http://schemas.microsoft.com/office/drawing/2014/main" id="{954B4B2B-D6EA-49E8-98E3-1A60E0F51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1800" y="2489200"/>
                <a:ext cx="5462488" cy="1084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3" name="Object 11">
                <a:extLst>
                  <a:ext uri="{FF2B5EF4-FFF2-40B4-BE49-F238E27FC236}">
                    <a16:creationId xmlns:a16="http://schemas.microsoft.com/office/drawing/2014/main" id="{77E57378-400D-49EB-AC11-0FAAEF4DE436}"/>
                  </a:ext>
                </a:extLst>
              </p:cNvPr>
              <p:cNvSpPr txBox="1"/>
              <p:nvPr/>
            </p:nvSpPr>
            <p:spPr bwMode="auto">
              <a:xfrm>
                <a:off x="971600" y="3783013"/>
                <a:ext cx="3174951" cy="104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23" name="Object 11">
                <a:extLst>
                  <a:ext uri="{FF2B5EF4-FFF2-40B4-BE49-F238E27FC236}">
                    <a16:creationId xmlns:a16="http://schemas.microsoft.com/office/drawing/2014/main" id="{77E57378-400D-49EB-AC11-0FAAEF4D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783013"/>
                <a:ext cx="3174951" cy="1041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4" name="Object 12">
                <a:extLst>
                  <a:ext uri="{FF2B5EF4-FFF2-40B4-BE49-F238E27FC236}">
                    <a16:creationId xmlns:a16="http://schemas.microsoft.com/office/drawing/2014/main" id="{D61A1B67-20A9-4BEE-870E-1207146ADA52}"/>
                  </a:ext>
                </a:extLst>
              </p:cNvPr>
              <p:cNvSpPr txBox="1"/>
              <p:nvPr/>
            </p:nvSpPr>
            <p:spPr bwMode="auto">
              <a:xfrm>
                <a:off x="4497236" y="3703638"/>
                <a:ext cx="3455813" cy="1120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24" name="Object 12">
                <a:extLst>
                  <a:ext uri="{FF2B5EF4-FFF2-40B4-BE49-F238E27FC236}">
                    <a16:creationId xmlns:a16="http://schemas.microsoft.com/office/drawing/2014/main" id="{D61A1B67-20A9-4BEE-870E-1207146AD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7236" y="3703638"/>
                <a:ext cx="3455813" cy="1120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6" name="Object 14">
                <a:extLst>
                  <a:ext uri="{FF2B5EF4-FFF2-40B4-BE49-F238E27FC236}">
                    <a16:creationId xmlns:a16="http://schemas.microsoft.com/office/drawing/2014/main" id="{DB131365-889C-4164-B1D8-ED69E60350D7}"/>
                  </a:ext>
                </a:extLst>
              </p:cNvPr>
              <p:cNvSpPr txBox="1"/>
              <p:nvPr/>
            </p:nvSpPr>
            <p:spPr bwMode="auto">
              <a:xfrm>
                <a:off x="1187450" y="5080000"/>
                <a:ext cx="3038475" cy="941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26" name="Object 14">
                <a:extLst>
                  <a:ext uri="{FF2B5EF4-FFF2-40B4-BE49-F238E27FC236}">
                    <a16:creationId xmlns:a16="http://schemas.microsoft.com/office/drawing/2014/main" id="{DB131365-889C-4164-B1D8-ED69E6035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5080000"/>
                <a:ext cx="3038475" cy="941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7" name="Object 15">
                <a:extLst>
                  <a:ext uri="{FF2B5EF4-FFF2-40B4-BE49-F238E27FC236}">
                    <a16:creationId xmlns:a16="http://schemas.microsoft.com/office/drawing/2014/main" id="{6A13D71B-4331-47E9-A795-C9ABA20F8FB3}"/>
                  </a:ext>
                </a:extLst>
              </p:cNvPr>
              <p:cNvSpPr txBox="1"/>
              <p:nvPr/>
            </p:nvSpPr>
            <p:spPr bwMode="auto">
              <a:xfrm>
                <a:off x="4476750" y="5080000"/>
                <a:ext cx="3048000" cy="915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27" name="Object 15">
                <a:extLst>
                  <a:ext uri="{FF2B5EF4-FFF2-40B4-BE49-F238E27FC236}">
                    <a16:creationId xmlns:a16="http://schemas.microsoft.com/office/drawing/2014/main" id="{6A13D71B-4331-47E9-A795-C9ABA20F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6750" y="5080000"/>
                <a:ext cx="3048000" cy="915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21" grpId="0"/>
      <p:bldP spid="13323" grpId="0"/>
      <p:bldP spid="13324" grpId="0"/>
      <p:bldP spid="13326" grpId="0"/>
      <p:bldP spid="1332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E18947E5-E23B-45CE-B5CB-5DE492D0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24EA-FA8B-4688-816B-F8B573C8312C}" type="slidenum">
              <a:rPr lang="zh-CN" altLang="en-US"/>
              <a:pPr/>
              <a:t>70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077" name="Object 13">
                <a:extLst>
                  <a:ext uri="{FF2B5EF4-FFF2-40B4-BE49-F238E27FC236}">
                    <a16:creationId xmlns:a16="http://schemas.microsoft.com/office/drawing/2014/main" id="{921E041F-2BC8-4640-824E-618A6FA39E61}"/>
                  </a:ext>
                </a:extLst>
              </p:cNvPr>
              <p:cNvSpPr txBox="1"/>
              <p:nvPr/>
            </p:nvSpPr>
            <p:spPr bwMode="auto">
              <a:xfrm>
                <a:off x="251520" y="1900238"/>
                <a:ext cx="8856984" cy="1631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bar>
                              <m:bar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按第</m:t>
                                </m:r>
                                <m: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行展开</m:t>
                                </m:r>
                              </m:e>
                            </m:ba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+(−1)×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077" name="Object 13">
                <a:extLst>
                  <a:ext uri="{FF2B5EF4-FFF2-40B4-BE49-F238E27FC236}">
                    <a16:creationId xmlns:a16="http://schemas.microsoft.com/office/drawing/2014/main" id="{921E041F-2BC8-4640-824E-618A6FA39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900238"/>
                <a:ext cx="8856984" cy="1631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078" name="Text Box 14">
            <a:extLst>
              <a:ext uri="{FF2B5EF4-FFF2-40B4-BE49-F238E27FC236}">
                <a16:creationId xmlns:a16="http://schemas.microsoft.com/office/drawing/2014/main" id="{5C67A242-DE1A-42F4-A6FF-FBA20A8D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79" y="3361964"/>
            <a:ext cx="17836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交换等号左右两边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079" name="Object 15">
                <a:extLst>
                  <a:ext uri="{FF2B5EF4-FFF2-40B4-BE49-F238E27FC236}">
                    <a16:creationId xmlns:a16="http://schemas.microsoft.com/office/drawing/2014/main" id="{5303609A-2028-4D70-8E82-41151679D25D}"/>
                  </a:ext>
                </a:extLst>
              </p:cNvPr>
              <p:cNvSpPr txBox="1"/>
              <p:nvPr/>
            </p:nvSpPr>
            <p:spPr bwMode="auto">
              <a:xfrm>
                <a:off x="1877590" y="3248030"/>
                <a:ext cx="6905451" cy="1631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079" name="Object 15">
                <a:extLst>
                  <a:ext uri="{FF2B5EF4-FFF2-40B4-BE49-F238E27FC236}">
                    <a16:creationId xmlns:a16="http://schemas.microsoft.com/office/drawing/2014/main" id="{5303609A-2028-4D70-8E82-41151679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590" y="3248030"/>
                <a:ext cx="6905451" cy="1631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080" name="Text Box 16">
            <a:extLst>
              <a:ext uri="{FF2B5EF4-FFF2-40B4-BE49-F238E27FC236}">
                <a16:creationId xmlns:a16="http://schemas.microsoft.com/office/drawing/2014/main" id="{FA777813-4989-4983-8533-042CF10B7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" y="509995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那么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081" name="Object 17">
                <a:extLst>
                  <a:ext uri="{FF2B5EF4-FFF2-40B4-BE49-F238E27FC236}">
                    <a16:creationId xmlns:a16="http://schemas.microsoft.com/office/drawing/2014/main" id="{AA56F068-DB2D-4B79-8111-B0202B8A93FD}"/>
                  </a:ext>
                </a:extLst>
              </p:cNvPr>
              <p:cNvSpPr txBox="1"/>
              <p:nvPr/>
            </p:nvSpPr>
            <p:spPr bwMode="auto">
              <a:xfrm>
                <a:off x="1331640" y="5084390"/>
                <a:ext cx="4494361" cy="6488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081" name="Object 17">
                <a:extLst>
                  <a:ext uri="{FF2B5EF4-FFF2-40B4-BE49-F238E27FC236}">
                    <a16:creationId xmlns:a16="http://schemas.microsoft.com/office/drawing/2014/main" id="{AA56F068-DB2D-4B79-8111-B0202B8A9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5084390"/>
                <a:ext cx="4494361" cy="648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082" name="Object 18">
                <a:extLst>
                  <a:ext uri="{FF2B5EF4-FFF2-40B4-BE49-F238E27FC236}">
                    <a16:creationId xmlns:a16="http://schemas.microsoft.com/office/drawing/2014/main" id="{AA895BE1-90CC-457F-9D71-E9DCFAEDCC39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6042025" y="4738871"/>
                <a:ext cx="2349682" cy="18474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082" name="Object 18">
                <a:extLst>
                  <a:ext uri="{FF2B5EF4-FFF2-40B4-BE49-F238E27FC236}">
                    <a16:creationId xmlns:a16="http://schemas.microsoft.com/office/drawing/2014/main" id="{AA895BE1-90CC-457F-9D71-E9DCFAEDCC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6042025" y="4738871"/>
                <a:ext cx="2349682" cy="1847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084" name="Rectangle 20">
            <a:extLst>
              <a:ext uri="{FF2B5EF4-FFF2-40B4-BE49-F238E27FC236}">
                <a16:creationId xmlns:a16="http://schemas.microsoft.com/office/drawing/2014/main" id="{BC50087A-8528-48BC-93CD-8284FEB5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5157788"/>
            <a:ext cx="2135369" cy="504825"/>
          </a:xfrm>
          <a:prstGeom prst="rect">
            <a:avLst/>
          </a:prstGeom>
          <a:noFill/>
          <a:ln w="25400" algn="ctr">
            <a:solidFill>
              <a:srgbClr val="990033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7" grpId="0"/>
      <p:bldP spid="216078" grpId="0"/>
      <p:bldP spid="216079" grpId="0"/>
      <p:bldP spid="216080" grpId="0"/>
      <p:bldP spid="216081" grpId="0"/>
      <p:bldP spid="216082" grpId="0" build="p"/>
      <p:bldP spid="21608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50F1F-F091-4D3E-AD76-7A59CB35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0894-C09A-463D-BC54-A55F1749CA23}" type="slidenum">
              <a:rPr lang="zh-CN" altLang="en-US" smtClean="0"/>
              <a:pPr/>
              <a:t>71</a:t>
            </a:fld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A9D06EF-F598-4DCA-AFB2-84C7404F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50975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例：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C3B220A-CAEF-4119-BC7C-CD21F5A13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14700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B911EAC5-D246-4622-A4FC-FFD4E5A11571}"/>
                  </a:ext>
                </a:extLst>
              </p:cNvPr>
              <p:cNvSpPr txBox="1"/>
              <p:nvPr/>
            </p:nvSpPr>
            <p:spPr bwMode="auto">
              <a:xfrm>
                <a:off x="906078" y="2897728"/>
                <a:ext cx="5472607" cy="5760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b="0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B911EAC5-D246-4622-A4FC-FFD4E5A1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078" y="2897728"/>
                <a:ext cx="5472607" cy="576064"/>
              </a:xfrm>
              <a:prstGeom prst="rect">
                <a:avLst/>
              </a:prstGeom>
              <a:blipFill>
                <a:blip r:embed="rId2"/>
                <a:stretch>
                  <a:fillRect l="-2341" t="-12632" b="-168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97D663-05FE-457C-A067-B0D826454DB7}"/>
                  </a:ext>
                </a:extLst>
              </p:cNvPr>
              <p:cNvSpPr/>
              <p:nvPr/>
            </p:nvSpPr>
            <p:spPr>
              <a:xfrm>
                <a:off x="251520" y="1481940"/>
                <a:ext cx="8136904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97D663-05FE-457C-A067-B0D826454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1940"/>
                <a:ext cx="8136904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F24F616-29A3-4699-B310-0E8014520335}"/>
                  </a:ext>
                </a:extLst>
              </p:cNvPr>
              <p:cNvSpPr/>
              <p:nvPr/>
            </p:nvSpPr>
            <p:spPr>
              <a:xfrm>
                <a:off x="1331640" y="3797522"/>
                <a:ext cx="3312368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F24F616-29A3-4699-B310-0E8014520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97522"/>
                <a:ext cx="3312368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4">
            <a:extLst>
              <a:ext uri="{FF2B5EF4-FFF2-40B4-BE49-F238E27FC236}">
                <a16:creationId xmlns:a16="http://schemas.microsoft.com/office/drawing/2014/main" id="{78C34435-60D3-452B-9F77-81F68C420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98" y="4118134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3A7F925-76A6-497F-8147-54863D66EDB3}"/>
                  </a:ext>
                </a:extLst>
              </p:cNvPr>
              <p:cNvSpPr/>
              <p:nvPr/>
            </p:nvSpPr>
            <p:spPr>
              <a:xfrm>
                <a:off x="4211960" y="3797522"/>
                <a:ext cx="3312368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Upp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3A7F925-76A6-497F-8147-54863D66E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797522"/>
                <a:ext cx="3312368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66E350-6E9E-4BA5-9DD1-29D862D3C34A}"/>
                  </a:ext>
                </a:extLst>
              </p:cNvPr>
              <p:cNvSpPr/>
              <p:nvPr/>
            </p:nvSpPr>
            <p:spPr>
              <a:xfrm>
                <a:off x="1835696" y="5213310"/>
                <a:ext cx="3312368" cy="807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3+3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66E350-6E9E-4BA5-9DD1-29D862D3C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213310"/>
                <a:ext cx="3312368" cy="807978"/>
              </a:xfrm>
              <a:prstGeom prst="rect">
                <a:avLst/>
              </a:prstGeom>
              <a:blipFill>
                <a:blip r:embed="rId6"/>
                <a:stretch>
                  <a:fillRect r="-3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E4AB93-47A6-422F-B172-C53FC3C01D73}"/>
                  </a:ext>
                </a:extLst>
              </p:cNvPr>
              <p:cNvSpPr/>
              <p:nvPr/>
            </p:nvSpPr>
            <p:spPr>
              <a:xfrm>
                <a:off x="5436096" y="5355689"/>
                <a:ext cx="11521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E4AB93-47A6-422F-B172-C53FC3C01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55689"/>
                <a:ext cx="115212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795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7161F-2A1B-491F-B978-F4DD362C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0894-C09A-463D-BC54-A55F1749CA23}" type="slidenum">
              <a:rPr lang="zh-CN" altLang="en-US" smtClean="0"/>
              <a:pPr/>
              <a:t>72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0">
                <a:extLst>
                  <a:ext uri="{FF2B5EF4-FFF2-40B4-BE49-F238E27FC236}">
                    <a16:creationId xmlns:a16="http://schemas.microsoft.com/office/drawing/2014/main" id="{7EA82F87-BC86-4DCD-9FA1-FF396EF1559B}"/>
                  </a:ext>
                </a:extLst>
              </p:cNvPr>
              <p:cNvSpPr txBox="1"/>
              <p:nvPr/>
            </p:nvSpPr>
            <p:spPr bwMode="auto">
              <a:xfrm>
                <a:off x="477875" y="3090507"/>
                <a:ext cx="8188249" cy="23260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Object 10">
                <a:extLst>
                  <a:ext uri="{FF2B5EF4-FFF2-40B4-BE49-F238E27FC236}">
                    <a16:creationId xmlns:a16="http://schemas.microsoft.com/office/drawing/2014/main" id="{7EA82F87-BC86-4DCD-9FA1-FF396EF15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875" y="3090507"/>
                <a:ext cx="8188249" cy="2326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E303AFE-B9BD-460E-A286-8F75D57E772C}"/>
                  </a:ext>
                </a:extLst>
              </p:cNvPr>
              <p:cNvSpPr/>
              <p:nvPr/>
            </p:nvSpPr>
            <p:spPr>
              <a:xfrm>
                <a:off x="1331640" y="1259178"/>
                <a:ext cx="7654018" cy="2127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E303AFE-B9BD-460E-A286-8F75D57E7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59178"/>
                <a:ext cx="7654018" cy="2127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A62717-3F7D-47C9-988F-16E38693604E}"/>
                  </a:ext>
                </a:extLst>
              </p:cNvPr>
              <p:cNvSpPr/>
              <p:nvPr/>
            </p:nvSpPr>
            <p:spPr>
              <a:xfrm>
                <a:off x="35496" y="1996721"/>
                <a:ext cx="14430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一般的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A62717-3F7D-47C9-988F-16E386936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996721"/>
                <a:ext cx="14430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91E280-6219-41E0-98C6-54A8BFAAF6EE}"/>
                  </a:ext>
                </a:extLst>
              </p:cNvPr>
              <p:cNvSpPr txBox="1"/>
              <p:nvPr/>
            </p:nvSpPr>
            <p:spPr>
              <a:xfrm>
                <a:off x="418137" y="5517232"/>
                <a:ext cx="81882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那么如果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行相同，行列式为</a:t>
                </a:r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91E280-6219-41E0-98C6-54A8BFAAF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7" y="5517232"/>
                <a:ext cx="8188249" cy="954107"/>
              </a:xfrm>
              <a:prstGeom prst="rect">
                <a:avLst/>
              </a:prstGeom>
              <a:blipFill>
                <a:blip r:embed="rId5"/>
                <a:stretch>
                  <a:fillRect l="-1564" t="-7643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964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E96BE05-C353-4DF1-ABA0-10FAD421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5A39-3DC3-404A-80BD-67A4077645DD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A41830C-215B-440E-96E4-5822A7FB8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53" y="2161907"/>
            <a:ext cx="79930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</a:rPr>
              <a:t>行列式任一行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列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的元素与另一行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列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的对应元素的代数余子式乘积之和等于零，即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Object 3">
                <a:extLst>
                  <a:ext uri="{FF2B5EF4-FFF2-40B4-BE49-F238E27FC236}">
                    <a16:creationId xmlns:a16="http://schemas.microsoft.com/office/drawing/2014/main" id="{4B1A9595-0F20-401F-907F-2B20B2539648}"/>
                  </a:ext>
                </a:extLst>
              </p:cNvPr>
              <p:cNvSpPr txBox="1"/>
              <p:nvPr/>
            </p:nvSpPr>
            <p:spPr bwMode="auto">
              <a:xfrm>
                <a:off x="-180528" y="3429000"/>
                <a:ext cx="9937104" cy="28803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491" name="Object 3">
                <a:extLst>
                  <a:ext uri="{FF2B5EF4-FFF2-40B4-BE49-F238E27FC236}">
                    <a16:creationId xmlns:a16="http://schemas.microsoft.com/office/drawing/2014/main" id="{4B1A9595-0F20-401F-907F-2B20B253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80528" y="3429000"/>
                <a:ext cx="9937104" cy="2880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301C788-C6B0-4319-9CBD-4501637B6675}"/>
                  </a:ext>
                </a:extLst>
              </p:cNvPr>
              <p:cNvSpPr txBox="1"/>
              <p:nvPr/>
            </p:nvSpPr>
            <p:spPr>
              <a:xfrm>
                <a:off x="1043608" y="5589240"/>
                <a:ext cx="6002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因为对应的行列式的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两行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列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相等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301C788-C6B0-4319-9CBD-4501637B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589240"/>
                <a:ext cx="6002477" cy="523220"/>
              </a:xfrm>
              <a:prstGeom prst="rect">
                <a:avLst/>
              </a:prstGeom>
              <a:blipFill>
                <a:blip r:embed="rId3"/>
                <a:stretch>
                  <a:fillRect l="-2030" t="-15116" r="-1218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3B1FB852-D33E-4E9E-82D5-78E10845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7754-C385-419A-B910-CD3A1D8CF5CA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8C6BE83D-7B54-443B-B3A6-8DE8EC0F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41463"/>
            <a:ext cx="335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综上，得公式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Object 3">
                <a:extLst>
                  <a:ext uri="{FF2B5EF4-FFF2-40B4-BE49-F238E27FC236}">
                    <a16:creationId xmlns:a16="http://schemas.microsoft.com/office/drawing/2014/main" id="{5A91C071-F704-4741-A73A-4ECD384F3F1D}"/>
                  </a:ext>
                </a:extLst>
              </p:cNvPr>
              <p:cNvSpPr txBox="1"/>
              <p:nvPr/>
            </p:nvSpPr>
            <p:spPr bwMode="auto">
              <a:xfrm>
                <a:off x="1475656" y="2132856"/>
                <a:ext cx="6557466" cy="1057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539" name="Object 3">
                <a:extLst>
                  <a:ext uri="{FF2B5EF4-FFF2-40B4-BE49-F238E27FC236}">
                    <a16:creationId xmlns:a16="http://schemas.microsoft.com/office/drawing/2014/main" id="{5A91C071-F704-4741-A73A-4ECD384F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2132856"/>
                <a:ext cx="6557466" cy="1057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541" name="Object 5">
                <a:extLst>
                  <a:ext uri="{FF2B5EF4-FFF2-40B4-BE49-F238E27FC236}">
                    <a16:creationId xmlns:a16="http://schemas.microsoft.com/office/drawing/2014/main" id="{54FBE87C-2688-41BD-B794-7CE52747E84A}"/>
                  </a:ext>
                </a:extLst>
              </p:cNvPr>
              <p:cNvSpPr txBox="1"/>
              <p:nvPr/>
            </p:nvSpPr>
            <p:spPr bwMode="auto">
              <a:xfrm>
                <a:off x="1475656" y="4221163"/>
                <a:ext cx="6812185" cy="1077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541" name="Object 5">
                <a:extLst>
                  <a:ext uri="{FF2B5EF4-FFF2-40B4-BE49-F238E27FC236}">
                    <a16:creationId xmlns:a16="http://schemas.microsoft.com/office/drawing/2014/main" id="{54FBE87C-2688-41BD-B794-7CE52747E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4221163"/>
                <a:ext cx="6812185" cy="1077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544" name="Object 8">
                <a:extLst>
                  <a:ext uri="{FF2B5EF4-FFF2-40B4-BE49-F238E27FC236}">
                    <a16:creationId xmlns:a16="http://schemas.microsoft.com/office/drawing/2014/main" id="{27D64CDF-2E91-4801-8D4C-D38D6555EC17}"/>
                  </a:ext>
                </a:extLst>
              </p:cNvPr>
              <p:cNvSpPr txBox="1"/>
              <p:nvPr/>
            </p:nvSpPr>
            <p:spPr bwMode="auto">
              <a:xfrm>
                <a:off x="1246932" y="3122139"/>
                <a:ext cx="3626544" cy="12388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544" name="Object 8">
                <a:extLst>
                  <a:ext uri="{FF2B5EF4-FFF2-40B4-BE49-F238E27FC236}">
                    <a16:creationId xmlns:a16="http://schemas.microsoft.com/office/drawing/2014/main" id="{27D64CDF-2E91-4801-8D4C-D38D6555E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932" y="3122139"/>
                <a:ext cx="3626544" cy="1238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545" name="Object 9">
                <a:extLst>
                  <a:ext uri="{FF2B5EF4-FFF2-40B4-BE49-F238E27FC236}">
                    <a16:creationId xmlns:a16="http://schemas.microsoft.com/office/drawing/2014/main" id="{0CFD8D11-AE1B-4012-B3AC-E86808C9B34C}"/>
                  </a:ext>
                </a:extLst>
              </p:cNvPr>
              <p:cNvSpPr txBox="1"/>
              <p:nvPr/>
            </p:nvSpPr>
            <p:spPr bwMode="auto">
              <a:xfrm>
                <a:off x="1115616" y="5172076"/>
                <a:ext cx="3889176" cy="12246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545" name="Object 9">
                <a:extLst>
                  <a:ext uri="{FF2B5EF4-FFF2-40B4-BE49-F238E27FC236}">
                    <a16:creationId xmlns:a16="http://schemas.microsoft.com/office/drawing/2014/main" id="{0CFD8D11-AE1B-4012-B3AC-E86808C9B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5172076"/>
                <a:ext cx="3889176" cy="1224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0DD6EC-5DED-4D00-B053-477B0F8BC17E}"/>
                  </a:ext>
                </a:extLst>
              </p:cNvPr>
              <p:cNvSpPr/>
              <p:nvPr/>
            </p:nvSpPr>
            <p:spPr>
              <a:xfrm>
                <a:off x="4754389" y="5276613"/>
                <a:ext cx="2630272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0DD6EC-5DED-4D00-B053-477B0F8BC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389" y="5276613"/>
                <a:ext cx="2630272" cy="1053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1" grpId="0"/>
      <p:bldP spid="65544" grpId="0"/>
      <p:bldP spid="65545" grpId="0"/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8FF3C69-4F0E-4092-9328-5CA7CCF5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DA07-21FF-4725-961D-E976D53D2A51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F850C28D-E914-4D01-8A1F-08C6D7C60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43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12: </a:t>
            </a:r>
            <a:r>
              <a:rPr lang="zh-CN" altLang="en-US" dirty="0">
                <a:solidFill>
                  <a:schemeClr val="tx2"/>
                </a:solidFill>
              </a:rPr>
              <a:t>证明范德蒙德(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Vandermonde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6">
                <a:extLst>
                  <a:ext uri="{FF2B5EF4-FFF2-40B4-BE49-F238E27FC236}">
                    <a16:creationId xmlns:a16="http://schemas.microsoft.com/office/drawing/2014/main" id="{3A0631CB-38B1-4B2F-8176-50A28E2FB99D}"/>
                  </a:ext>
                </a:extLst>
              </p:cNvPr>
              <p:cNvSpPr txBox="1"/>
              <p:nvPr/>
            </p:nvSpPr>
            <p:spPr bwMode="auto">
              <a:xfrm>
                <a:off x="-108520" y="2492896"/>
                <a:ext cx="9145016" cy="35283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pt-BR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26">
                <a:extLst>
                  <a:ext uri="{FF2B5EF4-FFF2-40B4-BE49-F238E27FC236}">
                    <a16:creationId xmlns:a16="http://schemas.microsoft.com/office/drawing/2014/main" id="{3A0631CB-38B1-4B2F-8176-50A28E2F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8520" y="2492896"/>
                <a:ext cx="9145016" cy="3528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build="p" autoUpdateAnimBg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8">
            <a:extLst>
              <a:ext uri="{FF2B5EF4-FFF2-40B4-BE49-F238E27FC236}">
                <a16:creationId xmlns:a16="http://schemas.microsoft.com/office/drawing/2014/main" id="{873F3C14-B07B-4E5D-A15C-858471C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D856-C3C9-4DFE-8F4C-7B6F896251D9}" type="slidenum">
              <a:rPr lang="zh-CN" altLang="en-US"/>
              <a:pPr/>
              <a:t>76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66" name="Object 6">
                <a:extLst>
                  <a:ext uri="{FF2B5EF4-FFF2-40B4-BE49-F238E27FC236}">
                    <a16:creationId xmlns:a16="http://schemas.microsoft.com/office/drawing/2014/main" id="{55CC2988-58C4-41E9-9EC9-37986F9DDD41}"/>
                  </a:ext>
                </a:extLst>
              </p:cNvPr>
              <p:cNvSpPr txBox="1"/>
              <p:nvPr/>
            </p:nvSpPr>
            <p:spPr bwMode="auto">
              <a:xfrm>
                <a:off x="466725" y="1473200"/>
                <a:ext cx="2952750" cy="876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45766" name="Object 6">
                <a:extLst>
                  <a:ext uri="{FF2B5EF4-FFF2-40B4-BE49-F238E27FC236}">
                    <a16:creationId xmlns:a16="http://schemas.microsoft.com/office/drawing/2014/main" id="{55CC2988-58C4-41E9-9EC9-37986F9D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25" y="1473200"/>
                <a:ext cx="2952750" cy="876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67" name="Object 7">
                <a:extLst>
                  <a:ext uri="{FF2B5EF4-FFF2-40B4-BE49-F238E27FC236}">
                    <a16:creationId xmlns:a16="http://schemas.microsoft.com/office/drawing/2014/main" id="{F645C0F6-48CE-4B84-AAA9-75D77FDC2E44}"/>
                  </a:ext>
                </a:extLst>
              </p:cNvPr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755576" y="2384549"/>
                <a:ext cx="7775326" cy="584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5767" name="Object 7">
                <a:extLst>
                  <a:ext uri="{FF2B5EF4-FFF2-40B4-BE49-F238E27FC236}">
                    <a16:creationId xmlns:a16="http://schemas.microsoft.com/office/drawing/2014/main" id="{F645C0F6-48CE-4B84-AAA9-75D77FDC2E4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755576" y="2384549"/>
                <a:ext cx="7775326" cy="58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69" name="Object 9">
                <a:extLst>
                  <a:ext uri="{FF2B5EF4-FFF2-40B4-BE49-F238E27FC236}">
                    <a16:creationId xmlns:a16="http://schemas.microsoft.com/office/drawing/2014/main" id="{5790BFE2-F2E7-487D-8AF9-37C3CC4D70DD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331640" y="3055437"/>
                <a:ext cx="5728047" cy="827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5769" name="Object 9">
                <a:extLst>
                  <a:ext uri="{FF2B5EF4-FFF2-40B4-BE49-F238E27FC236}">
                    <a16:creationId xmlns:a16="http://schemas.microsoft.com/office/drawing/2014/main" id="{5790BFE2-F2E7-487D-8AF9-37C3CC4D70D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331640" y="3055437"/>
                <a:ext cx="5728047" cy="827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72" name="Object 12">
                <a:extLst>
                  <a:ext uri="{FF2B5EF4-FFF2-40B4-BE49-F238E27FC236}">
                    <a16:creationId xmlns:a16="http://schemas.microsoft.com/office/drawing/2014/main" id="{F270751A-7C48-4CC6-9BF4-CB1E3214B9C8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-1052189" y="3682051"/>
                <a:ext cx="8135366" cy="14592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</m:m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5772" name="Object 12">
                <a:extLst>
                  <a:ext uri="{FF2B5EF4-FFF2-40B4-BE49-F238E27FC236}">
                    <a16:creationId xmlns:a16="http://schemas.microsoft.com/office/drawing/2014/main" id="{F270751A-7C48-4CC6-9BF4-CB1E3214B9C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-1052189" y="3682051"/>
                <a:ext cx="8135366" cy="145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75" name="Text Box 15">
                <a:extLst>
                  <a:ext uri="{FF2B5EF4-FFF2-40B4-BE49-F238E27FC236}">
                    <a16:creationId xmlns:a16="http://schemas.microsoft.com/office/drawing/2014/main" id="{210A6E30-AC77-4FA2-85CF-D572A76C9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3896" y="5123875"/>
                <a:ext cx="3396704" cy="720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个因子</a:t>
                </a:r>
                <a:r>
                  <a:rPr lang="en-US" altLang="zh-CN" dirty="0"/>
                  <a:t>!</a:t>
                </a:r>
              </a:p>
            </p:txBody>
          </p:sp>
        </mc:Choice>
        <mc:Fallback xmlns="">
          <p:sp>
            <p:nvSpPr>
              <p:cNvPr id="245775" name="Text Box 15">
                <a:extLst>
                  <a:ext uri="{FF2B5EF4-FFF2-40B4-BE49-F238E27FC236}">
                    <a16:creationId xmlns:a16="http://schemas.microsoft.com/office/drawing/2014/main" id="{210A6E30-AC77-4FA2-85CF-D572A76C9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3896" y="5123875"/>
                <a:ext cx="3396704" cy="720775"/>
              </a:xfrm>
              <a:prstGeom prst="rect">
                <a:avLst/>
              </a:prstGeom>
              <a:blipFill>
                <a:blip r:embed="rId6"/>
                <a:stretch>
                  <a:fillRect l="-3584" b="-6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2A97495-4B19-4DC8-8254-31F2E333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5EEF-565E-4B28-BDE4-7DA594E6DEFD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280580" name="Text Box 4">
            <a:extLst>
              <a:ext uri="{FF2B5EF4-FFF2-40B4-BE49-F238E27FC236}">
                <a16:creationId xmlns:a16="http://schemas.microsoft.com/office/drawing/2014/main" id="{9E780ACD-9F3B-4D62-BFDE-BDECA22C7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4313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例：</a:t>
            </a:r>
          </a:p>
        </p:txBody>
      </p:sp>
      <p:graphicFrame>
        <p:nvGraphicFramePr>
          <p:cNvPr id="280581" name="Object 5">
            <a:extLst>
              <a:ext uri="{FF2B5EF4-FFF2-40B4-BE49-F238E27FC236}">
                <a16:creationId xmlns:a16="http://schemas.microsoft.com/office/drawing/2014/main" id="{97A4B81F-26CB-4043-A2A3-6B7297D36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314911"/>
              </p:ext>
            </p:extLst>
          </p:nvPr>
        </p:nvGraphicFramePr>
        <p:xfrm>
          <a:off x="1547664" y="1412776"/>
          <a:ext cx="3817937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58640" imgH="914400" progId="Equation.3">
                  <p:embed/>
                </p:oleObj>
              </mc:Choice>
              <mc:Fallback>
                <p:oleObj name="公式" r:id="rId2" imgW="1358640" imgH="914400" progId="Equation.3">
                  <p:embed/>
                  <p:pic>
                    <p:nvPicPr>
                      <p:cNvPr id="280581" name="Object 5">
                        <a:extLst>
                          <a:ext uri="{FF2B5EF4-FFF2-40B4-BE49-F238E27FC236}">
                            <a16:creationId xmlns:a16="http://schemas.microsoft.com/office/drawing/2014/main" id="{97A4B81F-26CB-4043-A2A3-6B7297D36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3817937" cy="244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0582" name="Object 6">
                <a:extLst>
                  <a:ext uri="{FF2B5EF4-FFF2-40B4-BE49-F238E27FC236}">
                    <a16:creationId xmlns:a16="http://schemas.microsoft.com/office/drawing/2014/main" id="{78044610-4303-4E7A-BFEA-52517FA22404}"/>
                  </a:ext>
                </a:extLst>
              </p:cNvPr>
              <p:cNvSpPr txBox="1"/>
              <p:nvPr/>
            </p:nvSpPr>
            <p:spPr bwMode="auto">
              <a:xfrm>
                <a:off x="1907704" y="4259263"/>
                <a:ext cx="7992888" cy="2914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−(−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=240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0582" name="Object 6">
                <a:extLst>
                  <a:ext uri="{FF2B5EF4-FFF2-40B4-BE49-F238E27FC236}">
                    <a16:creationId xmlns:a16="http://schemas.microsoft.com/office/drawing/2014/main" id="{78044610-4303-4E7A-BFEA-52517FA2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4259263"/>
                <a:ext cx="7992888" cy="2914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82562FAD-5EA8-4DBB-B752-3D632E75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8748-0388-448B-B313-AD886603BE69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B2EE8071-D311-4C93-B37D-D0E85416D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4098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证明：</a:t>
            </a:r>
            <a:r>
              <a:rPr lang="zh-CN" altLang="en-US" dirty="0">
                <a:solidFill>
                  <a:schemeClr val="tx2"/>
                </a:solidFill>
              </a:rPr>
              <a:t>用数学归纳法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6" name="Object 4">
                <a:extLst>
                  <a:ext uri="{FF2B5EF4-FFF2-40B4-BE49-F238E27FC236}">
                    <a16:creationId xmlns:a16="http://schemas.microsoft.com/office/drawing/2014/main" id="{6B2A6953-F788-4777-8C14-BAD1F9FF3387}"/>
                  </a:ext>
                </a:extLst>
              </p:cNvPr>
              <p:cNvSpPr txBox="1"/>
              <p:nvPr/>
            </p:nvSpPr>
            <p:spPr bwMode="auto">
              <a:xfrm>
                <a:off x="1835597" y="3429000"/>
                <a:ext cx="3492500" cy="1187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636" name="Object 4">
                <a:extLst>
                  <a:ext uri="{FF2B5EF4-FFF2-40B4-BE49-F238E27FC236}">
                    <a16:creationId xmlns:a16="http://schemas.microsoft.com/office/drawing/2014/main" id="{6B2A6953-F788-4777-8C14-BAD1F9FF3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597" y="3429000"/>
                <a:ext cx="3492500" cy="1187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38" name="Object 6">
                <a:extLst>
                  <a:ext uri="{FF2B5EF4-FFF2-40B4-BE49-F238E27FC236}">
                    <a16:creationId xmlns:a16="http://schemas.microsoft.com/office/drawing/2014/main" id="{453F8EF9-4910-4113-A5EA-572E1EDFD2C8}"/>
                  </a:ext>
                </a:extLst>
              </p:cNvPr>
              <p:cNvSpPr txBox="1"/>
              <p:nvPr/>
            </p:nvSpPr>
            <p:spPr bwMode="auto">
              <a:xfrm>
                <a:off x="5220072" y="3429000"/>
                <a:ext cx="2448272" cy="9811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638" name="Object 6">
                <a:extLst>
                  <a:ext uri="{FF2B5EF4-FFF2-40B4-BE49-F238E27FC236}">
                    <a16:creationId xmlns:a16="http://schemas.microsoft.com/office/drawing/2014/main" id="{453F8EF9-4910-4113-A5EA-572E1EDFD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3429000"/>
                <a:ext cx="2448272" cy="981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39" name="Text Box 7">
                <a:extLst>
                  <a:ext uri="{FF2B5EF4-FFF2-40B4-BE49-F238E27FC236}">
                    <a16:creationId xmlns:a16="http://schemas.microsoft.com/office/drawing/2014/main" id="{19D4B517-E848-4FA5-B403-C04B52E02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350" y="2349500"/>
                <a:ext cx="279967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b="0" dirty="0">
                    <a:latin typeface="Times New Roman" panose="02020603050405020304" pitchFamily="18" charset="0"/>
                  </a:rPr>
                  <a:t>(1)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2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时,</a:t>
                </a:r>
              </a:p>
            </p:txBody>
          </p:sp>
        </mc:Choice>
        <mc:Fallback xmlns="">
          <p:sp>
            <p:nvSpPr>
              <p:cNvPr id="69639" name="Text Box 7">
                <a:extLst>
                  <a:ext uri="{FF2B5EF4-FFF2-40B4-BE49-F238E27FC236}">
                    <a16:creationId xmlns:a16="http://schemas.microsoft.com/office/drawing/2014/main" id="{19D4B517-E848-4FA5-B403-C04B52E02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1350" y="2349500"/>
                <a:ext cx="2799677" cy="523220"/>
              </a:xfrm>
              <a:prstGeom prst="rect">
                <a:avLst/>
              </a:prstGeom>
              <a:blipFill>
                <a:blip r:embed="rId4"/>
                <a:stretch>
                  <a:fillRect l="-4575" t="-15116" r="-3704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D5B8F257-2454-4E52-988A-EC2EB5A7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7080" y="6428184"/>
            <a:ext cx="1295400" cy="457200"/>
          </a:xfrm>
        </p:spPr>
        <p:txBody>
          <a:bodyPr/>
          <a:lstStyle/>
          <a:p>
            <a:fld id="{4BC6A08C-63B2-41EC-9643-6DD1F0E89214}" type="slidenum">
              <a:rPr lang="zh-CN" altLang="en-US"/>
              <a:pPr/>
              <a:t>79</a:t>
            </a:fld>
            <a:endParaRPr lang="en-US" altLang="zh-CN" dirty="0"/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08ED7997-7C4A-4DC4-BF10-6E2804BC3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54125"/>
            <a:ext cx="622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(2)  设 </a:t>
            </a:r>
            <a:r>
              <a:rPr lang="en-US" altLang="zh-CN">
                <a:latin typeface="Times New Roman" panose="02020603050405020304" pitchFamily="18" charset="0"/>
              </a:rPr>
              <a:t>n－1 </a:t>
            </a:r>
            <a:r>
              <a:rPr lang="zh-CN" altLang="en-US">
                <a:latin typeface="Times New Roman" panose="02020603050405020304" pitchFamily="18" charset="0"/>
              </a:rPr>
              <a:t>阶范德蒙德行列式成立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</a:p>
        </p:txBody>
      </p:sp>
      <p:grpSp>
        <p:nvGrpSpPr>
          <p:cNvPr id="224274" name="Group 18">
            <a:extLst>
              <a:ext uri="{FF2B5EF4-FFF2-40B4-BE49-F238E27FC236}">
                <a16:creationId xmlns:a16="http://schemas.microsoft.com/office/drawing/2014/main" id="{DAD5D995-82EF-4B38-A002-2D6F8AF24BA6}"/>
              </a:ext>
            </a:extLst>
          </p:cNvPr>
          <p:cNvGrpSpPr>
            <a:grpSpLocks/>
          </p:cNvGrpSpPr>
          <p:nvPr/>
        </p:nvGrpSpPr>
        <p:grpSpPr bwMode="auto">
          <a:xfrm>
            <a:off x="5290914" y="2829942"/>
            <a:ext cx="1584325" cy="71438"/>
            <a:chOff x="3107" y="1525"/>
            <a:chExt cx="998" cy="45"/>
          </a:xfrm>
        </p:grpSpPr>
        <p:sp>
          <p:nvSpPr>
            <p:cNvPr id="224263" name="Line 7">
              <a:extLst>
                <a:ext uri="{FF2B5EF4-FFF2-40B4-BE49-F238E27FC236}">
                  <a16:creationId xmlns:a16="http://schemas.microsoft.com/office/drawing/2014/main" id="{C5211E69-0E8E-4DFA-AB66-CB0D8B73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1525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264" name="Line 8">
              <a:extLst>
                <a:ext uri="{FF2B5EF4-FFF2-40B4-BE49-F238E27FC236}">
                  <a16:creationId xmlns:a16="http://schemas.microsoft.com/office/drawing/2014/main" id="{484382B1-126D-49E7-8917-603D19E9B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570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4265" name="Object 9">
                <a:extLst>
                  <a:ext uri="{FF2B5EF4-FFF2-40B4-BE49-F238E27FC236}">
                    <a16:creationId xmlns:a16="http://schemas.microsoft.com/office/drawing/2014/main" id="{B46CC864-455E-4744-B3E2-749E8069C3D0}"/>
                  </a:ext>
                </a:extLst>
              </p:cNvPr>
              <p:cNvSpPr txBox="1"/>
              <p:nvPr/>
            </p:nvSpPr>
            <p:spPr bwMode="auto">
              <a:xfrm>
                <a:off x="5315245" y="2276872"/>
                <a:ext cx="1397000" cy="479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24265" name="Object 9">
                <a:extLst>
                  <a:ext uri="{FF2B5EF4-FFF2-40B4-BE49-F238E27FC236}">
                    <a16:creationId xmlns:a16="http://schemas.microsoft.com/office/drawing/2014/main" id="{B46CC864-455E-4744-B3E2-749E8069C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5245" y="2276872"/>
                <a:ext cx="1397000" cy="479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266" name="Object 10">
                <a:extLst>
                  <a:ext uri="{FF2B5EF4-FFF2-40B4-BE49-F238E27FC236}">
                    <a16:creationId xmlns:a16="http://schemas.microsoft.com/office/drawing/2014/main" id="{F037CC3D-B1F6-4FE0-B8B8-631C364982FB}"/>
                  </a:ext>
                </a:extLst>
              </p:cNvPr>
              <p:cNvSpPr txBox="1"/>
              <p:nvPr/>
            </p:nvSpPr>
            <p:spPr bwMode="auto">
              <a:xfrm>
                <a:off x="5262339" y="2828355"/>
                <a:ext cx="1685925" cy="496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24266" name="Object 10">
                <a:extLst>
                  <a:ext uri="{FF2B5EF4-FFF2-40B4-BE49-F238E27FC236}">
                    <a16:creationId xmlns:a16="http://schemas.microsoft.com/office/drawing/2014/main" id="{F037CC3D-B1F6-4FE0-B8B8-631C36498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2339" y="2828355"/>
                <a:ext cx="1685925" cy="496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267" name="Object 11">
                <a:extLst>
                  <a:ext uri="{FF2B5EF4-FFF2-40B4-BE49-F238E27FC236}">
                    <a16:creationId xmlns:a16="http://schemas.microsoft.com/office/drawing/2014/main" id="{7BA07F20-57A8-41D3-99A3-DE2CB4F01300}"/>
                  </a:ext>
                </a:extLst>
              </p:cNvPr>
              <p:cNvSpPr txBox="1"/>
              <p:nvPr/>
            </p:nvSpPr>
            <p:spPr bwMode="auto">
              <a:xfrm>
                <a:off x="5867177" y="3206180"/>
                <a:ext cx="101600" cy="342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4267" name="Object 11">
                <a:extLst>
                  <a:ext uri="{FF2B5EF4-FFF2-40B4-BE49-F238E27FC236}">
                    <a16:creationId xmlns:a16="http://schemas.microsoft.com/office/drawing/2014/main" id="{7BA07F20-57A8-41D3-99A3-DE2CB4F0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177" y="3206180"/>
                <a:ext cx="101600" cy="342900"/>
              </a:xfrm>
              <a:prstGeom prst="rect">
                <a:avLst/>
              </a:prstGeom>
              <a:blipFill>
                <a:blip r:embed="rId4"/>
                <a:stretch>
                  <a:fillRect r="-235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268" name="Object 12">
                <a:extLst>
                  <a:ext uri="{FF2B5EF4-FFF2-40B4-BE49-F238E27FC236}">
                    <a16:creationId xmlns:a16="http://schemas.microsoft.com/office/drawing/2014/main" id="{341307D4-7CDB-457F-94D6-488DBE625ED3}"/>
                  </a:ext>
                </a:extLst>
              </p:cNvPr>
              <p:cNvSpPr txBox="1"/>
              <p:nvPr/>
            </p:nvSpPr>
            <p:spPr bwMode="auto">
              <a:xfrm>
                <a:off x="5473477" y="3404617"/>
                <a:ext cx="1185862" cy="493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24268" name="Object 12">
                <a:extLst>
                  <a:ext uri="{FF2B5EF4-FFF2-40B4-BE49-F238E27FC236}">
                    <a16:creationId xmlns:a16="http://schemas.microsoft.com/office/drawing/2014/main" id="{341307D4-7CDB-457F-94D6-488DBE62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3477" y="3404617"/>
                <a:ext cx="1185862" cy="493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272" name="Object 16">
                <a:extLst>
                  <a:ext uri="{FF2B5EF4-FFF2-40B4-BE49-F238E27FC236}">
                    <a16:creationId xmlns:a16="http://schemas.microsoft.com/office/drawing/2014/main" id="{617CC0A7-F3A8-4576-B3B7-7826E54622F6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107504" y="4221088"/>
                <a:ext cx="8784976" cy="2512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4272" name="Object 16">
                <a:extLst>
                  <a:ext uri="{FF2B5EF4-FFF2-40B4-BE49-F238E27FC236}">
                    <a16:creationId xmlns:a16="http://schemas.microsoft.com/office/drawing/2014/main" id="{617CC0A7-F3A8-4576-B3B7-7826E54622F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107504" y="4221088"/>
                <a:ext cx="8784976" cy="2512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84F808-69E0-4749-9DD5-9D3E9D1C6030}"/>
                  </a:ext>
                </a:extLst>
              </p:cNvPr>
              <p:cNvSpPr/>
              <p:nvPr/>
            </p:nvSpPr>
            <p:spPr>
              <a:xfrm>
                <a:off x="179512" y="1804270"/>
                <a:ext cx="4962525" cy="2272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84F808-69E0-4749-9DD5-9D3E9D1C6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04270"/>
                <a:ext cx="4962525" cy="227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4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/>
      <p:bldP spid="224267" grpId="0"/>
      <p:bldP spid="224268" grpId="0"/>
      <p:bldP spid="2242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68EEC1-C458-4A16-A6C8-04654832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D727-0381-48AA-BE52-D8ED4E46957A}" type="slidenum">
              <a:rPr lang="zh-CN" altLang="en-US" smtClean="0"/>
              <a:pPr/>
              <a:t>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6">
                <a:extLst>
                  <a:ext uri="{FF2B5EF4-FFF2-40B4-BE49-F238E27FC236}">
                    <a16:creationId xmlns:a16="http://schemas.microsoft.com/office/drawing/2014/main" id="{E65C2824-5973-497E-A5B7-9B4AC916570C}"/>
                  </a:ext>
                </a:extLst>
              </p:cNvPr>
              <p:cNvSpPr txBox="1"/>
              <p:nvPr/>
            </p:nvSpPr>
            <p:spPr bwMode="auto">
              <a:xfrm>
                <a:off x="755576" y="1412776"/>
                <a:ext cx="3614738" cy="1104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Object 6">
                <a:extLst>
                  <a:ext uri="{FF2B5EF4-FFF2-40B4-BE49-F238E27FC236}">
                    <a16:creationId xmlns:a16="http://schemas.microsoft.com/office/drawing/2014/main" id="{E65C2824-5973-497E-A5B7-9B4AC916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412776"/>
                <a:ext cx="3614738" cy="1104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0">
                <a:extLst>
                  <a:ext uri="{FF2B5EF4-FFF2-40B4-BE49-F238E27FC236}">
                    <a16:creationId xmlns:a16="http://schemas.microsoft.com/office/drawing/2014/main" id="{923BAEF5-4236-4FCE-A6C3-4EF8E84BC8FA}"/>
                  </a:ext>
                </a:extLst>
              </p:cNvPr>
              <p:cNvSpPr txBox="1"/>
              <p:nvPr/>
            </p:nvSpPr>
            <p:spPr bwMode="auto">
              <a:xfrm>
                <a:off x="539552" y="2507116"/>
                <a:ext cx="8208912" cy="1106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/>
                  <a:t>,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/>
                  <a:t>,</a:t>
                </a:r>
                <a:r>
                  <a:rPr lang="en-US" altLang="zh-CN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5" name="Object 10">
                <a:extLst>
                  <a:ext uri="{FF2B5EF4-FFF2-40B4-BE49-F238E27FC236}">
                    <a16:creationId xmlns:a16="http://schemas.microsoft.com/office/drawing/2014/main" id="{923BAEF5-4236-4FCE-A6C3-4EF8E84BC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507116"/>
                <a:ext cx="8208912" cy="1106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8">
                <a:extLst>
                  <a:ext uri="{FF2B5EF4-FFF2-40B4-BE49-F238E27FC236}">
                    <a16:creationId xmlns:a16="http://schemas.microsoft.com/office/drawing/2014/main" id="{DB54C4B8-1522-4E3F-9A68-2F6A9AE358CE}"/>
                  </a:ext>
                </a:extLst>
              </p:cNvPr>
              <p:cNvSpPr txBox="1"/>
              <p:nvPr/>
            </p:nvSpPr>
            <p:spPr bwMode="auto">
              <a:xfrm>
                <a:off x="1691680" y="4221088"/>
                <a:ext cx="4884737" cy="1139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6" name="Object 8">
                <a:extLst>
                  <a:ext uri="{FF2B5EF4-FFF2-40B4-BE49-F238E27FC236}">
                    <a16:creationId xmlns:a16="http://schemas.microsoft.com/office/drawing/2014/main" id="{DB54C4B8-1522-4E3F-9A68-2F6A9AE3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221088"/>
                <a:ext cx="4884737" cy="1139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>
            <a:extLst>
              <a:ext uri="{FF2B5EF4-FFF2-40B4-BE49-F238E27FC236}">
                <a16:creationId xmlns:a16="http://schemas.microsoft.com/office/drawing/2014/main" id="{B2243752-5600-4DCB-8179-372138B0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04" y="369749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4C1EB69-CDB9-4007-B10A-29A2200C7A05}"/>
                  </a:ext>
                </a:extLst>
              </p:cNvPr>
              <p:cNvSpPr txBox="1"/>
              <p:nvPr/>
            </p:nvSpPr>
            <p:spPr bwMode="auto">
              <a:xfrm>
                <a:off x="1547813" y="3665538"/>
                <a:ext cx="1872059" cy="498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4C1EB69-CDB9-4007-B10A-29A2200C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13" y="3665538"/>
                <a:ext cx="1872059" cy="498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8">
            <a:extLst>
              <a:ext uri="{FF2B5EF4-FFF2-40B4-BE49-F238E27FC236}">
                <a16:creationId xmlns:a16="http://schemas.microsoft.com/office/drawing/2014/main" id="{8A97236B-3383-421C-A086-693D3DE7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3650568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时，方程组有唯一解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E7CCEB3A-EF7A-406A-8125-DA4890686E4A}"/>
                  </a:ext>
                </a:extLst>
              </p:cNvPr>
              <p:cNvSpPr txBox="1"/>
              <p:nvPr/>
            </p:nvSpPr>
            <p:spPr bwMode="auto">
              <a:xfrm>
                <a:off x="1526605" y="5316178"/>
                <a:ext cx="1872059" cy="498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E7CCEB3A-EF7A-406A-8125-DA489068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6605" y="5316178"/>
                <a:ext cx="1872059" cy="4984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8">
            <a:extLst>
              <a:ext uri="{FF2B5EF4-FFF2-40B4-BE49-F238E27FC236}">
                <a16:creationId xmlns:a16="http://schemas.microsoft.com/office/drawing/2014/main" id="{B28DDDFC-6B54-45AC-AB8D-4034336C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632" y="5301208"/>
            <a:ext cx="5113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时，方程组有什么解？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以后讲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7AE0B0A-357C-4F09-9D7B-FAD385F7D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1617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</a:p>
        </p:txBody>
      </p:sp>
    </p:spTree>
    <p:extLst>
      <p:ext uri="{BB962C8B-B14F-4D97-AF65-F5344CB8AC3E}">
        <p14:creationId xmlns:p14="http://schemas.microsoft.com/office/powerpoint/2010/main" val="40536311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18FA6FF-519F-4CF8-97AA-D56DBE0F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544-D491-4F1C-A316-A430D56B31A0}" type="slidenum">
              <a:rPr lang="zh-CN" altLang="en-US"/>
              <a:pPr/>
              <a:t>80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Object 3">
                <a:extLst>
                  <a:ext uri="{FF2B5EF4-FFF2-40B4-BE49-F238E27FC236}">
                    <a16:creationId xmlns:a16="http://schemas.microsoft.com/office/drawing/2014/main" id="{4962A218-8267-481E-9128-57CF5160829C}"/>
                  </a:ext>
                </a:extLst>
              </p:cNvPr>
              <p:cNvSpPr txBox="1"/>
              <p:nvPr/>
            </p:nvSpPr>
            <p:spPr bwMode="auto">
              <a:xfrm>
                <a:off x="467544" y="1435100"/>
                <a:ext cx="7632700" cy="554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按第</m:t>
                      </m:r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列展开，再提出第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列的公因子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659" name="Object 3">
                <a:extLst>
                  <a:ext uri="{FF2B5EF4-FFF2-40B4-BE49-F238E27FC236}">
                    <a16:creationId xmlns:a16="http://schemas.microsoft.com/office/drawing/2014/main" id="{4962A218-8267-481E-9128-57CF5160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435100"/>
                <a:ext cx="7632700" cy="554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662" name="AutoShape 6">
            <a:extLst>
              <a:ext uri="{FF2B5EF4-FFF2-40B4-BE49-F238E27FC236}">
                <a16:creationId xmlns:a16="http://schemas.microsoft.com/office/drawing/2014/main" id="{33F6B476-B5B5-45FC-B633-C10C92E5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70806"/>
            <a:ext cx="7777162" cy="682625"/>
          </a:xfrm>
          <a:prstGeom prst="wedgeRectCallout">
            <a:avLst>
              <a:gd name="adj1" fmla="val -46306"/>
              <a:gd name="adj2" fmla="val 197907"/>
            </a:avLst>
          </a:prstGeom>
          <a:noFill/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67AEB482-801D-4DE5-9943-50802986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22" y="2909888"/>
            <a:ext cx="504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66" name="Object 10">
                <a:extLst>
                  <a:ext uri="{FF2B5EF4-FFF2-40B4-BE49-F238E27FC236}">
                    <a16:creationId xmlns:a16="http://schemas.microsoft.com/office/drawing/2014/main" id="{6772D368-4E6C-412C-AF0C-C09B71BBC9CE}"/>
                  </a:ext>
                </a:extLst>
              </p:cNvPr>
              <p:cNvSpPr txBox="1"/>
              <p:nvPr/>
            </p:nvSpPr>
            <p:spPr bwMode="auto">
              <a:xfrm>
                <a:off x="-108520" y="4139773"/>
                <a:ext cx="8460432" cy="15498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666" name="Object 10">
                <a:extLst>
                  <a:ext uri="{FF2B5EF4-FFF2-40B4-BE49-F238E27FC236}">
                    <a16:creationId xmlns:a16="http://schemas.microsoft.com/office/drawing/2014/main" id="{6772D368-4E6C-412C-AF0C-C09B71BBC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8520" y="4139773"/>
                <a:ext cx="8460432" cy="1549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67" name="Object 11">
                <a:extLst>
                  <a:ext uri="{FF2B5EF4-FFF2-40B4-BE49-F238E27FC236}">
                    <a16:creationId xmlns:a16="http://schemas.microsoft.com/office/drawing/2014/main" id="{6FD55F08-0242-45C4-9CCD-C7D4E5181E75}"/>
                  </a:ext>
                </a:extLst>
              </p:cNvPr>
              <p:cNvSpPr txBox="1"/>
              <p:nvPr/>
            </p:nvSpPr>
            <p:spPr bwMode="auto">
              <a:xfrm>
                <a:off x="-84451" y="5119555"/>
                <a:ext cx="3528392" cy="1425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667" name="Object 11">
                <a:extLst>
                  <a:ext uri="{FF2B5EF4-FFF2-40B4-BE49-F238E27FC236}">
                    <a16:creationId xmlns:a16="http://schemas.microsoft.com/office/drawing/2014/main" id="{6FD55F08-0242-45C4-9CCD-C7D4E518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84451" y="5119555"/>
                <a:ext cx="3528392" cy="1425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E533AB06-081F-4401-9BC1-E7C959868B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468560" y="2307402"/>
                <a:ext cx="10657184" cy="1728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0"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b="0" dirty="0"/>
              </a:p>
            </p:txBody>
          </p:sp>
        </mc:Choice>
        <mc:Fallback xmlns="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E533AB06-081F-4401-9BC1-E7C959868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68560" y="2307402"/>
                <a:ext cx="10657184" cy="17281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70662" grpId="0" animBg="1"/>
      <p:bldP spid="70664" grpId="0"/>
      <p:bldP spid="70666" grpId="0"/>
      <p:bldP spid="70667" grpId="0"/>
      <p:bldP spid="10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95F142C-0376-4C65-957E-8367D561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8D57-A494-414E-B399-413DCA8C7A65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283652" name="Text Box 4">
            <a:extLst>
              <a:ext uri="{FF2B5EF4-FFF2-40B4-BE49-F238E27FC236}">
                <a16:creationId xmlns:a16="http://schemas.microsoft.com/office/drawing/2014/main" id="{61A1249B-27C0-408C-B8EA-7920B9F20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50975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例：</a:t>
            </a:r>
          </a:p>
        </p:txBody>
      </p:sp>
      <p:sp>
        <p:nvSpPr>
          <p:cNvPr id="283654" name="Text Box 6">
            <a:extLst>
              <a:ext uri="{FF2B5EF4-FFF2-40B4-BE49-F238E27FC236}">
                <a16:creationId xmlns:a16="http://schemas.microsoft.com/office/drawing/2014/main" id="{3F43830C-52C2-47DB-9C58-85C2548D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14700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656" name="Object 8">
                <a:extLst>
                  <a:ext uri="{FF2B5EF4-FFF2-40B4-BE49-F238E27FC236}">
                    <a16:creationId xmlns:a16="http://schemas.microsoft.com/office/drawing/2014/main" id="{C84B3305-5A6C-4E52-8720-B13B536C102F}"/>
                  </a:ext>
                </a:extLst>
              </p:cNvPr>
              <p:cNvSpPr txBox="1"/>
              <p:nvPr/>
            </p:nvSpPr>
            <p:spPr bwMode="auto">
              <a:xfrm>
                <a:off x="1763688" y="4097810"/>
                <a:ext cx="5472607" cy="1011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3656" name="Object 8">
                <a:extLst>
                  <a:ext uri="{FF2B5EF4-FFF2-40B4-BE49-F238E27FC236}">
                    <a16:creationId xmlns:a16="http://schemas.microsoft.com/office/drawing/2014/main" id="{C84B3305-5A6C-4E52-8720-B13B536C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4097810"/>
                <a:ext cx="5472607" cy="1011237"/>
              </a:xfrm>
              <a:prstGeom prst="rect">
                <a:avLst/>
              </a:prstGeom>
              <a:blipFill>
                <a:blip r:embed="rId2"/>
                <a:stretch>
                  <a:fillRect l="-2227" t="-72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6257D9-E0FF-4067-933C-0EFE59834CDE}"/>
                  </a:ext>
                </a:extLst>
              </p:cNvPr>
              <p:cNvSpPr/>
              <p:nvPr/>
            </p:nvSpPr>
            <p:spPr>
              <a:xfrm>
                <a:off x="35496" y="1934451"/>
                <a:ext cx="8136904" cy="167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6257D9-E0FF-4067-933C-0EFE59834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934451"/>
                <a:ext cx="8136904" cy="1679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AD5FFC7-701C-443C-95B0-3DCA8518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CFE2-6597-464E-A0D5-13751CF30C39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357382" name="Text Box 6">
            <a:extLst>
              <a:ext uri="{FF2B5EF4-FFF2-40B4-BE49-F238E27FC236}">
                <a16:creationId xmlns:a16="http://schemas.microsoft.com/office/drawing/2014/main" id="{23ADE379-C133-4CE7-9C77-B64C3124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256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84" name="Object 8">
                <a:extLst>
                  <a:ext uri="{FF2B5EF4-FFF2-40B4-BE49-F238E27FC236}">
                    <a16:creationId xmlns:a16="http://schemas.microsoft.com/office/drawing/2014/main" id="{955081B6-67A9-4F32-826A-AD3372C2BD1A}"/>
                  </a:ext>
                </a:extLst>
              </p:cNvPr>
              <p:cNvSpPr txBox="1"/>
              <p:nvPr/>
            </p:nvSpPr>
            <p:spPr bwMode="auto">
              <a:xfrm>
                <a:off x="323528" y="2069428"/>
                <a:ext cx="8193831" cy="20919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7384" name="Object 8">
                <a:extLst>
                  <a:ext uri="{FF2B5EF4-FFF2-40B4-BE49-F238E27FC236}">
                    <a16:creationId xmlns:a16="http://schemas.microsoft.com/office/drawing/2014/main" id="{955081B6-67A9-4F32-826A-AD3372C2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069428"/>
                <a:ext cx="8193831" cy="2091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386" name="Object 10">
                <a:extLst>
                  <a:ext uri="{FF2B5EF4-FFF2-40B4-BE49-F238E27FC236}">
                    <a16:creationId xmlns:a16="http://schemas.microsoft.com/office/drawing/2014/main" id="{39DCFD99-D1DC-43A8-AFC4-58122B35058E}"/>
                  </a:ext>
                </a:extLst>
              </p:cNvPr>
              <p:cNvSpPr txBox="1"/>
              <p:nvPr/>
            </p:nvSpPr>
            <p:spPr bwMode="auto">
              <a:xfrm>
                <a:off x="4283968" y="4509120"/>
                <a:ext cx="3961648" cy="10437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=240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前面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例题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7386" name="Object 10">
                <a:extLst>
                  <a:ext uri="{FF2B5EF4-FFF2-40B4-BE49-F238E27FC236}">
                    <a16:creationId xmlns:a16="http://schemas.microsoft.com/office/drawing/2014/main" id="{39DCFD99-D1DC-43A8-AFC4-58122B35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968" y="4509120"/>
                <a:ext cx="3961648" cy="1043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50F1F-F091-4D3E-AD76-7A59CB35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0894-C09A-463D-BC54-A55F1749CA23}" type="slidenum">
              <a:rPr lang="zh-CN" altLang="en-US" smtClean="0"/>
              <a:pPr/>
              <a:t>83</a:t>
            </a:fld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A9D06EF-F598-4DCA-AFB2-84C7404F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50975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例：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C3B220A-CAEF-4119-BC7C-CD21F5A13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14700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B911EAC5-D246-4622-A4FC-FFD4E5A11571}"/>
                  </a:ext>
                </a:extLst>
              </p:cNvPr>
              <p:cNvSpPr txBox="1"/>
              <p:nvPr/>
            </p:nvSpPr>
            <p:spPr bwMode="auto">
              <a:xfrm>
                <a:off x="2008188" y="4267672"/>
                <a:ext cx="5472607" cy="1011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b="0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B911EAC5-D246-4622-A4FC-FFD4E5A1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188" y="4267672"/>
                <a:ext cx="5472607" cy="1011237"/>
              </a:xfrm>
              <a:prstGeom prst="rect">
                <a:avLst/>
              </a:prstGeom>
              <a:blipFill>
                <a:blip r:embed="rId2"/>
                <a:stretch>
                  <a:fillRect l="-2227" t="-72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97D663-05FE-457C-A067-B0D826454DB7}"/>
                  </a:ext>
                </a:extLst>
              </p:cNvPr>
              <p:cNvSpPr/>
              <p:nvPr/>
            </p:nvSpPr>
            <p:spPr>
              <a:xfrm>
                <a:off x="35496" y="1934451"/>
                <a:ext cx="8136904" cy="167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97D663-05FE-457C-A067-B0D826454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934451"/>
                <a:ext cx="8136904" cy="1679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60592"/>
      </p:ext>
    </p:extLst>
  </p:cSld>
  <p:clrMapOvr>
    <a:masterClrMapping/>
  </p:clrMapOvr>
  <p:transition spd="slow">
    <p:randomBar dir="vert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AD5FFC7-701C-443C-95B0-3DCA8518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CFE2-6597-464E-A0D5-13751CF30C39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357382" name="Text Box 6">
            <a:extLst>
              <a:ext uri="{FF2B5EF4-FFF2-40B4-BE49-F238E27FC236}">
                <a16:creationId xmlns:a16="http://schemas.microsoft.com/office/drawing/2014/main" id="{23ADE379-C133-4CE7-9C77-B64C3124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解</a:t>
            </a:r>
            <a:r>
              <a:rPr lang="en-US" altLang="zh-CN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84" name="Object 8">
                <a:extLst>
                  <a:ext uri="{FF2B5EF4-FFF2-40B4-BE49-F238E27FC236}">
                    <a16:creationId xmlns:a16="http://schemas.microsoft.com/office/drawing/2014/main" id="{955081B6-67A9-4F32-826A-AD3372C2BD1A}"/>
                  </a:ext>
                </a:extLst>
              </p:cNvPr>
              <p:cNvSpPr txBox="1"/>
              <p:nvPr/>
            </p:nvSpPr>
            <p:spPr bwMode="auto">
              <a:xfrm>
                <a:off x="416769" y="2060848"/>
                <a:ext cx="9051775" cy="12241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57384" name="Object 8">
                <a:extLst>
                  <a:ext uri="{FF2B5EF4-FFF2-40B4-BE49-F238E27FC236}">
                    <a16:creationId xmlns:a16="http://schemas.microsoft.com/office/drawing/2014/main" id="{955081B6-67A9-4F32-826A-AD3372C2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769" y="2060848"/>
                <a:ext cx="9051775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692FD1-2100-4A86-8E4F-56976446F139}"/>
                  </a:ext>
                </a:extLst>
              </p:cNvPr>
              <p:cNvSpPr/>
              <p:nvPr/>
            </p:nvSpPr>
            <p:spPr>
              <a:xfrm>
                <a:off x="416769" y="3334453"/>
                <a:ext cx="4572000" cy="16798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692FD1-2100-4A86-8E4F-56976446F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9" y="3334453"/>
                <a:ext cx="4572000" cy="1679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AD73558-DCDD-45FB-8F6B-76D869393E51}"/>
                  </a:ext>
                </a:extLst>
              </p:cNvPr>
              <p:cNvSpPr/>
              <p:nvPr/>
            </p:nvSpPr>
            <p:spPr>
              <a:xfrm>
                <a:off x="416769" y="5373216"/>
                <a:ext cx="13295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AD73558-DCDD-45FB-8F6B-76D869393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9" y="5373216"/>
                <a:ext cx="1329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9517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4" grpId="0"/>
      <p:bldP spid="2" grpId="0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81EF9AD-1ACE-4390-9132-282F0300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F575-4432-4BC8-8776-C27AEC260EDA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714E4F7A-2002-42F3-B6D5-0B7D7D9C7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3">
                <a:extLst>
                  <a:ext uri="{FF2B5EF4-FFF2-40B4-BE49-F238E27FC236}">
                    <a16:creationId xmlns:a16="http://schemas.microsoft.com/office/drawing/2014/main" id="{8D494A5A-B68C-4E14-BF0C-2592CBAE37AA}"/>
                  </a:ext>
                </a:extLst>
              </p:cNvPr>
              <p:cNvSpPr txBox="1"/>
              <p:nvPr/>
            </p:nvSpPr>
            <p:spPr bwMode="auto">
              <a:xfrm>
                <a:off x="2224088" y="2136775"/>
                <a:ext cx="3716337" cy="2732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5779" name="Object 3">
                <a:extLst>
                  <a:ext uri="{FF2B5EF4-FFF2-40B4-BE49-F238E27FC236}">
                    <a16:creationId xmlns:a16="http://schemas.microsoft.com/office/drawing/2014/main" id="{8D494A5A-B68C-4E14-BF0C-2592CBAE3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4088" y="2136775"/>
                <a:ext cx="3716337" cy="2732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6F1D5C05-EDA0-4454-B059-AF41540A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3172-5851-493F-AF12-274B4E1EFB71}" type="slidenum">
              <a:rPr lang="zh-CN" altLang="en-US"/>
              <a:pPr/>
              <a:t>86</a:t>
            </a:fld>
            <a:endParaRPr lang="en-US" altLang="zh-CN"/>
          </a:p>
        </p:txBody>
      </p:sp>
      <p:grpSp>
        <p:nvGrpSpPr>
          <p:cNvPr id="233476" name="Group 4">
            <a:extLst>
              <a:ext uri="{FF2B5EF4-FFF2-40B4-BE49-F238E27FC236}">
                <a16:creationId xmlns:a16="http://schemas.microsoft.com/office/drawing/2014/main" id="{F9EA7805-E401-4218-A0B4-E1AAAACDE51C}"/>
              </a:ext>
            </a:extLst>
          </p:cNvPr>
          <p:cNvGrpSpPr>
            <a:grpSpLocks/>
          </p:cNvGrpSpPr>
          <p:nvPr/>
        </p:nvGrpSpPr>
        <p:grpSpPr bwMode="auto">
          <a:xfrm>
            <a:off x="1536700" y="2836863"/>
            <a:ext cx="2971800" cy="76200"/>
            <a:chOff x="3648" y="2496"/>
            <a:chExt cx="912" cy="96"/>
          </a:xfrm>
        </p:grpSpPr>
        <p:sp>
          <p:nvSpPr>
            <p:cNvPr id="233477" name="Line 5">
              <a:extLst>
                <a:ext uri="{FF2B5EF4-FFF2-40B4-BE49-F238E27FC236}">
                  <a16:creationId xmlns:a16="http://schemas.microsoft.com/office/drawing/2014/main" id="{1B53BC18-66C1-4534-9EA4-AB30D810E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478" name="Line 6">
              <a:extLst>
                <a:ext uri="{FF2B5EF4-FFF2-40B4-BE49-F238E27FC236}">
                  <a16:creationId xmlns:a16="http://schemas.microsoft.com/office/drawing/2014/main" id="{958EFB46-EFCA-4700-9F0A-282099832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479" name="Object 7">
                <a:extLst>
                  <a:ext uri="{FF2B5EF4-FFF2-40B4-BE49-F238E27FC236}">
                    <a16:creationId xmlns:a16="http://schemas.microsoft.com/office/drawing/2014/main" id="{ADF0B46C-AFBF-4D6C-9248-77A88BDB7E92}"/>
                  </a:ext>
                </a:extLst>
              </p:cNvPr>
              <p:cNvSpPr txBox="1"/>
              <p:nvPr/>
            </p:nvSpPr>
            <p:spPr bwMode="auto">
              <a:xfrm>
                <a:off x="1603375" y="2062163"/>
                <a:ext cx="2833688" cy="755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−⋯−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3479" name="Object 7">
                <a:extLst>
                  <a:ext uri="{FF2B5EF4-FFF2-40B4-BE49-F238E27FC236}">
                    <a16:creationId xmlns:a16="http://schemas.microsoft.com/office/drawing/2014/main" id="{ADF0B46C-AFBF-4D6C-9248-77A88BDB7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3375" y="2062163"/>
                <a:ext cx="2833688" cy="755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480" name="Object 8">
                <a:extLst>
                  <a:ext uri="{FF2B5EF4-FFF2-40B4-BE49-F238E27FC236}">
                    <a16:creationId xmlns:a16="http://schemas.microsoft.com/office/drawing/2014/main" id="{D96A0519-9300-492C-8A98-B27785E0E3FA}"/>
                  </a:ext>
                </a:extLst>
              </p:cNvPr>
              <p:cNvSpPr txBox="1"/>
              <p:nvPr/>
            </p:nvSpPr>
            <p:spPr bwMode="auto">
              <a:xfrm>
                <a:off x="4651375" y="1412875"/>
                <a:ext cx="3241675" cy="2876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3480" name="Object 8">
                <a:extLst>
                  <a:ext uri="{FF2B5EF4-FFF2-40B4-BE49-F238E27FC236}">
                    <a16:creationId xmlns:a16="http://schemas.microsoft.com/office/drawing/2014/main" id="{D96A0519-9300-492C-8A98-B27785E0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375" y="1412875"/>
                <a:ext cx="3241675" cy="287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481" name="Object 9">
                <a:extLst>
                  <a:ext uri="{FF2B5EF4-FFF2-40B4-BE49-F238E27FC236}">
                    <a16:creationId xmlns:a16="http://schemas.microsoft.com/office/drawing/2014/main" id="{16C97FC4-7E95-4B76-B985-23C81C9F1034}"/>
                  </a:ext>
                </a:extLst>
              </p:cNvPr>
              <p:cNvSpPr txBox="1"/>
              <p:nvPr/>
            </p:nvSpPr>
            <p:spPr bwMode="auto">
              <a:xfrm>
                <a:off x="1493838" y="4343400"/>
                <a:ext cx="2279650" cy="1103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!(1−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3481" name="Object 9">
                <a:extLst>
                  <a:ext uri="{FF2B5EF4-FFF2-40B4-BE49-F238E27FC236}">
                    <a16:creationId xmlns:a16="http://schemas.microsoft.com/office/drawing/2014/main" id="{16C97FC4-7E95-4B76-B985-23C81C9F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838" y="4343400"/>
                <a:ext cx="2279650" cy="1103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482" name="Text Box 10">
            <a:extLst>
              <a:ext uri="{FF2B5EF4-FFF2-40B4-BE49-F238E27FC236}">
                <a16:creationId xmlns:a16="http://schemas.microsoft.com/office/drawing/2014/main" id="{53FA1972-F69C-4520-A6E1-78050123C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066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D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0" grpId="0"/>
      <p:bldP spid="23348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144133C-5993-4472-9A68-7E73FAC6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B145-4E0A-4DBF-9569-CE583342BFC1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B4DBB06F-7EFD-47B7-9008-37E3157DC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501" name="Object 5">
                <a:extLst>
                  <a:ext uri="{FF2B5EF4-FFF2-40B4-BE49-F238E27FC236}">
                    <a16:creationId xmlns:a16="http://schemas.microsoft.com/office/drawing/2014/main" id="{03B34218-ED70-425F-B956-D6500AA2FD18}"/>
                  </a:ext>
                </a:extLst>
              </p:cNvPr>
              <p:cNvSpPr txBox="1"/>
              <p:nvPr/>
            </p:nvSpPr>
            <p:spPr bwMode="auto">
              <a:xfrm>
                <a:off x="885654" y="2682466"/>
                <a:ext cx="6984776" cy="41764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4501" name="Object 5">
                <a:extLst>
                  <a:ext uri="{FF2B5EF4-FFF2-40B4-BE49-F238E27FC236}">
                    <a16:creationId xmlns:a16="http://schemas.microsoft.com/office/drawing/2014/main" id="{03B34218-ED70-425F-B956-D6500AA2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654" y="2682466"/>
                <a:ext cx="6984776" cy="417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A6459A2-169C-4508-A249-6554BAD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AB8B-7E2F-49AB-B048-D3B90423EF49}" type="slidenum">
              <a:rPr lang="zh-CN" altLang="en-US"/>
              <a:pPr/>
              <a:t>88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6" name="Object 2">
                <a:extLst>
                  <a:ext uri="{FF2B5EF4-FFF2-40B4-BE49-F238E27FC236}">
                    <a16:creationId xmlns:a16="http://schemas.microsoft.com/office/drawing/2014/main" id="{05C5B360-29CA-4108-8962-B26744DAC9EA}"/>
                  </a:ext>
                </a:extLst>
              </p:cNvPr>
              <p:cNvSpPr txBox="1"/>
              <p:nvPr/>
            </p:nvSpPr>
            <p:spPr bwMode="auto">
              <a:xfrm>
                <a:off x="1475656" y="1340768"/>
                <a:ext cx="7848872" cy="26647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77826" name="Object 2">
                <a:extLst>
                  <a:ext uri="{FF2B5EF4-FFF2-40B4-BE49-F238E27FC236}">
                    <a16:creationId xmlns:a16="http://schemas.microsoft.com/office/drawing/2014/main" id="{05C5B360-29CA-4108-8962-B26744DAC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1340768"/>
                <a:ext cx="7848872" cy="2664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Object 3">
                <a:extLst>
                  <a:ext uri="{FF2B5EF4-FFF2-40B4-BE49-F238E27FC236}">
                    <a16:creationId xmlns:a16="http://schemas.microsoft.com/office/drawing/2014/main" id="{4EB0F07F-182F-4882-A016-728FF57B3331}"/>
                  </a:ext>
                </a:extLst>
              </p:cNvPr>
              <p:cNvSpPr txBox="1"/>
              <p:nvPr/>
            </p:nvSpPr>
            <p:spPr bwMode="auto">
              <a:xfrm>
                <a:off x="539552" y="6093296"/>
                <a:ext cx="4680520" cy="7104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827" name="Object 3">
                <a:extLst>
                  <a:ext uri="{FF2B5EF4-FFF2-40B4-BE49-F238E27FC236}">
                    <a16:creationId xmlns:a16="http://schemas.microsoft.com/office/drawing/2014/main" id="{4EB0F07F-182F-4882-A016-728FF57B3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6093296"/>
                <a:ext cx="4680520" cy="710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828" name="Group 4">
            <a:extLst>
              <a:ext uri="{FF2B5EF4-FFF2-40B4-BE49-F238E27FC236}">
                <a16:creationId xmlns:a16="http://schemas.microsoft.com/office/drawing/2014/main" id="{2D1F6C53-3300-483B-B3D5-F0244A9FB3DA}"/>
              </a:ext>
            </a:extLst>
          </p:cNvPr>
          <p:cNvGrpSpPr>
            <a:grpSpLocks/>
          </p:cNvGrpSpPr>
          <p:nvPr/>
        </p:nvGrpSpPr>
        <p:grpSpPr bwMode="auto">
          <a:xfrm>
            <a:off x="208620" y="2420888"/>
            <a:ext cx="1483060" cy="92052"/>
            <a:chOff x="3648" y="2496"/>
            <a:chExt cx="912" cy="96"/>
          </a:xfrm>
        </p:grpSpPr>
        <p:sp>
          <p:nvSpPr>
            <p:cNvPr id="77829" name="Line 5">
              <a:extLst>
                <a:ext uri="{FF2B5EF4-FFF2-40B4-BE49-F238E27FC236}">
                  <a16:creationId xmlns:a16="http://schemas.microsoft.com/office/drawing/2014/main" id="{4ABA66D4-0C32-463A-B165-EEE8361C2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0" name="Line 6">
              <a:extLst>
                <a:ext uri="{FF2B5EF4-FFF2-40B4-BE49-F238E27FC236}">
                  <a16:creationId xmlns:a16="http://schemas.microsoft.com/office/drawing/2014/main" id="{0D1F2A34-BAB4-4C97-90F3-3E7289923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831" name="Object 7">
                <a:extLst>
                  <a:ext uri="{FF2B5EF4-FFF2-40B4-BE49-F238E27FC236}">
                    <a16:creationId xmlns:a16="http://schemas.microsoft.com/office/drawing/2014/main" id="{F159E970-7C10-473A-9CB4-75F2A8C7E55C}"/>
                  </a:ext>
                </a:extLst>
              </p:cNvPr>
              <p:cNvSpPr txBox="1"/>
              <p:nvPr/>
            </p:nvSpPr>
            <p:spPr bwMode="auto">
              <a:xfrm>
                <a:off x="71500" y="1988840"/>
                <a:ext cx="1800200" cy="455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831" name="Object 7">
                <a:extLst>
                  <a:ext uri="{FF2B5EF4-FFF2-40B4-BE49-F238E27FC236}">
                    <a16:creationId xmlns:a16="http://schemas.microsoft.com/office/drawing/2014/main" id="{F159E970-7C10-473A-9CB4-75F2A8C7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00" y="1988840"/>
                <a:ext cx="1800200" cy="455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5">
            <a:extLst>
              <a:ext uri="{FF2B5EF4-FFF2-40B4-BE49-F238E27FC236}">
                <a16:creationId xmlns:a16="http://schemas.microsoft.com/office/drawing/2014/main" id="{180A557E-AEF1-4ACF-ADEE-CD19739B977A}"/>
              </a:ext>
            </a:extLst>
          </p:cNvPr>
          <p:cNvGrpSpPr>
            <a:grpSpLocks/>
          </p:cNvGrpSpPr>
          <p:nvPr/>
        </p:nvGrpSpPr>
        <p:grpSpPr bwMode="auto">
          <a:xfrm>
            <a:off x="205607" y="5072136"/>
            <a:ext cx="1447800" cy="76200"/>
            <a:chOff x="3648" y="2496"/>
            <a:chExt cx="912" cy="96"/>
          </a:xfrm>
        </p:grpSpPr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08B058A6-A5D1-4479-98AF-FA7D7B6CD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37D0C5A0-23B6-4E38-9A32-DD333A9AB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8">
                <a:extLst>
                  <a:ext uri="{FF2B5EF4-FFF2-40B4-BE49-F238E27FC236}">
                    <a16:creationId xmlns:a16="http://schemas.microsoft.com/office/drawing/2014/main" id="{8272B911-DDAC-4C41-9F0E-B5924962D13B}"/>
                  </a:ext>
                </a:extLst>
              </p:cNvPr>
              <p:cNvSpPr txBox="1"/>
              <p:nvPr/>
            </p:nvSpPr>
            <p:spPr bwMode="auto">
              <a:xfrm>
                <a:off x="467544" y="3848297"/>
                <a:ext cx="854075" cy="1944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Object 8">
                <a:extLst>
                  <a:ext uri="{FF2B5EF4-FFF2-40B4-BE49-F238E27FC236}">
                    <a16:creationId xmlns:a16="http://schemas.microsoft.com/office/drawing/2014/main" id="{8272B911-DDAC-4C41-9F0E-B5924962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848297"/>
                <a:ext cx="854075" cy="1944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B702F07C-10DD-474C-8273-34FAD6A7F610}"/>
                  </a:ext>
                </a:extLst>
              </p:cNvPr>
              <p:cNvSpPr txBox="1"/>
              <p:nvPr/>
            </p:nvSpPr>
            <p:spPr bwMode="auto">
              <a:xfrm>
                <a:off x="1475656" y="3898448"/>
                <a:ext cx="6264696" cy="2773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B702F07C-10DD-474C-8273-34FAD6A7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3898448"/>
                <a:ext cx="6264696" cy="2773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/>
      <p:bldP spid="77831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67971C9-7103-4281-BF5F-2C62646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2EF-1976-486F-B157-EDD4C487574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85348" name="Text Box 4">
            <a:extLst>
              <a:ext uri="{FF2B5EF4-FFF2-40B4-BE49-F238E27FC236}">
                <a16:creationId xmlns:a16="http://schemas.microsoft.com/office/drawing/2014/main" id="{600D455F-B174-4BDC-90E6-298C043F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12776"/>
            <a:ext cx="447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2.  三阶行列式</a:t>
            </a:r>
          </a:p>
        </p:txBody>
      </p:sp>
      <p:sp>
        <p:nvSpPr>
          <p:cNvPr id="185349" name="Text Box 5">
            <a:extLst>
              <a:ext uri="{FF2B5EF4-FFF2-40B4-BE49-F238E27FC236}">
                <a16:creationId xmlns:a16="http://schemas.microsoft.com/office/drawing/2014/main" id="{CEBEE4F7-BFF5-4A86-8825-32597CAC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2" y="2054757"/>
            <a:ext cx="591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类似地，讨论三元线性方程组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350" name="Object 6">
                <a:extLst>
                  <a:ext uri="{FF2B5EF4-FFF2-40B4-BE49-F238E27FC236}">
                    <a16:creationId xmlns:a16="http://schemas.microsoft.com/office/drawing/2014/main" id="{7A41DE5D-92AE-4FEE-AC71-0DE56CEF55C3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1475656" y="2696739"/>
                <a:ext cx="4438650" cy="1508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5350" name="Object 6">
                <a:extLst>
                  <a:ext uri="{FF2B5EF4-FFF2-40B4-BE49-F238E27FC236}">
                    <a16:creationId xmlns:a16="http://schemas.microsoft.com/office/drawing/2014/main" id="{7A41DE5D-92AE-4FEE-AC71-0DE56CEF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1475656" y="2696739"/>
                <a:ext cx="4438650" cy="1508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B4A9EC3C-2317-4B5C-9AD8-6D271FB17664}"/>
                  </a:ext>
                </a:extLst>
              </p:cNvPr>
              <p:cNvSpPr txBox="1"/>
              <p:nvPr/>
            </p:nvSpPr>
            <p:spPr bwMode="auto">
              <a:xfrm>
                <a:off x="3210372" y="5532922"/>
                <a:ext cx="4752528" cy="9440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B4A9EC3C-2317-4B5C-9AD8-6D271FB17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372" y="5532922"/>
                <a:ext cx="4752528" cy="944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C304D0D4-95CB-4285-B96C-AC64BA2C987A}"/>
                  </a:ext>
                </a:extLst>
              </p:cNvPr>
              <p:cNvSpPr txBox="1"/>
              <p:nvPr/>
            </p:nvSpPr>
            <p:spPr bwMode="auto">
              <a:xfrm>
                <a:off x="4931035" y="4284131"/>
                <a:ext cx="2808312" cy="13906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C304D0D4-95CB-4285-B96C-AC64BA2C9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1035" y="4284131"/>
                <a:ext cx="2808312" cy="1390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B3DB27-4AC6-420F-B964-91CB30C87756}"/>
                  </a:ext>
                </a:extLst>
              </p:cNvPr>
              <p:cNvSpPr/>
              <p:nvPr/>
            </p:nvSpPr>
            <p:spPr>
              <a:xfrm>
                <a:off x="1401762" y="4509120"/>
                <a:ext cx="3568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能否定义三阶行列式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B3DB27-4AC6-420F-B964-91CB30C87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62" y="4509120"/>
                <a:ext cx="35686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4BA21D31-C567-404C-8BC3-B9520E09BE69}"/>
                  </a:ext>
                </a:extLst>
              </p:cNvPr>
              <p:cNvSpPr txBox="1"/>
              <p:nvPr/>
            </p:nvSpPr>
            <p:spPr bwMode="auto">
              <a:xfrm>
                <a:off x="1401762" y="5805264"/>
                <a:ext cx="1872059" cy="498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b="0" dirty="0"/>
                  <a:t>时</a:t>
                </a:r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4BA21D31-C567-404C-8BC3-B9520E09B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762" y="5805264"/>
                <a:ext cx="1872059" cy="498475"/>
              </a:xfrm>
              <a:prstGeom prst="rect">
                <a:avLst/>
              </a:prstGeom>
              <a:blipFill>
                <a:blip r:embed="rId6"/>
                <a:stretch>
                  <a:fillRect t="-23171" r="-3257" b="-268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12" grpId="0"/>
    </p:bldLst>
  </p:timing>
</p:sld>
</file>

<file path=ppt/theme/theme1.xml><?xml version="1.0" encoding="utf-8"?>
<a:theme xmlns:a="http://schemas.openxmlformats.org/drawingml/2006/main" name="StackofBooksDesignTemplate_TP01159440">
  <a:themeElements>
    <a:clrScheme name="StackofBooksDesignTemplate_TP0115944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ofBooksDesignTemplate_TP01159440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tackofBooksDesignTemplate_TP0115944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umnsDesignTemplate_TP01159439">
  <a:themeElements>
    <a:clrScheme name="ColumnsDesignTemplate_TP01159439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ColumnsDesignTemplate_TP0115943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ColumnsDesignTemplate_TP011594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umnsDesignTemplate_TP0115943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umnsDesignTemplate_TP0115943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umnsDesignTemplate_TP0115943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umnsDesignTemplate_TP0115943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umnsDesignTemplate_TP0115943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umnsDesignTemplate_TP0115943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umnsDesignTemplate_TP0115943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umnsDesignTemplate_TP0115943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umnsDesignTemplate_TP0115943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umnsDesignTemplate_TP0115943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umnsDesignTemplate_TP0115943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笔迹特写设计模板">
  <a:themeElements>
    <a:clrScheme name="笔迹特写设计模板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笔迹特写设计模板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笔迹特写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迹特写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迹特写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麦田夕照">
  <a:themeElements>
    <a:clrScheme name="麦田夕照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969696"/>
      </a:folHlink>
    </a:clrScheme>
    <a:fontScheme name="麦田夕照">
      <a:majorFont>
        <a:latin typeface="Tahom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麦田夕照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76417B11C3B6C4FAD736C63DD19E9EA" ma:contentTypeVersion="0" ma:contentTypeDescription="新建文档。" ma:contentTypeScope="" ma:versionID="c892e08082fa77feda249fc7ffa1ac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a3c69fcf3be899bbc9e977a75489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8ACA64-B6A5-41F9-9680-A1832DA7D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8CBEA6-8737-441E-957B-2DBB9E87E682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18210EE-880A-45B8-B92A-E691E1925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书堆型设计模板</Template>
  <TotalTime>6221</TotalTime>
  <Words>3593</Words>
  <Application>Microsoft Office PowerPoint</Application>
  <PresentationFormat>全屏显示(4:3)</PresentationFormat>
  <Paragraphs>551</Paragraphs>
  <Slides>88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102" baseType="lpstr">
      <vt:lpstr>华文新魏</vt:lpstr>
      <vt:lpstr>宋体</vt:lpstr>
      <vt:lpstr>Arial</vt:lpstr>
      <vt:lpstr>Cambria Math</vt:lpstr>
      <vt:lpstr>Century Gothic</vt:lpstr>
      <vt:lpstr>Palatino Linotype</vt:lpstr>
      <vt:lpstr>Tahoma</vt:lpstr>
      <vt:lpstr>Times New Roman</vt:lpstr>
      <vt:lpstr>StackofBooksDesignTemplate_TP01159440</vt:lpstr>
      <vt:lpstr>ColumnsDesignTemplate_TP01159439</vt:lpstr>
      <vt:lpstr>笔迹特写设计模板</vt:lpstr>
      <vt:lpstr>麦田夕照</vt:lpstr>
      <vt:lpstr>公式</vt:lpstr>
      <vt:lpstr>Equation</vt:lpstr>
      <vt:lpstr>第一章    行列式</vt:lpstr>
      <vt:lpstr>§1    二阶与三阶行列式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  全排列和对换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  n 阶行列式的定义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  行列式的性质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  行列式按行（列）展开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w1175634156@qq.com</cp:lastModifiedBy>
  <cp:revision>207</cp:revision>
  <dcterms:created xsi:type="dcterms:W3CDTF">1601-01-01T00:00:00Z</dcterms:created>
  <dcterms:modified xsi:type="dcterms:W3CDTF">2023-02-12T08:16:16Z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0x010100676417B11C3B6C4FAD736C63DD19E9EA</vt:lpwstr>
  </property>
</Properties>
</file>