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675" r:id="rId5"/>
    <p:sldMasterId id="2147483751" r:id="rId6"/>
  </p:sldMasterIdLst>
  <p:notesMasterIdLst>
    <p:notesMasterId r:id="rId105"/>
  </p:notesMasterIdLst>
  <p:handoutMasterIdLst>
    <p:handoutMasterId r:id="rId106"/>
  </p:handoutMasterIdLst>
  <p:sldIdLst>
    <p:sldId id="416" r:id="rId7"/>
    <p:sldId id="279" r:id="rId8"/>
    <p:sldId id="401" r:id="rId9"/>
    <p:sldId id="390" r:id="rId10"/>
    <p:sldId id="415" r:id="rId11"/>
    <p:sldId id="417" r:id="rId12"/>
    <p:sldId id="391" r:id="rId13"/>
    <p:sldId id="392" r:id="rId14"/>
    <p:sldId id="292" r:id="rId15"/>
    <p:sldId id="293" r:id="rId16"/>
    <p:sldId id="438" r:id="rId17"/>
    <p:sldId id="414" r:id="rId18"/>
    <p:sldId id="307" r:id="rId19"/>
    <p:sldId id="308" r:id="rId20"/>
    <p:sldId id="309" r:id="rId21"/>
    <p:sldId id="440" r:id="rId22"/>
    <p:sldId id="395" r:id="rId23"/>
    <p:sldId id="422" r:id="rId24"/>
    <p:sldId id="423" r:id="rId25"/>
    <p:sldId id="441" r:id="rId26"/>
    <p:sldId id="442" r:id="rId27"/>
    <p:sldId id="443" r:id="rId28"/>
    <p:sldId id="297" r:id="rId29"/>
    <p:sldId id="444" r:id="rId30"/>
    <p:sldId id="310" r:id="rId31"/>
    <p:sldId id="419" r:id="rId32"/>
    <p:sldId id="314" r:id="rId33"/>
    <p:sldId id="315" r:id="rId34"/>
    <p:sldId id="311" r:id="rId35"/>
    <p:sldId id="420" r:id="rId36"/>
    <p:sldId id="421" r:id="rId37"/>
    <p:sldId id="445" r:id="rId38"/>
    <p:sldId id="313" r:id="rId39"/>
    <p:sldId id="446" r:id="rId40"/>
    <p:sldId id="396" r:id="rId41"/>
    <p:sldId id="393" r:id="rId42"/>
    <p:sldId id="318" r:id="rId43"/>
    <p:sldId id="323" r:id="rId44"/>
    <p:sldId id="324" r:id="rId45"/>
    <p:sldId id="332" r:id="rId46"/>
    <p:sldId id="457" r:id="rId47"/>
    <p:sldId id="458" r:id="rId48"/>
    <p:sldId id="459" r:id="rId49"/>
    <p:sldId id="464" r:id="rId50"/>
    <p:sldId id="460" r:id="rId51"/>
    <p:sldId id="461" r:id="rId52"/>
    <p:sldId id="462" r:id="rId53"/>
    <p:sldId id="346" r:id="rId54"/>
    <p:sldId id="410" r:id="rId55"/>
    <p:sldId id="347" r:id="rId56"/>
    <p:sldId id="335" r:id="rId57"/>
    <p:sldId id="336" r:id="rId58"/>
    <p:sldId id="436" r:id="rId59"/>
    <p:sldId id="435" r:id="rId60"/>
    <p:sldId id="398" r:id="rId61"/>
    <p:sldId id="320" r:id="rId62"/>
    <p:sldId id="447" r:id="rId63"/>
    <p:sldId id="397" r:id="rId64"/>
    <p:sldId id="367" r:id="rId65"/>
    <p:sldId id="452" r:id="rId66"/>
    <p:sldId id="368" r:id="rId67"/>
    <p:sldId id="465" r:id="rId68"/>
    <p:sldId id="400" r:id="rId69"/>
    <p:sldId id="369" r:id="rId70"/>
    <p:sldId id="437" r:id="rId71"/>
    <p:sldId id="384" r:id="rId72"/>
    <p:sldId id="385" r:id="rId73"/>
    <p:sldId id="383" r:id="rId74"/>
    <p:sldId id="449" r:id="rId75"/>
    <p:sldId id="370" r:id="rId76"/>
    <p:sldId id="404" r:id="rId77"/>
    <p:sldId id="371" r:id="rId78"/>
    <p:sldId id="372" r:id="rId79"/>
    <p:sldId id="463" r:id="rId80"/>
    <p:sldId id="373" r:id="rId81"/>
    <p:sldId id="405" r:id="rId82"/>
    <p:sldId id="450" r:id="rId83"/>
    <p:sldId id="374" r:id="rId84"/>
    <p:sldId id="403" r:id="rId85"/>
    <p:sldId id="375" r:id="rId86"/>
    <p:sldId id="376" r:id="rId87"/>
    <p:sldId id="406" r:id="rId88"/>
    <p:sldId id="377" r:id="rId89"/>
    <p:sldId id="378" r:id="rId90"/>
    <p:sldId id="451" r:id="rId91"/>
    <p:sldId id="453" r:id="rId92"/>
    <p:sldId id="468" r:id="rId93"/>
    <p:sldId id="425" r:id="rId94"/>
    <p:sldId id="426" r:id="rId95"/>
    <p:sldId id="427" r:id="rId96"/>
    <p:sldId id="428" r:id="rId97"/>
    <p:sldId id="429" r:id="rId98"/>
    <p:sldId id="430" r:id="rId99"/>
    <p:sldId id="467" r:id="rId100"/>
    <p:sldId id="433" r:id="rId101"/>
    <p:sldId id="434" r:id="rId102"/>
    <p:sldId id="387" r:id="rId103"/>
    <p:sldId id="454" r:id="rId104"/>
  </p:sldIdLst>
  <p:sldSz cx="9144000" cy="6858000" type="screen4x3"/>
  <p:notesSz cx="6877050" cy="92011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CC"/>
    <a:srgbClr val="003399"/>
    <a:srgbClr val="CC3300"/>
    <a:srgbClr val="FF9933"/>
    <a:srgbClr val="FFFF00"/>
    <a:srgbClr val="000066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B9B328-EDE6-47F7-9B81-EA93D433EE6C}" v="4282" dt="2021-12-13T13:48:49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9" autoAdjust="0"/>
    <p:restoredTop sz="94643" autoAdjust="0"/>
  </p:normalViewPr>
  <p:slideViewPr>
    <p:cSldViewPr>
      <p:cViewPr varScale="1">
        <p:scale>
          <a:sx n="84" d="100"/>
          <a:sy n="84" d="100"/>
        </p:scale>
        <p:origin x="148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6" Type="http://schemas.openxmlformats.org/officeDocument/2006/relationships/slide" Target="slides/slide10.xml"/><Relationship Id="rId107" Type="http://schemas.openxmlformats.org/officeDocument/2006/relationships/presProps" Target="presProps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08" Type="http://schemas.openxmlformats.org/officeDocument/2006/relationships/viewProps" Target="viewProps.xml"/><Relationship Id="rId54" Type="http://schemas.openxmlformats.org/officeDocument/2006/relationships/slide" Target="slides/slide48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theme" Target="theme/theme1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tableStyles" Target="tableStyles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3" Type="http://schemas.openxmlformats.org/officeDocument/2006/relationships/customXml" Target="../customXml/item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50.wmf"/><Relationship Id="rId2" Type="http://schemas.openxmlformats.org/officeDocument/2006/relationships/image" Target="../media/image39.wmf"/><Relationship Id="rId1" Type="http://schemas.openxmlformats.org/officeDocument/2006/relationships/image" Target="../media/image48.wmf"/><Relationship Id="rId6" Type="http://schemas.openxmlformats.org/officeDocument/2006/relationships/image" Target="../media/image49.wmf"/><Relationship Id="rId5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4.wmf"/><Relationship Id="rId7" Type="http://schemas.openxmlformats.org/officeDocument/2006/relationships/image" Target="../media/image57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39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64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5.wmf"/><Relationship Id="rId1" Type="http://schemas.openxmlformats.org/officeDocument/2006/relationships/image" Target="../media/image81.wmf"/><Relationship Id="rId4" Type="http://schemas.openxmlformats.org/officeDocument/2006/relationships/image" Target="../media/image8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6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emf"/><Relationship Id="rId1" Type="http://schemas.openxmlformats.org/officeDocument/2006/relationships/image" Target="../media/image13.wmf"/><Relationship Id="rId4" Type="http://schemas.openxmlformats.org/officeDocument/2006/relationships/image" Target="../media/image16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emf"/><Relationship Id="rId6" Type="http://schemas.openxmlformats.org/officeDocument/2006/relationships/image" Target="../media/image141.emf"/><Relationship Id="rId5" Type="http://schemas.openxmlformats.org/officeDocument/2006/relationships/image" Target="../media/image140.emf"/><Relationship Id="rId4" Type="http://schemas.openxmlformats.org/officeDocument/2006/relationships/image" Target="../media/image139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7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5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5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4" Type="http://schemas.openxmlformats.org/officeDocument/2006/relationships/image" Target="../media/image180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5" Type="http://schemas.openxmlformats.org/officeDocument/2006/relationships/image" Target="../media/image184.emf"/><Relationship Id="rId4" Type="http://schemas.openxmlformats.org/officeDocument/2006/relationships/image" Target="../media/image18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12B349D-6F2F-4693-A18A-2B218AFBA4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defTabSz="919163">
              <a:defRPr kumimoji="1"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28121D0-FF55-485C-B4CF-78E2FB27D4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797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algn="r" defTabSz="919163">
              <a:defRPr kumimoji="1"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EBE7776F-DD13-4C5B-A215-5209EAA439A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0775"/>
            <a:ext cx="29797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defTabSz="919163">
              <a:defRPr kumimoji="1"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131F6BE-ACE9-4D39-A30A-6EF87A5273F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740775"/>
            <a:ext cx="29797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algn="r" defTabSz="919163">
              <a:defRPr kumimoji="1" sz="1200" b="1">
                <a:latin typeface="Times New Roman" panose="02020603050405020304" pitchFamily="18" charset="0"/>
              </a:defRPr>
            </a:lvl1pPr>
          </a:lstStyle>
          <a:p>
            <a:fld id="{87B75CE1-2503-478B-AAE6-C87EA2D60B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0EA230C-EA1F-4E71-93ED-DAE453E079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defTabSz="919163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74399DA-E371-4920-A868-8655EB0590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797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algn="r" defTabSz="919163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704BF0EF-323A-4740-A8E9-EDBEDF42CDB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9825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007FC89C-B0B2-420D-B479-3C908F26E87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70388"/>
            <a:ext cx="504190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7F17C781-9273-412D-B566-0AF0DD29A1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0775"/>
            <a:ext cx="29797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defTabSz="919163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CC2FA4F1-9AA3-4949-A885-ACCEFDC23E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40775"/>
            <a:ext cx="29797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algn="r" defTabSz="919163">
              <a:defRPr kumimoji="1" sz="1200">
                <a:latin typeface="Times New Roman" panose="02020603050405020304" pitchFamily="18" charset="0"/>
              </a:defRPr>
            </a:lvl1pPr>
          </a:lstStyle>
          <a:p>
            <a:fld id="{F845BC30-C04E-4311-91C5-E643042E87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2971800"/>
            <a:ext cx="7313612" cy="990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4191000"/>
            <a:ext cx="7313612" cy="1447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BDB539-733E-487A-992B-957F457A31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4A3BFC-7848-482F-92D1-7FC0ED1AC1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5BA092-4AD0-42E8-AAA7-9459937126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4FB99-46F1-494A-ADBE-3FE7B3845E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423994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DC65C8-2343-461C-BC66-37C7C4306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B34AC-524B-4D4F-86D6-ECB84A21F9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75328-0D89-430C-A48B-F298FB5413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141AC-7917-4F99-983E-8FC70482A0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73384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34200" y="274638"/>
            <a:ext cx="182721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274638"/>
            <a:ext cx="53340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B871E3-B2A4-40E2-953A-9943A7A3B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7AF7A0-9F49-45FB-952C-25B18BF15B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15B681-538F-44F0-A388-1F17805EA0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DE00D-1F7E-401C-8996-26F2930F11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961804"/>
      </p:ext>
    </p:extLst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4600" y="3962400"/>
            <a:ext cx="5638800" cy="1295400"/>
          </a:xfrm>
        </p:spPr>
        <p:txBody>
          <a:bodyPr/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5486400"/>
            <a:ext cx="5638800" cy="6096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DE1FDF-44BF-4C77-B142-6B62367A7A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A27B68-A7E8-4CE2-A63F-A6AB948921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5D36-1767-4A18-B7B7-2A2CADA909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4E8553C-02BD-44AC-8366-B33ED8E990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0411972"/>
      </p:ext>
    </p:extLst>
  </p:cSld>
  <p:clrMapOvr>
    <a:masterClrMapping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D8F426-1FE2-4368-9941-DB72D80DA9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C84D87-68A6-414D-9D4A-A041AB10A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6DA42C-0F28-476B-B756-7F72DBCE1C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F37414-50E0-4142-B712-11C334CC73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121731"/>
      </p:ext>
    </p:extLst>
  </p:cSld>
  <p:clrMapOvr>
    <a:masterClrMapping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1C45F0-8F3A-4C17-AB17-93F281ACB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71553B-6662-420F-986D-16EBA18CF7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365274-48A2-4D0D-985C-CDE59C3159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0472A-9730-4FF8-A1B7-8632A43BB1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503912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7F693-D783-4970-8F96-D14A1FB32E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883F51-5E67-442A-B79E-3FC429111A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F9ED2-021C-42A5-9ADE-EEEE046086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084D7-BEAB-46C0-AE49-EF61B41B07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645894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3C4DB8A-CB8D-4D8C-B139-C2068FA95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01A7A45-1EB7-4A15-95D2-EE032767BC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70BAB9D-E6BD-4788-949B-59F8D95541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6FE4D-FA8E-4506-A411-F72777502F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703244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D74237A-A539-481B-97AB-30F175D7FF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D903F54-359F-41F2-886B-B0DD8B0B9C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D060F58-2743-4A17-8B74-F6518304F6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8E6A5-A115-42DF-A967-29D1A7CBB2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953673"/>
      </p:ext>
    </p:extLst>
  </p:cSld>
  <p:clrMapOvr>
    <a:masterClrMapping/>
  </p:clrMapOvr>
  <p:transition spd="med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921107B-FC61-41C4-8543-5AF5D2DBA7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F5E69F0-4B67-423D-A6D6-D60289747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75ED16-4465-412B-B062-B0B7D80D56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FF589-9016-4D5C-A85C-C8E2A9BDB2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607927"/>
      </p:ext>
    </p:extLst>
  </p:cSld>
  <p:clrMapOvr>
    <a:masterClrMapping/>
  </p:clrMapOvr>
  <p:transition spd="med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2A23E-3AA0-45A6-87A3-92ECFB1626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42FD1B-7D65-401F-A04C-74C19D2CC1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366BD1-9F1C-43A1-949F-C926C89EAD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ACDFE-9903-4524-8A4B-9E4D2117B1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516485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D85D9C-4A8B-4E32-AD84-C962B482F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59DDED-173D-4D1E-A9CB-5DE7130AF5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99F058-74FF-45BE-BBD9-F81BCAE173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5C0814-B270-4C98-8931-39475207B4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441711"/>
      </p:ext>
    </p:extLst>
  </p:cSld>
  <p:clrMapOvr>
    <a:masterClrMapping/>
  </p:clrMapOvr>
  <p:transition spd="med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0CF3F-B1BC-4D9D-B73D-763ECBCFF5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C5B271-8608-4BDC-A70C-0B3C14C53B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DC78BD-F73F-4A00-A185-510C783389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5CF06-C98E-474A-A205-933F0CCCE3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68169"/>
      </p:ext>
    </p:extLst>
  </p:cSld>
  <p:clrMapOvr>
    <a:masterClrMapping/>
  </p:clrMapOvr>
  <p:transition spd="med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5B9C6D-D71F-4BC4-A3A3-B7FF520662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19FA28-19DC-4CE7-A10E-7235C618D7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C841F4-E5D1-4638-B147-BA03ABC955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27D57-A7DE-4356-B94F-8FE5B8CD1C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687767"/>
      </p:ext>
    </p:extLst>
  </p:cSld>
  <p:clrMapOvr>
    <a:masterClrMapping/>
  </p:clrMapOvr>
  <p:transition spd="med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90488"/>
            <a:ext cx="203835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0488"/>
            <a:ext cx="596265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C36210-21A2-4F13-A7D0-6EEAAF6CF5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E85D28-094F-45AD-B41C-24B1DB2B1C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FA2355-2987-4D5E-A700-6DA613D740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A2F772-909C-45D9-8CBE-824E33BEC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3655064"/>
      </p:ext>
    </p:extLst>
  </p:cSld>
  <p:clrMapOvr>
    <a:masterClrMapping/>
  </p:clrMapOvr>
  <p:transition spd="med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90488"/>
            <a:ext cx="8153400" cy="5853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4BED0F8-EA8E-45D5-8B99-69F8E9CDC0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1CF8CE-358A-4E85-8035-CAFD3D31BE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02A1506-658D-4510-9BDD-A8280841A9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2BD2A7-424E-416D-8762-7D5EB81667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9586507"/>
      </p:ext>
    </p:extLst>
  </p:cSld>
  <p:clrMapOvr>
    <a:masterClrMapping/>
  </p:clrMapOvr>
  <p:transition spd="med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2590800" y="90488"/>
            <a:ext cx="6019800" cy="1190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005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0005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33800"/>
            <a:ext cx="40005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10100" y="3733800"/>
            <a:ext cx="40005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F68EBB-A992-4FD4-967B-7DA8A75CDF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89FEA33-A9C7-4068-867A-8581B71A26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0E7825-EC30-4063-A3A7-2DE0F0DAD9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DE9E50-6ED9-42AF-B3B1-1DCC4C6905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570973"/>
      </p:ext>
    </p:extLst>
  </p:cSld>
  <p:clrMapOvr>
    <a:masterClrMapping/>
  </p:clrMapOvr>
  <p:transition spd="med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4600" y="3962400"/>
            <a:ext cx="5638800" cy="1295400"/>
          </a:xfrm>
        </p:spPr>
        <p:txBody>
          <a:bodyPr/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5486400"/>
            <a:ext cx="5638800" cy="6096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D83364-C170-4801-AC17-2E36EB9C82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506889-D22B-448F-9D50-3ED40F4E3002}" type="datetime1">
              <a:rPr lang="zh-CN" altLang="en-US"/>
              <a:pPr>
                <a:defRPr/>
              </a:pPr>
              <a:t>2022/12/26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F71E7E-D5AA-4244-9668-479A75E2F9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E44759-6565-4191-9C7B-DDF17E46E7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AC1DA3-C3A8-4023-9F48-81364633E5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1855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D4A532-E342-438B-A780-77B51C9736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1F2D0-2807-487E-AB67-3C700A065D1D}" type="datetime1">
              <a:rPr lang="zh-CN" altLang="en-US"/>
              <a:pPr>
                <a:defRPr/>
              </a:pPr>
              <a:t>2022/12/26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3364C2-0EE7-4E4D-B806-2994262B39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B987C5-8496-494F-B05F-CAFD3CECC9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C8075-CE8F-4D43-8829-472B5A686D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723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CF36DC-CF21-45B4-87CF-86D15DD356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97702-3DFD-40CD-A5B8-6A8C18ABE5D9}" type="datetime1">
              <a:rPr lang="zh-CN" altLang="en-US"/>
              <a:pPr>
                <a:defRPr/>
              </a:pPr>
              <a:t>2022/12/26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E1D51C-F940-4B17-B469-3C923DFA59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F6F57E-CAEC-4A14-998D-691A1A1C38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85E12-297B-4519-BAA0-C40B35C2BF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6366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13D33-AB60-4F3C-B3DA-39E3F90AD3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F8334-71DD-45BA-867E-1126D60D9007}" type="datetime1">
              <a:rPr lang="zh-CN" altLang="en-US"/>
              <a:pPr>
                <a:defRPr/>
              </a:pPr>
              <a:t>2022/12/26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9C6866-7242-4947-BE22-2FCA6F7867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820D7F-6798-4D35-846F-D0653670F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0677C-8205-4695-93A9-B0E4120250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9887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4209FCC-F5F1-477B-99E0-09267B90D4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EA68C-9743-4F48-AB9D-6C4135020E09}" type="datetime1">
              <a:rPr lang="zh-CN" altLang="en-US"/>
              <a:pPr>
                <a:defRPr/>
              </a:pPr>
              <a:t>2022/12/26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C73AC78-0C7A-453E-89E5-5D7F3FA91A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B367440-250C-48E3-A9BF-2CE7D56BDA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763B9C-4B3C-4C22-B06E-0A79C89335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484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CA3E6A-F77C-4416-9BD4-8CB1CC257C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071BC2-81CD-413B-8118-D433484A6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4A3907-6023-48EE-96E4-BB455F9452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1251AE-86AC-4996-AF6C-0452C15A69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535353"/>
      </p:ext>
    </p:extLst>
  </p:cSld>
  <p:clrMapOvr>
    <a:masterClrMapping/>
  </p:clrMapOvr>
  <p:transition spd="med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C1B29A2-B2B6-4F9F-8686-2F3FBE2B65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D9C79-5545-4929-995A-23D6DDCF192B}" type="datetime1">
              <a:rPr lang="zh-CN" altLang="en-US"/>
              <a:pPr>
                <a:defRPr/>
              </a:pPr>
              <a:t>2022/12/26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28C792-2EFF-4DB2-B9EE-79A1243E27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AB731C6-E867-47B8-BBF8-9E1F31E791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CA023E-B73F-432B-B994-746B580A21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26519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D68ECC-DF5A-4E91-8FFE-009D73181A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AA0E5-5452-4A7F-9BD6-DB7B470939DE}" type="datetime1">
              <a:rPr lang="zh-CN" altLang="en-US"/>
              <a:pPr>
                <a:defRPr/>
              </a:pPr>
              <a:t>2022/12/26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F6471B8-342F-4263-B589-A12E4ACB9E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D96322-8F1A-48C4-BD7B-F2923323AE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E4B95-515A-4A84-827C-1967783B19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7460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208226-1F7E-4387-B306-ECA5659DB6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1DAF0-7591-4500-B110-E0FFA5475CE4}" type="datetime1">
              <a:rPr lang="zh-CN" altLang="en-US"/>
              <a:pPr>
                <a:defRPr/>
              </a:pPr>
              <a:t>2022/12/26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F6411F-3371-4055-9ED1-B2510ED5B3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AAC542-0956-4EB2-9EFC-302E4A9B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E5FF1-DB3B-4EB7-A63A-2D6541D84B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9453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6F668-B7D1-4A12-B7C5-A8FD6DEFB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4F799-C110-4E09-9BB0-13066F0D8F99}" type="datetime1">
              <a:rPr lang="zh-CN" altLang="en-US"/>
              <a:pPr>
                <a:defRPr/>
              </a:pPr>
              <a:t>2022/12/26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B5A5B-8A9A-42FF-B218-C0C6032C79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0B69D-160A-4538-BAE0-931D526A33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0E2F00-D64C-4226-82B7-024ED0B328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0395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F0C9BD-A54E-4CCD-8206-C9BA0B7175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7C38C-FF7B-4728-B756-B6B03F53D611}" type="datetime1">
              <a:rPr lang="zh-CN" altLang="en-US"/>
              <a:pPr>
                <a:defRPr/>
              </a:pPr>
              <a:t>2022/12/26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F5B37-B642-4485-B9BC-0A7026F625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EAB467-71A6-4590-BF14-E32352D0AF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50FD85-1F3F-4F75-B727-09AF7A8CF4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2292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90488"/>
            <a:ext cx="203835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0488"/>
            <a:ext cx="596265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A590AA-E71E-4A41-A385-724F1B19B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F306F-5153-4457-AFB0-1FFFF8A40C43}" type="datetime1">
              <a:rPr lang="zh-CN" altLang="en-US"/>
              <a:pPr>
                <a:defRPr/>
              </a:pPr>
              <a:t>2022/12/26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FECB3E-ED23-44AE-B65D-17802C4626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308CD1-E5E8-46BE-AD4A-4CD3587BF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16F1B-5E49-4C69-8C1F-1B75F05830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3683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90488"/>
            <a:ext cx="8153400" cy="5853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FE34167-624D-44AF-ABB9-62DB9FF2EB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2A87B-8053-4959-BCBD-C0A897F5987D}" type="datetime1">
              <a:rPr lang="zh-CN" altLang="en-US"/>
              <a:pPr>
                <a:defRPr/>
              </a:pPr>
              <a:t>2022/12/26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7655B1-9942-4396-8492-B88E4A60BD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B1E0B2-2C23-46F7-8E70-280B452CCB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24A7E9-408B-4BB9-B538-132E3835CE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36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798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0013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20104-B444-474B-A764-F95466D5C3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E05296-D2EA-4C6D-A29E-D1D32F5EB4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CFBB0-B382-4384-89AB-3D0133DC25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F9EF6-8630-46F0-A9FF-3D1DD2E03F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684646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F0A674E-37B2-4CC0-9932-CCB5CDD2FA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D413CF3-C415-4014-8363-7E03C833C2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4A90227-8907-432A-B987-1306824A25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B7BE05-1682-4C0E-AF14-AC7FC4FABA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5729626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36C0604-488E-41ED-8722-47B00F09E9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E3E79AB-03CB-4B6D-98B4-C44B3F5748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3A92803-0C48-4EAA-BDBB-70D7F61D94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44441-8384-44A4-BE0B-9064253953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5328664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BDD56AE-399F-414F-B21A-DFB25B08C0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AAF8614-D214-48A1-9F49-343388A75D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569B7C-5A0D-4084-82D3-DADD429C0D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5331D-4F35-432F-B9F7-936E37C373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811686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61FAD1-ABC7-45FA-B7D6-DE1F6E6689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96E263-288B-444C-A485-2D3E0B1A20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00CFC-CDBE-4E59-9E87-AA2BC76620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E0757-51A7-454F-8A25-B8A75E9E7D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808346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D0639A-E2C2-4435-9131-15FABD5A43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AA0996-7BFD-4672-98D0-0732C18D85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CE1624-E07B-47C1-BEEF-6F5E4A8C27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19AE6-0757-45A1-9108-516384A2D9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543559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BBEC0F7A-B415-4806-8A30-C5E22FF00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274638"/>
            <a:ext cx="73136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BB2FC2D-1FD4-4C73-ACC9-8097BA073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600200"/>
            <a:ext cx="73136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>
            <a:extLst>
              <a:ext uri="{FF2B5EF4-FFF2-40B4-BE49-F238E27FC236}">
                <a16:creationId xmlns:a16="http://schemas.microsoft.com/office/drawing/2014/main" id="{4A8F279A-7CF7-4F99-BD69-8BC84128377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3038" y="6524625"/>
            <a:ext cx="2133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>
            <a:extLst>
              <a:ext uri="{FF2B5EF4-FFF2-40B4-BE49-F238E27FC236}">
                <a16:creationId xmlns:a16="http://schemas.microsoft.com/office/drawing/2014/main" id="{EC8E73EF-3432-40CC-9402-3D059D9B105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524625"/>
            <a:ext cx="2895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>
            <a:extLst>
              <a:ext uri="{FF2B5EF4-FFF2-40B4-BE49-F238E27FC236}">
                <a16:creationId xmlns:a16="http://schemas.microsoft.com/office/drawing/2014/main" id="{05BAD021-8A63-44DD-BA3F-03BC5CE8427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524625"/>
            <a:ext cx="2133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16DDB4-6BF9-4CB5-A9AD-CFC71145AD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med">
    <p:wip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121BA72-B6A0-4335-960B-5E4E02450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90488"/>
            <a:ext cx="6019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28C9664A-DA06-41EB-BEAD-F7033CB22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94916" name="Rectangle 4">
            <a:extLst>
              <a:ext uri="{FF2B5EF4-FFF2-40B4-BE49-F238E27FC236}">
                <a16:creationId xmlns:a16="http://schemas.microsoft.com/office/drawing/2014/main" id="{86F665DB-13E1-4516-91C3-67F804D973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19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4917" name="Rectangle 5">
            <a:extLst>
              <a:ext uri="{FF2B5EF4-FFF2-40B4-BE49-F238E27FC236}">
                <a16:creationId xmlns:a16="http://schemas.microsoft.com/office/drawing/2014/main" id="{55A7AD18-2193-4197-A2CC-F56E96A736E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4918" name="Rectangle 6">
            <a:extLst>
              <a:ext uri="{FF2B5EF4-FFF2-40B4-BE49-F238E27FC236}">
                <a16:creationId xmlns:a16="http://schemas.microsoft.com/office/drawing/2014/main" id="{686B85DB-A4BB-4F16-9408-99622129C3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2732252-3436-455E-A1CC-9CA6F26469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wip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9896913-C31F-4B54-9B38-176A3EDD2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90488"/>
            <a:ext cx="6019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9779ABC-24A2-47EB-9C08-FEDD668F9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0A7B1F85-7D50-41C2-A1E1-2DC9BE735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19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</a:defRPr>
            </a:lvl1pPr>
          </a:lstStyle>
          <a:p>
            <a:pPr>
              <a:defRPr/>
            </a:pPr>
            <a:fld id="{DBCA6B2E-7A73-44E3-9D70-A8F0FFADC72A}" type="datetime1">
              <a:rPr lang="zh-CN" altLang="en-US"/>
              <a:pPr>
                <a:defRPr/>
              </a:pPr>
              <a:t>2022/12/26</a:t>
            </a:fld>
            <a:endParaRPr lang="en-US" altLang="zh-CN"/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7E868EB8-8FAA-4791-B0D8-DCFF3CB95A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79380A8F-B99E-41C7-B756-F9CF7555D7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8565608B-7948-4F2A-AB97-EFB9B6E210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87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oleObject" Target="../embeddings/oleObject26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51.png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6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52.bin"/><Relationship Id="rId18" Type="http://schemas.openxmlformats.org/officeDocument/2006/relationships/oleObject" Target="../embeddings/oleObject55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43.wmf"/><Relationship Id="rId19" Type="http://schemas.openxmlformats.org/officeDocument/2006/relationships/image" Target="../media/image57.png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wmf"/><Relationship Id="rId11" Type="http://schemas.openxmlformats.org/officeDocument/2006/relationships/image" Target="../media/image61.png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0.png"/><Relationship Id="rId4" Type="http://schemas.openxmlformats.org/officeDocument/2006/relationships/image" Target="../media/image42.wmf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73.png"/><Relationship Id="rId7" Type="http://schemas.openxmlformats.org/officeDocument/2006/relationships/image" Target="../media/image55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69.png"/><Relationship Id="rId7" Type="http://schemas.openxmlformats.org/officeDocument/2006/relationships/image" Target="../media/image7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0.png"/><Relationship Id="rId11" Type="http://schemas.openxmlformats.org/officeDocument/2006/relationships/image" Target="../media/image6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6.wmf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4.bin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9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wmf"/><Relationship Id="rId11" Type="http://schemas.openxmlformats.org/officeDocument/2006/relationships/image" Target="../media/image55.wmf"/><Relationship Id="rId5" Type="http://schemas.openxmlformats.org/officeDocument/2006/relationships/oleObject" Target="../embeddings/oleObject60.bin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63.bin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5.bin"/><Relationship Id="rId22" Type="http://schemas.openxmlformats.org/officeDocument/2006/relationships/image" Target="../media/image5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5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oleObject" Target="../embeddings/oleObject74.bin"/><Relationship Id="rId7" Type="http://schemas.openxmlformats.org/officeDocument/2006/relationships/image" Target="../media/image82.png"/><Relationship Id="rId12" Type="http://schemas.openxmlformats.org/officeDocument/2006/relationships/image" Target="../media/image83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3.wmf"/><Relationship Id="rId11" Type="http://schemas.openxmlformats.org/officeDocument/2006/relationships/image" Target="../media/image65.wmf"/><Relationship Id="rId5" Type="http://schemas.openxmlformats.org/officeDocument/2006/relationships/oleObject" Target="../embeddings/oleObject75.bin"/><Relationship Id="rId10" Type="http://schemas.openxmlformats.org/officeDocument/2006/relationships/oleObject" Target="../embeddings/oleObject77.bin"/><Relationship Id="rId4" Type="http://schemas.openxmlformats.org/officeDocument/2006/relationships/image" Target="../media/image62.wmf"/><Relationship Id="rId9" Type="http://schemas.openxmlformats.org/officeDocument/2006/relationships/image" Target="../media/image6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6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95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9.wmf"/><Relationship Id="rId11" Type="http://schemas.openxmlformats.org/officeDocument/2006/relationships/image" Target="../media/image70.wmf"/><Relationship Id="rId5" Type="http://schemas.openxmlformats.org/officeDocument/2006/relationships/oleObject" Target="../embeddings/oleObject81.bin"/><Relationship Id="rId10" Type="http://schemas.openxmlformats.org/officeDocument/2006/relationships/oleObject" Target="../embeddings/oleObject85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8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770.png"/><Relationship Id="rId7" Type="http://schemas.openxmlformats.org/officeDocument/2006/relationships/image" Target="../media/image97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790.png"/><Relationship Id="rId10" Type="http://schemas.openxmlformats.org/officeDocument/2006/relationships/image" Target="../media/image100.png"/><Relationship Id="rId4" Type="http://schemas.openxmlformats.org/officeDocument/2006/relationships/image" Target="../media/image780.png"/><Relationship Id="rId9" Type="http://schemas.openxmlformats.org/officeDocument/2006/relationships/image" Target="../media/image9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98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73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8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79.wmf"/><Relationship Id="rId3" Type="http://schemas.openxmlformats.org/officeDocument/2006/relationships/image" Target="../media/image1100.png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9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7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115.png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14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6.wmf"/><Relationship Id="rId11" Type="http://schemas.openxmlformats.org/officeDocument/2006/relationships/image" Target="../media/image1130.png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1120.png"/><Relationship Id="rId4" Type="http://schemas.openxmlformats.org/officeDocument/2006/relationships/image" Target="../media/image75.wmf"/><Relationship Id="rId9" Type="http://schemas.openxmlformats.org/officeDocument/2006/relationships/image" Target="../media/image1110.png"/><Relationship Id="rId14" Type="http://schemas.openxmlformats.org/officeDocument/2006/relationships/image" Target="../media/image1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8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5.wmf"/><Relationship Id="rId11" Type="http://schemas.openxmlformats.org/officeDocument/2006/relationships/image" Target="../media/image82.wmf"/><Relationship Id="rId5" Type="http://schemas.openxmlformats.org/officeDocument/2006/relationships/oleObject" Target="../embeddings/oleObject98.bin"/><Relationship Id="rId10" Type="http://schemas.openxmlformats.org/officeDocument/2006/relationships/oleObject" Target="../embeddings/oleObject101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0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oleObject" Target="../embeddings/oleObject102.bin"/><Relationship Id="rId7" Type="http://schemas.openxmlformats.org/officeDocument/2006/relationships/image" Target="../media/image12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8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7" Type="http://schemas.openxmlformats.org/officeDocument/2006/relationships/image" Target="../media/image121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8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32.png"/><Relationship Id="rId4" Type="http://schemas.openxmlformats.org/officeDocument/2006/relationships/image" Target="../media/image86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image" Target="../media/image135.png"/><Relationship Id="rId7" Type="http://schemas.openxmlformats.org/officeDocument/2006/relationships/image" Target="../media/image137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7.emf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38.png"/><Relationship Id="rId4" Type="http://schemas.openxmlformats.org/officeDocument/2006/relationships/image" Target="../media/image136.png"/><Relationship Id="rId9" Type="http://schemas.openxmlformats.org/officeDocument/2006/relationships/image" Target="../media/image8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89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9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15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97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98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3" Type="http://schemas.openxmlformats.org/officeDocument/2006/relationships/oleObject" Target="../embeddings/oleObject119.bin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00.wmf"/><Relationship Id="rId9" Type="http://schemas.openxmlformats.org/officeDocument/2006/relationships/image" Target="../media/image170.png"/><Relationship Id="rId14" Type="http://schemas.openxmlformats.org/officeDocument/2006/relationships/image" Target="../media/image17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23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image" Target="../media/image184.png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oleObject" Target="../embeddings/oleObject12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27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09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0.png"/><Relationship Id="rId7" Type="http://schemas.openxmlformats.org/officeDocument/2006/relationships/image" Target="../media/image157.png"/><Relationship Id="rId2" Type="http://schemas.openxmlformats.org/officeDocument/2006/relationships/image" Target="../media/image15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11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96.png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16.wmf"/><Relationship Id="rId17" Type="http://schemas.openxmlformats.org/officeDocument/2006/relationships/image" Target="../media/image195.png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41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image" Target="../media/image117.wmf"/><Relationship Id="rId10" Type="http://schemas.openxmlformats.org/officeDocument/2006/relationships/image" Target="../media/image194.png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37.bin"/><Relationship Id="rId14" Type="http://schemas.openxmlformats.org/officeDocument/2006/relationships/oleObject" Target="../embeddings/oleObject14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e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7" Type="http://schemas.openxmlformats.org/officeDocument/2006/relationships/image" Target="../media/image197.png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88.e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86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49.bin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04.png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image" Target="../media/image123.wmf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47.bin"/><Relationship Id="rId14" Type="http://schemas.openxmlformats.org/officeDocument/2006/relationships/oleObject" Target="../embeddings/oleObject150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8.png"/><Relationship Id="rId4" Type="http://schemas.openxmlformats.org/officeDocument/2006/relationships/image" Target="../media/image20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28.wmf"/><Relationship Id="rId17" Type="http://schemas.openxmlformats.org/officeDocument/2006/relationships/image" Target="../media/image1370.png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58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29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130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131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32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135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70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40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139.emf"/><Relationship Id="rId4" Type="http://schemas.openxmlformats.org/officeDocument/2006/relationships/image" Target="../media/image136.e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41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oleObject" Target="../embeddings/oleObject165.bin"/><Relationship Id="rId7" Type="http://schemas.openxmlformats.org/officeDocument/2006/relationships/image" Target="../media/image191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3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42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44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47.wmf"/><Relationship Id="rId9" Type="http://schemas.openxmlformats.org/officeDocument/2006/relationships/image" Target="../media/image236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37.png"/><Relationship Id="rId7" Type="http://schemas.openxmlformats.org/officeDocument/2006/relationships/image" Target="../media/image239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238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image" Target="../media/image241.png"/><Relationship Id="rId7" Type="http://schemas.openxmlformats.org/officeDocument/2006/relationships/image" Target="../media/image14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174.bin"/><Relationship Id="rId5" Type="http://schemas.openxmlformats.org/officeDocument/2006/relationships/image" Target="../media/image243.png"/><Relationship Id="rId4" Type="http://schemas.openxmlformats.org/officeDocument/2006/relationships/image" Target="../media/image24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50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86.bin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5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image" Target="../media/image253.png"/><Relationship Id="rId10" Type="http://schemas.openxmlformats.org/officeDocument/2006/relationships/image" Target="../media/image155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57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127.wmf"/><Relationship Id="rId3" Type="http://schemas.openxmlformats.org/officeDocument/2006/relationships/image" Target="../media/image254.png"/><Relationship Id="rId21" Type="http://schemas.openxmlformats.org/officeDocument/2006/relationships/image" Target="../media/image262.png"/><Relationship Id="rId7" Type="http://schemas.openxmlformats.org/officeDocument/2006/relationships/image" Target="../media/image258.png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54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26.wmf"/><Relationship Id="rId20" Type="http://schemas.openxmlformats.org/officeDocument/2006/relationships/image" Target="../media/image128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57.png"/><Relationship Id="rId11" Type="http://schemas.openxmlformats.org/officeDocument/2006/relationships/oleObject" Target="../embeddings/oleObject151.bin"/><Relationship Id="rId5" Type="http://schemas.openxmlformats.org/officeDocument/2006/relationships/image" Target="../media/image256.png"/><Relationship Id="rId15" Type="http://schemas.openxmlformats.org/officeDocument/2006/relationships/oleObject" Target="../embeddings/oleObject153.bin"/><Relationship Id="rId10" Type="http://schemas.openxmlformats.org/officeDocument/2006/relationships/image" Target="../media/image261.png"/><Relationship Id="rId19" Type="http://schemas.openxmlformats.org/officeDocument/2006/relationships/oleObject" Target="../embeddings/oleObject155.bin"/><Relationship Id="rId4" Type="http://schemas.openxmlformats.org/officeDocument/2006/relationships/image" Target="../media/image255.png"/><Relationship Id="rId9" Type="http://schemas.openxmlformats.org/officeDocument/2006/relationships/image" Target="../media/image260.png"/><Relationship Id="rId14" Type="http://schemas.openxmlformats.org/officeDocument/2006/relationships/image" Target="../media/image125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58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94.bin"/><Relationship Id="rId18" Type="http://schemas.openxmlformats.org/officeDocument/2006/relationships/oleObject" Target="../embeddings/oleObject197.bin"/><Relationship Id="rId3" Type="http://schemas.openxmlformats.org/officeDocument/2006/relationships/oleObject" Target="../embeddings/oleObject189.bin"/><Relationship Id="rId21" Type="http://schemas.openxmlformats.org/officeDocument/2006/relationships/image" Target="../media/image273.png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64.wmf"/><Relationship Id="rId17" Type="http://schemas.openxmlformats.org/officeDocument/2006/relationships/image" Target="../media/image166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96.bin"/><Relationship Id="rId20" Type="http://schemas.openxmlformats.org/officeDocument/2006/relationships/image" Target="../media/image272.png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10" Type="http://schemas.openxmlformats.org/officeDocument/2006/relationships/image" Target="../media/image163.wmf"/><Relationship Id="rId19" Type="http://schemas.openxmlformats.org/officeDocument/2006/relationships/oleObject" Target="../embeddings/oleObject198.bin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6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8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3" Type="http://schemas.openxmlformats.org/officeDocument/2006/relationships/image" Target="../media/image275.png"/><Relationship Id="rId7" Type="http://schemas.openxmlformats.org/officeDocument/2006/relationships/image" Target="../media/image277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27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168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203.bin"/><Relationship Id="rId4" Type="http://schemas.openxmlformats.org/officeDocument/2006/relationships/image" Target="../media/image170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172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3" Type="http://schemas.openxmlformats.org/officeDocument/2006/relationships/oleObject" Target="../embeddings/oleObject207.bin"/><Relationship Id="rId7" Type="http://schemas.openxmlformats.org/officeDocument/2006/relationships/image" Target="../media/image176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288.png"/><Relationship Id="rId5" Type="http://schemas.openxmlformats.org/officeDocument/2006/relationships/image" Target="../media/image287.png"/><Relationship Id="rId4" Type="http://schemas.openxmlformats.org/officeDocument/2006/relationships/image" Target="../media/image175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7" Type="http://schemas.openxmlformats.org/officeDocument/2006/relationships/image" Target="../media/image290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19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png"/><Relationship Id="rId7" Type="http://schemas.openxmlformats.org/officeDocument/2006/relationships/image" Target="../media/image296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5.png"/><Relationship Id="rId5" Type="http://schemas.openxmlformats.org/officeDocument/2006/relationships/image" Target="../media/image294.png"/><Relationship Id="rId4" Type="http://schemas.openxmlformats.org/officeDocument/2006/relationships/image" Target="../media/image293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png"/><Relationship Id="rId3" Type="http://schemas.openxmlformats.org/officeDocument/2006/relationships/image" Target="../media/image298.png"/><Relationship Id="rId7" Type="http://schemas.openxmlformats.org/officeDocument/2006/relationships/image" Target="../media/image302.png"/><Relationship Id="rId2" Type="http://schemas.openxmlformats.org/officeDocument/2006/relationships/image" Target="../media/image29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01.png"/><Relationship Id="rId5" Type="http://schemas.openxmlformats.org/officeDocument/2006/relationships/image" Target="../media/image300.png"/><Relationship Id="rId4" Type="http://schemas.openxmlformats.org/officeDocument/2006/relationships/image" Target="../media/image299.png"/><Relationship Id="rId9" Type="http://schemas.openxmlformats.org/officeDocument/2006/relationships/image" Target="../media/image304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180.wmf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211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184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183.e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2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186.w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185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224.bin"/><Relationship Id="rId18" Type="http://schemas.openxmlformats.org/officeDocument/2006/relationships/image" Target="../media/image194.wmf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191.wmf"/><Relationship Id="rId17" Type="http://schemas.openxmlformats.org/officeDocument/2006/relationships/oleObject" Target="../embeddings/oleObject22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93.wmf"/><Relationship Id="rId1" Type="http://schemas.openxmlformats.org/officeDocument/2006/relationships/vmlDrawing" Target="../drawings/vmlDrawing71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10" Type="http://schemas.openxmlformats.org/officeDocument/2006/relationships/image" Target="../media/image190.wmf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192.w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19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0" Type="http://schemas.openxmlformats.org/officeDocument/2006/relationships/image" Target="../media/image198.w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230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2.png"/><Relationship Id="rId5" Type="http://schemas.openxmlformats.org/officeDocument/2006/relationships/image" Target="../media/image331.png"/><Relationship Id="rId4" Type="http://schemas.openxmlformats.org/officeDocument/2006/relationships/image" Target="../media/image33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png"/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image" Target="../media/image336.png"/><Relationship Id="rId7" Type="http://schemas.openxmlformats.org/officeDocument/2006/relationships/image" Target="../media/image340.png"/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9.png"/><Relationship Id="rId5" Type="http://schemas.openxmlformats.org/officeDocument/2006/relationships/image" Target="../media/image338.png"/><Relationship Id="rId4" Type="http://schemas.openxmlformats.org/officeDocument/2006/relationships/image" Target="../media/image337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233.bin"/><Relationship Id="rId4" Type="http://schemas.openxmlformats.org/officeDocument/2006/relationships/image" Target="../media/image200.wmf"/><Relationship Id="rId9" Type="http://schemas.openxmlformats.org/officeDocument/2006/relationships/image" Target="../media/image345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7.bin"/><Relationship Id="rId13" Type="http://schemas.openxmlformats.org/officeDocument/2006/relationships/image" Target="../media/image2420.png"/><Relationship Id="rId3" Type="http://schemas.openxmlformats.org/officeDocument/2006/relationships/image" Target="../media/image2380.png"/><Relationship Id="rId7" Type="http://schemas.openxmlformats.org/officeDocument/2006/relationships/image" Target="../media/image204.wmf"/><Relationship Id="rId12" Type="http://schemas.openxmlformats.org/officeDocument/2006/relationships/image" Target="../media/image2410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4.vml"/><Relationship Id="rId6" Type="http://schemas.openxmlformats.org/officeDocument/2006/relationships/oleObject" Target="../embeddings/oleObject236.bin"/><Relationship Id="rId11" Type="http://schemas.openxmlformats.org/officeDocument/2006/relationships/image" Target="../media/image2400.png"/><Relationship Id="rId5" Type="http://schemas.openxmlformats.org/officeDocument/2006/relationships/image" Target="../media/image203.wmf"/><Relationship Id="rId10" Type="http://schemas.openxmlformats.org/officeDocument/2006/relationships/image" Target="../media/image2390.png"/><Relationship Id="rId4" Type="http://schemas.openxmlformats.org/officeDocument/2006/relationships/oleObject" Target="../embeddings/oleObject235.bin"/><Relationship Id="rId9" Type="http://schemas.openxmlformats.org/officeDocument/2006/relationships/image" Target="../media/image205.wmf"/><Relationship Id="rId14" Type="http://schemas.openxmlformats.org/officeDocument/2006/relationships/image" Target="../media/image243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image" Target="../media/image244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>
            <a:extLst>
              <a:ext uri="{FF2B5EF4-FFF2-40B4-BE49-F238E27FC236}">
                <a16:creationId xmlns:a16="http://schemas.microsoft.com/office/drawing/2014/main" id="{E34F7455-91BD-4070-87A8-13188D2120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7364D7-890A-4AB9-B646-2FF10DC995F4}" type="slidenum">
              <a:rPr lang="en-US" altLang="zh-CN"/>
              <a:pPr eaLnBrk="1" hangingPunct="1"/>
              <a:t>1</a:t>
            </a:fld>
            <a:endParaRPr lang="en-US" altLang="zh-CN"/>
          </a:p>
        </p:txBody>
      </p:sp>
      <p:sp>
        <p:nvSpPr>
          <p:cNvPr id="83971" name="Rectangle 4">
            <a:extLst>
              <a:ext uri="{FF2B5EF4-FFF2-40B4-BE49-F238E27FC236}">
                <a16:creationId xmlns:a16="http://schemas.microsoft.com/office/drawing/2014/main" id="{CA9B7AAC-FA0A-4229-8B02-5C05DC91A15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4800" b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第四章  向量组的</a:t>
            </a:r>
            <a:br>
              <a:rPr kumimoji="1" lang="zh-CN" altLang="en-US" sz="4800" b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kumimoji="1" lang="zh-CN" altLang="en-US" sz="4800" b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线性相关性</a:t>
            </a:r>
          </a:p>
        </p:txBody>
      </p:sp>
    </p:spTree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灯片编号占位符 3">
            <a:extLst>
              <a:ext uri="{FF2B5EF4-FFF2-40B4-BE49-F238E27FC236}">
                <a16:creationId xmlns:a16="http://schemas.microsoft.com/office/drawing/2014/main" id="{7852DB43-640F-485A-832D-00B0BC9B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3E5CC9-EEEE-4E7B-B6D7-3A11F1607BEC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62475" name="Text Box 11">
            <a:extLst>
              <a:ext uri="{FF2B5EF4-FFF2-40B4-BE49-F238E27FC236}">
                <a16:creationId xmlns:a16="http://schemas.microsoft.com/office/drawing/2014/main" id="{98094427-394D-4AE5-8512-23D09A70E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312863"/>
            <a:ext cx="137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例如：</a:t>
            </a:r>
          </a:p>
        </p:txBody>
      </p:sp>
      <p:graphicFrame>
        <p:nvGraphicFramePr>
          <p:cNvPr id="62476" name="Object 12">
            <a:extLst>
              <a:ext uri="{FF2B5EF4-FFF2-40B4-BE49-F238E27FC236}">
                <a16:creationId xmlns:a16="http://schemas.microsoft.com/office/drawing/2014/main" id="{A0E1C546-03EF-4FE9-8C53-88027074A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3413" y="1444625"/>
          <a:ext cx="5927725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3" imgW="6083280" imgH="1562040" progId="Equation.DSMT4">
                  <p:embed/>
                </p:oleObj>
              </mc:Choice>
              <mc:Fallback>
                <p:oleObj name="Equation" r:id="rId3" imgW="6083280" imgH="1562040" progId="Equation.DSMT4">
                  <p:embed/>
                  <p:pic>
                    <p:nvPicPr>
                      <p:cNvPr id="62476" name="Object 12">
                        <a:extLst>
                          <a:ext uri="{FF2B5EF4-FFF2-40B4-BE49-F238E27FC236}">
                            <a16:creationId xmlns:a16="http://schemas.microsoft.com/office/drawing/2014/main" id="{A0E1C546-03EF-4FE9-8C53-88027074A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1444625"/>
                        <a:ext cx="5927725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>
            <a:extLst>
              <a:ext uri="{FF2B5EF4-FFF2-40B4-BE49-F238E27FC236}">
                <a16:creationId xmlns:a16="http://schemas.microsoft.com/office/drawing/2014/main" id="{A1581F93-D90A-4B7B-ADF1-BFB55065E0D9}"/>
              </a:ext>
            </a:extLst>
          </p:cNvPr>
          <p:cNvGrpSpPr>
            <a:grpSpLocks/>
          </p:cNvGrpSpPr>
          <p:nvPr/>
        </p:nvGrpSpPr>
        <p:grpSpPr bwMode="auto">
          <a:xfrm>
            <a:off x="1422400" y="3008313"/>
            <a:ext cx="4349750" cy="492125"/>
            <a:chOff x="896" y="1895"/>
            <a:chExt cx="2740" cy="310"/>
          </a:xfrm>
        </p:grpSpPr>
        <p:sp>
          <p:nvSpPr>
            <p:cNvPr id="9227" name="Text Box 13">
              <a:extLst>
                <a:ext uri="{FF2B5EF4-FFF2-40B4-BE49-F238E27FC236}">
                  <a16:creationId xmlns:a16="http://schemas.microsoft.com/office/drawing/2014/main" id="{ED2D0256-A1FC-4FFA-B192-322425760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1895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则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b 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能由</a:t>
              </a:r>
            </a:p>
          </p:txBody>
        </p:sp>
        <p:graphicFrame>
          <p:nvGraphicFramePr>
            <p:cNvPr id="9221" name="Object 22">
              <a:extLst>
                <a:ext uri="{FF2B5EF4-FFF2-40B4-BE49-F238E27FC236}">
                  <a16:creationId xmlns:a16="http://schemas.microsoft.com/office/drawing/2014/main" id="{060FB017-C415-4867-8CF6-CD617D1D1F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1933"/>
            <a:ext cx="93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3" name="Equation" r:id="rId5" imgW="1282680" imgH="431640" progId="Equation.DSMT4">
                    <p:embed/>
                  </p:oleObj>
                </mc:Choice>
                <mc:Fallback>
                  <p:oleObj name="Equation" r:id="rId5" imgW="1282680" imgH="431640" progId="Equation.DSMT4">
                    <p:embed/>
                    <p:pic>
                      <p:nvPicPr>
                        <p:cNvPr id="9221" name="Object 22">
                          <a:extLst>
                            <a:ext uri="{FF2B5EF4-FFF2-40B4-BE49-F238E27FC236}">
                              <a16:creationId xmlns:a16="http://schemas.microsoft.com/office/drawing/2014/main" id="{060FB017-C415-4867-8CF6-CD617D1D1F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1933"/>
                          <a:ext cx="93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8" name="Rectangle 23">
              <a:extLst>
                <a:ext uri="{FF2B5EF4-FFF2-40B4-BE49-F238E27FC236}">
                  <a16:creationId xmlns:a16="http://schemas.microsoft.com/office/drawing/2014/main" id="{25079E17-29E3-439B-8D85-4FF37F607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917"/>
              <a:ext cx="9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/>
                <a:t>线性表示</a:t>
              </a:r>
              <a:r>
                <a:rPr kumimoji="1" lang="en-US" altLang="zh-CN" sz="2400" b="1"/>
                <a:t>.</a:t>
              </a:r>
            </a:p>
          </p:txBody>
        </p:sp>
      </p:grpSp>
      <p:sp>
        <p:nvSpPr>
          <p:cNvPr id="62488" name="Text Box 24">
            <a:extLst>
              <a:ext uri="{FF2B5EF4-FFF2-40B4-BE49-F238E27FC236}">
                <a16:creationId xmlns:a16="http://schemas.microsoft.com/office/drawing/2014/main" id="{B37B494B-6D39-43ED-BCAD-E13DE3254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57346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解方程组</a:t>
            </a:r>
          </a:p>
        </p:txBody>
      </p:sp>
      <p:graphicFrame>
        <p:nvGraphicFramePr>
          <p:cNvPr id="62489" name="Object 25">
            <a:extLst>
              <a:ext uri="{FF2B5EF4-FFF2-40B4-BE49-F238E27FC236}">
                <a16:creationId xmlns:a16="http://schemas.microsoft.com/office/drawing/2014/main" id="{53BAA91E-8DBD-497C-810E-AE9B9DE90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5013" y="3608388"/>
          <a:ext cx="3384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7" imgW="3174840" imgH="431640" progId="Equation.DSMT4">
                  <p:embed/>
                </p:oleObj>
              </mc:Choice>
              <mc:Fallback>
                <p:oleObj name="Equation" r:id="rId7" imgW="3174840" imgH="431640" progId="Equation.DSMT4">
                  <p:embed/>
                  <p:pic>
                    <p:nvPicPr>
                      <p:cNvPr id="62489" name="Object 25">
                        <a:extLst>
                          <a:ext uri="{FF2B5EF4-FFF2-40B4-BE49-F238E27FC236}">
                            <a16:creationId xmlns:a16="http://schemas.microsoft.com/office/drawing/2014/main" id="{53BAA91E-8DBD-497C-810E-AE9B9DE902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3608388"/>
                        <a:ext cx="33845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7" name="Object 33">
            <a:extLst>
              <a:ext uri="{FF2B5EF4-FFF2-40B4-BE49-F238E27FC236}">
                <a16:creationId xmlns:a16="http://schemas.microsoft.com/office/drawing/2014/main" id="{624978AD-8AC0-40C5-920C-97FD85C60F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9013" y="4221163"/>
          <a:ext cx="4211637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9" imgW="3314520" imgH="1562040" progId="Equation.DSMT4">
                  <p:embed/>
                </p:oleObj>
              </mc:Choice>
              <mc:Fallback>
                <p:oleObj name="Equation" r:id="rId9" imgW="3314520" imgH="1562040" progId="Equation.DSMT4">
                  <p:embed/>
                  <p:pic>
                    <p:nvPicPr>
                      <p:cNvPr id="62497" name="Object 33">
                        <a:extLst>
                          <a:ext uri="{FF2B5EF4-FFF2-40B4-BE49-F238E27FC236}">
                            <a16:creationId xmlns:a16="http://schemas.microsoft.com/office/drawing/2014/main" id="{624978AD-8AC0-40C5-920C-97FD85C60F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4221163"/>
                        <a:ext cx="4211637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8" name="Text Box 34">
            <a:extLst>
              <a:ext uri="{FF2B5EF4-FFF2-40B4-BE49-F238E27FC236}">
                <a16:creationId xmlns:a16="http://schemas.microsoft.com/office/drawing/2014/main" id="{3B101955-A480-47B1-9A23-2750540B5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763" y="4149725"/>
            <a:ext cx="228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既解方程组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5" grpId="0" build="allAtOnce"/>
      <p:bldP spid="62488" grpId="0"/>
      <p:bldP spid="624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5C8E46CD-17BA-4E1A-8377-20003F46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CC6A38-246A-4BA7-B8C3-AEFDD28DDB61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graphicFrame>
        <p:nvGraphicFramePr>
          <p:cNvPr id="334852" name="Object 4">
            <a:extLst>
              <a:ext uri="{FF2B5EF4-FFF2-40B4-BE49-F238E27FC236}">
                <a16:creationId xmlns:a16="http://schemas.microsoft.com/office/drawing/2014/main" id="{415B42E6-C3F4-40F4-B322-6F6B7ABC5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0" y="1628775"/>
          <a:ext cx="301942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3" imgW="2920680" imgH="1562040" progId="Equation.DSMT4">
                  <p:embed/>
                </p:oleObj>
              </mc:Choice>
              <mc:Fallback>
                <p:oleObj name="Equation" r:id="rId3" imgW="2920680" imgH="1562040" progId="Equation.DSMT4">
                  <p:embed/>
                  <p:pic>
                    <p:nvPicPr>
                      <p:cNvPr id="334852" name="Object 4">
                        <a:extLst>
                          <a:ext uri="{FF2B5EF4-FFF2-40B4-BE49-F238E27FC236}">
                            <a16:creationId xmlns:a16="http://schemas.microsoft.com/office/drawing/2014/main" id="{415B42E6-C3F4-40F4-B322-6F6B7ABC5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1628775"/>
                        <a:ext cx="3019425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247" name="Text Box 6">
                <a:extLst>
                  <a:ext uri="{FF2B5EF4-FFF2-40B4-BE49-F238E27FC236}">
                    <a16:creationId xmlns:a16="http://schemas.microsoft.com/office/drawing/2014/main" id="{C2B06759-39C5-40DC-8F34-EB1F937992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5616" y="3381376"/>
                <a:ext cx="60486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所以，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247" name="Text Box 6">
                <a:extLst>
                  <a:ext uri="{FF2B5EF4-FFF2-40B4-BE49-F238E27FC236}">
                    <a16:creationId xmlns:a16="http://schemas.microsoft.com/office/drawing/2014/main" id="{C2B06759-39C5-40DC-8F34-EB1F93799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3381376"/>
                <a:ext cx="6048672" cy="461665"/>
              </a:xfrm>
              <a:prstGeom prst="rect">
                <a:avLst/>
              </a:prstGeom>
              <a:blipFill>
                <a:blip r:embed="rId5"/>
                <a:stretch>
                  <a:fillRect l="-1512" t="-14667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Text Box 8">
            <a:extLst>
              <a:ext uri="{FF2B5EF4-FFF2-40B4-BE49-F238E27FC236}">
                <a16:creationId xmlns:a16="http://schemas.microsoft.com/office/drawing/2014/main" id="{46A5C931-6492-4B60-9F53-510E09AB0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13160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6">
                <a:extLst>
                  <a:ext uri="{FF2B5EF4-FFF2-40B4-BE49-F238E27FC236}">
                    <a16:creationId xmlns:a16="http://schemas.microsoft.com/office/drawing/2014/main" id="{B9EBF119-4486-43F2-AE00-DBDD6FAACE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4193" y="4112659"/>
                <a:ext cx="60486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4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其中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可以</m:t>
                    </m:r>
                    <m:r>
                      <a:rPr lang="zh-CN" altLang="en-US" sz="24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取</m:t>
                    </m:r>
                    <m:r>
                      <a:rPr lang="zh-CN" altLang="en-US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任何</m:t>
                    </m:r>
                    <m:r>
                      <a:rPr lang="zh-CN" altLang="en-US" sz="24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，如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Text Box 6">
                <a:extLst>
                  <a:ext uri="{FF2B5EF4-FFF2-40B4-BE49-F238E27FC236}">
                    <a16:creationId xmlns:a16="http://schemas.microsoft.com/office/drawing/2014/main" id="{B9EBF119-4486-43F2-AE00-DBDD6FAAC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4193" y="4112659"/>
                <a:ext cx="6048672" cy="461665"/>
              </a:xfrm>
              <a:prstGeom prst="rect">
                <a:avLst/>
              </a:prstGeom>
              <a:blipFill>
                <a:blip r:embed="rId6"/>
                <a:stretch>
                  <a:fillRect l="-907" t="-14667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6">
                <a:extLst>
                  <a:ext uri="{FF2B5EF4-FFF2-40B4-BE49-F238E27FC236}">
                    <a16:creationId xmlns:a16="http://schemas.microsoft.com/office/drawing/2014/main" id="{E6E8DB9C-1676-46F3-8C4B-CA21DAB481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4193" y="4767560"/>
                <a:ext cx="60486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Text Box 6">
                <a:extLst>
                  <a:ext uri="{FF2B5EF4-FFF2-40B4-BE49-F238E27FC236}">
                    <a16:creationId xmlns:a16="http://schemas.microsoft.com/office/drawing/2014/main" id="{E6E8DB9C-1676-46F3-8C4B-CA21DAB48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4193" y="4767560"/>
                <a:ext cx="6048672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>
                <a:extLst>
                  <a:ext uri="{FF2B5EF4-FFF2-40B4-BE49-F238E27FC236}">
                    <a16:creationId xmlns:a16="http://schemas.microsoft.com/office/drawing/2014/main" id="{E97A1479-8F8E-4882-A3FC-7E21BE43F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4193" y="5311129"/>
                <a:ext cx="60486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 Box 6">
                <a:extLst>
                  <a:ext uri="{FF2B5EF4-FFF2-40B4-BE49-F238E27FC236}">
                    <a16:creationId xmlns:a16="http://schemas.microsoft.com/office/drawing/2014/main" id="{E97A1479-8F8E-4882-A3FC-7E21BE43F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4193" y="5311129"/>
                <a:ext cx="6048672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灯片编号占位符 3">
            <a:extLst>
              <a:ext uri="{FF2B5EF4-FFF2-40B4-BE49-F238E27FC236}">
                <a16:creationId xmlns:a16="http://schemas.microsoft.com/office/drawing/2014/main" id="{213FF2F6-C5C3-4F01-BB6A-E7241BC0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7BD07F-D13E-484C-8EF9-AF46CE50E968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graphicFrame>
        <p:nvGraphicFramePr>
          <p:cNvPr id="291843" name="Object 3">
            <a:extLst>
              <a:ext uri="{FF2B5EF4-FFF2-40B4-BE49-F238E27FC236}">
                <a16:creationId xmlns:a16="http://schemas.microsoft.com/office/drawing/2014/main" id="{EA2C229F-4978-45BC-AD24-5E96C3F629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412875"/>
          <a:ext cx="6121400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Equation" r:id="rId3" imgW="3225600" imgH="939600" progId="Equation.DSMT4">
                  <p:embed/>
                </p:oleObj>
              </mc:Choice>
              <mc:Fallback>
                <p:oleObj name="Equation" r:id="rId3" imgW="3225600" imgH="939600" progId="Equation.DSMT4">
                  <p:embed/>
                  <p:pic>
                    <p:nvPicPr>
                      <p:cNvPr id="291843" name="Object 3">
                        <a:extLst>
                          <a:ext uri="{FF2B5EF4-FFF2-40B4-BE49-F238E27FC236}">
                            <a16:creationId xmlns:a16="http://schemas.microsoft.com/office/drawing/2014/main" id="{EA2C229F-4978-45BC-AD24-5E96C3F629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12875"/>
                        <a:ext cx="6121400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>
            <a:extLst>
              <a:ext uri="{FF2B5EF4-FFF2-40B4-BE49-F238E27FC236}">
                <a16:creationId xmlns:a16="http://schemas.microsoft.com/office/drawing/2014/main" id="{4EF3F0A8-CC51-45D1-8595-150081E151E6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573463"/>
            <a:ext cx="7054850" cy="1944687"/>
            <a:chOff x="575" y="2251"/>
            <a:chExt cx="4444" cy="1225"/>
          </a:xfrm>
        </p:grpSpPr>
        <p:graphicFrame>
          <p:nvGraphicFramePr>
            <p:cNvPr id="11267" name="Object 6">
              <a:extLst>
                <a:ext uri="{FF2B5EF4-FFF2-40B4-BE49-F238E27FC236}">
                  <a16:creationId xmlns:a16="http://schemas.microsoft.com/office/drawing/2014/main" id="{DEC067F0-D329-44BB-8760-2FA385FDF1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7" y="2251"/>
            <a:ext cx="2152" cy="1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1" name="公式" r:id="rId5" imgW="1663560" imgH="939600" progId="Equation.3">
                    <p:embed/>
                  </p:oleObj>
                </mc:Choice>
                <mc:Fallback>
                  <p:oleObj name="公式" r:id="rId5" imgW="1663560" imgH="939600" progId="Equation.3">
                    <p:embed/>
                    <p:pic>
                      <p:nvPicPr>
                        <p:cNvPr id="11267" name="Object 6">
                          <a:extLst>
                            <a:ext uri="{FF2B5EF4-FFF2-40B4-BE49-F238E27FC236}">
                              <a16:creationId xmlns:a16="http://schemas.microsoft.com/office/drawing/2014/main" id="{DEC067F0-D329-44BB-8760-2FA385FDF1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7" y="2251"/>
                          <a:ext cx="2152" cy="1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7">
              <a:extLst>
                <a:ext uri="{FF2B5EF4-FFF2-40B4-BE49-F238E27FC236}">
                  <a16:creationId xmlns:a16="http://schemas.microsoft.com/office/drawing/2014/main" id="{5E96B4AC-2CF3-424D-A3E0-0C0D8C0F3D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7" y="2251"/>
            <a:ext cx="852" cy="1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2" name="公式" r:id="rId7" imgW="609480" imgH="939600" progId="Equation.3">
                    <p:embed/>
                  </p:oleObj>
                </mc:Choice>
                <mc:Fallback>
                  <p:oleObj name="公式" r:id="rId7" imgW="609480" imgH="939600" progId="Equation.3">
                    <p:embed/>
                    <p:pic>
                      <p:nvPicPr>
                        <p:cNvPr id="11268" name="Object 7">
                          <a:extLst>
                            <a:ext uri="{FF2B5EF4-FFF2-40B4-BE49-F238E27FC236}">
                              <a16:creationId xmlns:a16="http://schemas.microsoft.com/office/drawing/2014/main" id="{5E96B4AC-2CF3-424D-A3E0-0C0D8C0F3D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7" y="2251"/>
                          <a:ext cx="852" cy="1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8">
              <a:extLst>
                <a:ext uri="{FF2B5EF4-FFF2-40B4-BE49-F238E27FC236}">
                  <a16:creationId xmlns:a16="http://schemas.microsoft.com/office/drawing/2014/main" id="{2F432274-BAD2-475C-B79B-D1A22B1A0A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1" y="2251"/>
            <a:ext cx="778" cy="1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3" name="公式" r:id="rId9" imgW="596880" imgH="939600" progId="Equation.3">
                    <p:embed/>
                  </p:oleObj>
                </mc:Choice>
                <mc:Fallback>
                  <p:oleObj name="公式" r:id="rId9" imgW="596880" imgH="939600" progId="Equation.3">
                    <p:embed/>
                    <p:pic>
                      <p:nvPicPr>
                        <p:cNvPr id="11269" name="Object 8">
                          <a:extLst>
                            <a:ext uri="{FF2B5EF4-FFF2-40B4-BE49-F238E27FC236}">
                              <a16:creationId xmlns:a16="http://schemas.microsoft.com/office/drawing/2014/main" id="{2F432274-BAD2-475C-B79B-D1A22B1A0A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2251"/>
                          <a:ext cx="778" cy="1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2" name="Text Box 10">
              <a:extLst>
                <a:ext uri="{FF2B5EF4-FFF2-40B4-BE49-F238E27FC236}">
                  <a16:creationId xmlns:a16="http://schemas.microsoft.com/office/drawing/2014/main" id="{08CFFBE3-DEFD-43A5-AC03-389A49A6F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" y="2688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记</a:t>
              </a: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灯片编号占位符 3">
            <a:extLst>
              <a:ext uri="{FF2B5EF4-FFF2-40B4-BE49-F238E27FC236}">
                <a16:creationId xmlns:a16="http://schemas.microsoft.com/office/drawing/2014/main" id="{5BE864C1-4C74-4536-AF88-3447A7A6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E4CF6A-B371-4C39-B54F-94DA4BE39528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grpSp>
        <p:nvGrpSpPr>
          <p:cNvPr id="2" name="Group 1056">
            <a:extLst>
              <a:ext uri="{FF2B5EF4-FFF2-40B4-BE49-F238E27FC236}">
                <a16:creationId xmlns:a16="http://schemas.microsoft.com/office/drawing/2014/main" id="{7E90C3CA-3C25-484A-8F39-026989FB45F9}"/>
              </a:ext>
            </a:extLst>
          </p:cNvPr>
          <p:cNvGrpSpPr>
            <a:grpSpLocks/>
          </p:cNvGrpSpPr>
          <p:nvPr/>
        </p:nvGrpSpPr>
        <p:grpSpPr bwMode="auto">
          <a:xfrm>
            <a:off x="1316038" y="1239838"/>
            <a:ext cx="5776912" cy="2117725"/>
            <a:chOff x="829" y="781"/>
            <a:chExt cx="3639" cy="1334"/>
          </a:xfrm>
        </p:grpSpPr>
        <p:graphicFrame>
          <p:nvGraphicFramePr>
            <p:cNvPr id="12291" name="Object 1049">
              <a:extLst>
                <a:ext uri="{FF2B5EF4-FFF2-40B4-BE49-F238E27FC236}">
                  <a16:creationId xmlns:a16="http://schemas.microsoft.com/office/drawing/2014/main" id="{F5B8BE2C-0AF0-4A40-A433-0B4B9C1339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9" y="1298"/>
            <a:ext cx="258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3" name="Equation" r:id="rId3" imgW="4101840" imgH="507960" progId="Equation.DSMT4">
                    <p:embed/>
                  </p:oleObj>
                </mc:Choice>
                <mc:Fallback>
                  <p:oleObj name="Equation" r:id="rId3" imgW="4101840" imgH="507960" progId="Equation.DSMT4">
                    <p:embed/>
                    <p:pic>
                      <p:nvPicPr>
                        <p:cNvPr id="12291" name="Object 1049">
                          <a:extLst>
                            <a:ext uri="{FF2B5EF4-FFF2-40B4-BE49-F238E27FC236}">
                              <a16:creationId xmlns:a16="http://schemas.microsoft.com/office/drawing/2014/main" id="{F5B8BE2C-0AF0-4A40-A433-0B4B9C1339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" y="1298"/>
                          <a:ext cx="258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2" name="Object 1053">
              <a:extLst>
                <a:ext uri="{FF2B5EF4-FFF2-40B4-BE49-F238E27FC236}">
                  <a16:creationId xmlns:a16="http://schemas.microsoft.com/office/drawing/2014/main" id="{09541C82-F345-4872-AD97-F681EAC36A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2" y="781"/>
            <a:ext cx="996" cy="1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4" name="公式" r:id="rId5" imgW="711000" imgH="952200" progId="Equation.3">
                    <p:embed/>
                  </p:oleObj>
                </mc:Choice>
                <mc:Fallback>
                  <p:oleObj name="公式" r:id="rId5" imgW="711000" imgH="952200" progId="Equation.3">
                    <p:embed/>
                    <p:pic>
                      <p:nvPicPr>
                        <p:cNvPr id="12292" name="Object 1053">
                          <a:extLst>
                            <a:ext uri="{FF2B5EF4-FFF2-40B4-BE49-F238E27FC236}">
                              <a16:creationId xmlns:a16="http://schemas.microsoft.com/office/drawing/2014/main" id="{09541C82-F345-4872-AD97-F681EAC36A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2" y="781"/>
                          <a:ext cx="996" cy="1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26" name="Text Box 1054">
            <a:extLst>
              <a:ext uri="{FF2B5EF4-FFF2-40B4-BE49-F238E27FC236}">
                <a16:creationId xmlns:a16="http://schemas.microsoft.com/office/drawing/2014/main" id="{068271F9-FC91-47C7-998C-956860067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57346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则方程组的向量表示为</a:t>
            </a:r>
          </a:p>
        </p:txBody>
      </p:sp>
      <p:graphicFrame>
        <p:nvGraphicFramePr>
          <p:cNvPr id="80927" name="Object 1055">
            <a:extLst>
              <a:ext uri="{FF2B5EF4-FFF2-40B4-BE49-F238E27FC236}">
                <a16:creationId xmlns:a16="http://schemas.microsoft.com/office/drawing/2014/main" id="{4F012796-87C5-4A37-AF49-96CF9A7D1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508500"/>
          <a:ext cx="41767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7" imgW="3974760" imgH="431640" progId="Equation.DSMT4">
                  <p:embed/>
                </p:oleObj>
              </mc:Choice>
              <mc:Fallback>
                <p:oleObj name="Equation" r:id="rId7" imgW="3974760" imgH="431640" progId="Equation.DSMT4">
                  <p:embed/>
                  <p:pic>
                    <p:nvPicPr>
                      <p:cNvPr id="80927" name="Object 1055">
                        <a:extLst>
                          <a:ext uri="{FF2B5EF4-FFF2-40B4-BE49-F238E27FC236}">
                            <a16:creationId xmlns:a16="http://schemas.microsoft.com/office/drawing/2014/main" id="{4F012796-87C5-4A37-AF49-96CF9A7D1A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508500"/>
                        <a:ext cx="41767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2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灯片编号占位符 3">
            <a:extLst>
              <a:ext uri="{FF2B5EF4-FFF2-40B4-BE49-F238E27FC236}">
                <a16:creationId xmlns:a16="http://schemas.microsoft.com/office/drawing/2014/main" id="{8CAB8884-7372-47FD-B3DD-534AB03C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DB474A-16D5-429F-96C1-CF0E0EF2FA08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81931" name="Text Box 11">
            <a:extLst>
              <a:ext uri="{FF2B5EF4-FFF2-40B4-BE49-F238E27FC236}">
                <a16:creationId xmlns:a16="http://schemas.microsoft.com/office/drawing/2014/main" id="{A8A0E3AF-0671-4870-AA0C-6E5B39E84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84313"/>
            <a:ext cx="1093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定理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1:</a:t>
            </a:r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29933957-EE89-4E8F-AF60-375F42174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484313"/>
            <a:ext cx="7092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向量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可由向量组                      线性表示                          </a:t>
            </a:r>
          </a:p>
        </p:txBody>
      </p:sp>
      <p:graphicFrame>
        <p:nvGraphicFramePr>
          <p:cNvPr id="13314" name="Object 14">
            <a:extLst>
              <a:ext uri="{FF2B5EF4-FFF2-40B4-BE49-F238E27FC236}">
                <a16:creationId xmlns:a16="http://schemas.microsoft.com/office/drawing/2014/main" id="{91772360-089A-47FB-A203-6EA282391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471982"/>
              </p:ext>
            </p:extLst>
          </p:nvPr>
        </p:nvGraphicFramePr>
        <p:xfrm>
          <a:off x="4859338" y="1500070"/>
          <a:ext cx="17605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" name="Equation" r:id="rId3" imgW="1841400" imgH="431640" progId="Equation.DSMT4">
                  <p:embed/>
                </p:oleObj>
              </mc:Choice>
              <mc:Fallback>
                <p:oleObj name="Equation" r:id="rId3" imgW="1841400" imgH="431640" progId="Equation.DSMT4">
                  <p:embed/>
                  <p:pic>
                    <p:nvPicPr>
                      <p:cNvPr id="13314" name="Object 14">
                        <a:extLst>
                          <a:ext uri="{FF2B5EF4-FFF2-40B4-BE49-F238E27FC236}">
                            <a16:creationId xmlns:a16="http://schemas.microsoft.com/office/drawing/2014/main" id="{91772360-089A-47FB-A203-6EA282391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500070"/>
                        <a:ext cx="17605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>
            <a:extLst>
              <a:ext uri="{FF2B5EF4-FFF2-40B4-BE49-F238E27FC236}">
                <a16:creationId xmlns:a16="http://schemas.microsoft.com/office/drawing/2014/main" id="{1F7627DB-7125-49DA-AAF6-34E6ABA748F6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3141663"/>
            <a:ext cx="2951163" cy="433387"/>
            <a:chOff x="1202" y="2005"/>
            <a:chExt cx="1859" cy="273"/>
          </a:xfrm>
        </p:grpSpPr>
        <p:graphicFrame>
          <p:nvGraphicFramePr>
            <p:cNvPr id="13318" name="Object 19">
              <a:extLst>
                <a:ext uri="{FF2B5EF4-FFF2-40B4-BE49-F238E27FC236}">
                  <a16:creationId xmlns:a16="http://schemas.microsoft.com/office/drawing/2014/main" id="{37139FB6-EBA3-40F8-8DCA-8E6DF18ABB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66" y="2023"/>
            <a:ext cx="139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7" name="Equation" r:id="rId5" imgW="2247840" imgH="393480" progId="Equation.DSMT4">
                    <p:embed/>
                  </p:oleObj>
                </mc:Choice>
                <mc:Fallback>
                  <p:oleObj name="Equation" r:id="rId5" imgW="2247840" imgH="393480" progId="Equation.DSMT4">
                    <p:embed/>
                    <p:pic>
                      <p:nvPicPr>
                        <p:cNvPr id="13318" name="Object 19">
                          <a:extLst>
                            <a:ext uri="{FF2B5EF4-FFF2-40B4-BE49-F238E27FC236}">
                              <a16:creationId xmlns:a16="http://schemas.microsoft.com/office/drawing/2014/main" id="{37139FB6-EBA3-40F8-8DCA-8E6DF18ABB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6" y="2023"/>
                          <a:ext cx="139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21">
              <a:extLst>
                <a:ext uri="{FF2B5EF4-FFF2-40B4-BE49-F238E27FC236}">
                  <a16:creationId xmlns:a16="http://schemas.microsoft.com/office/drawing/2014/main" id="{D157A0FB-BC47-45D8-8846-1149BB8BAC49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V="1">
            <a:off x="1202" y="2005"/>
            <a:ext cx="69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8" name="Equation" r:id="rId7" imgW="215640" imgH="139680" progId="Equation.DSMT4">
                    <p:embed/>
                  </p:oleObj>
                </mc:Choice>
                <mc:Fallback>
                  <p:oleObj name="Equation" r:id="rId7" imgW="215640" imgH="139680" progId="Equation.DSMT4">
                    <p:embed/>
                    <p:pic>
                      <p:nvPicPr>
                        <p:cNvPr id="13319" name="Object 21">
                          <a:extLst>
                            <a:ext uri="{FF2B5EF4-FFF2-40B4-BE49-F238E27FC236}">
                              <a16:creationId xmlns:a16="http://schemas.microsoft.com/office/drawing/2014/main" id="{D157A0FB-BC47-45D8-8846-1149BB8BAC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1202" y="2005"/>
                          <a:ext cx="69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9">
            <a:extLst>
              <a:ext uri="{FF2B5EF4-FFF2-40B4-BE49-F238E27FC236}">
                <a16:creationId xmlns:a16="http://schemas.microsoft.com/office/drawing/2014/main" id="{4B2EF2E7-9189-4216-8C01-31909F67F58F}"/>
              </a:ext>
            </a:extLst>
          </p:cNvPr>
          <p:cNvGrpSpPr>
            <a:grpSpLocks/>
          </p:cNvGrpSpPr>
          <p:nvPr/>
        </p:nvGrpSpPr>
        <p:grpSpPr bwMode="auto">
          <a:xfrm>
            <a:off x="1935163" y="2276475"/>
            <a:ext cx="6375400" cy="519113"/>
            <a:chOff x="1219" y="1434"/>
            <a:chExt cx="4016" cy="327"/>
          </a:xfrm>
        </p:grpSpPr>
        <p:graphicFrame>
          <p:nvGraphicFramePr>
            <p:cNvPr id="13315" name="Object 15">
              <a:extLst>
                <a:ext uri="{FF2B5EF4-FFF2-40B4-BE49-F238E27FC236}">
                  <a16:creationId xmlns:a16="http://schemas.microsoft.com/office/drawing/2014/main" id="{81224CBE-1CE6-432C-8F6F-AB71E5D3AD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2" y="1487"/>
            <a:ext cx="165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9" name="Equation" r:id="rId9" imgW="2743200" imgH="431640" progId="Equation.DSMT4">
                    <p:embed/>
                  </p:oleObj>
                </mc:Choice>
                <mc:Fallback>
                  <p:oleObj name="Equation" r:id="rId9" imgW="2743200" imgH="431640" progId="Equation.DSMT4">
                    <p:embed/>
                    <p:pic>
                      <p:nvPicPr>
                        <p:cNvPr id="13315" name="Object 15">
                          <a:extLst>
                            <a:ext uri="{FF2B5EF4-FFF2-40B4-BE49-F238E27FC236}">
                              <a16:creationId xmlns:a16="http://schemas.microsoft.com/office/drawing/2014/main" id="{81224CBE-1CE6-432C-8F6F-AB71E5D3AD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2" y="1487"/>
                          <a:ext cx="165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6" name="Object 17">
              <a:extLst>
                <a:ext uri="{FF2B5EF4-FFF2-40B4-BE49-F238E27FC236}">
                  <a16:creationId xmlns:a16="http://schemas.microsoft.com/office/drawing/2014/main" id="{E5BA1D7B-3E24-4465-824E-D6D9AA226B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8" y="1501"/>
            <a:ext cx="64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0" name="Equation" r:id="rId11" imgW="1041120" imgH="317160" progId="Equation.DSMT4">
                    <p:embed/>
                  </p:oleObj>
                </mc:Choice>
                <mc:Fallback>
                  <p:oleObj name="Equation" r:id="rId11" imgW="1041120" imgH="317160" progId="Equation.DSMT4">
                    <p:embed/>
                    <p:pic>
                      <p:nvPicPr>
                        <p:cNvPr id="13316" name="Object 17">
                          <a:extLst>
                            <a:ext uri="{FF2B5EF4-FFF2-40B4-BE49-F238E27FC236}">
                              <a16:creationId xmlns:a16="http://schemas.microsoft.com/office/drawing/2014/main" id="{E5BA1D7B-3E24-4465-824E-D6D9AA226B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8" y="1501"/>
                          <a:ext cx="645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20">
              <a:extLst>
                <a:ext uri="{FF2B5EF4-FFF2-40B4-BE49-F238E27FC236}">
                  <a16:creationId xmlns:a16="http://schemas.microsoft.com/office/drawing/2014/main" id="{2429145E-57C9-497D-8125-6A2E00424AED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V="1">
            <a:off x="1219" y="1496"/>
            <a:ext cx="39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1" name="Equation" r:id="rId13" imgW="215640" imgH="139680" progId="Equation.DSMT4">
                    <p:embed/>
                  </p:oleObj>
                </mc:Choice>
                <mc:Fallback>
                  <p:oleObj name="Equation" r:id="rId13" imgW="215640" imgH="139680" progId="Equation.DSMT4">
                    <p:embed/>
                    <p:pic>
                      <p:nvPicPr>
                        <p:cNvPr id="13317" name="Object 20">
                          <a:extLst>
                            <a:ext uri="{FF2B5EF4-FFF2-40B4-BE49-F238E27FC236}">
                              <a16:creationId xmlns:a16="http://schemas.microsoft.com/office/drawing/2014/main" id="{2429145E-57C9-497D-8125-6A2E00424A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1219" y="1496"/>
                          <a:ext cx="39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5" name="Rectangle 25">
              <a:extLst>
                <a:ext uri="{FF2B5EF4-FFF2-40B4-BE49-F238E27FC236}">
                  <a16:creationId xmlns:a16="http://schemas.microsoft.com/office/drawing/2014/main" id="{31550114-B12A-47C7-8B73-09ED9818B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1434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有解，其中</a:t>
              </a: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F6CFA927-2B96-421A-BF79-7A0448DA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557391-F09A-4920-9DE9-883F226A08F7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82953" name="Text Box 9">
            <a:extLst>
              <a:ext uri="{FF2B5EF4-FFF2-40B4-BE49-F238E27FC236}">
                <a16:creationId xmlns:a16="http://schemas.microsoft.com/office/drawing/2014/main" id="{B69367DF-8A2D-4C74-B70F-48DD846F8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78088"/>
            <a:ext cx="6646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则称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向量组 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B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能由向量组 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A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线性表示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82954" name="Text Box 10">
            <a:extLst>
              <a:ext uri="{FF2B5EF4-FFF2-40B4-BE49-F238E27FC236}">
                <a16:creationId xmlns:a16="http://schemas.microsoft.com/office/drawing/2014/main" id="{A8C17CEF-D7DF-4301-8C8E-A401BF27C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141663"/>
            <a:ext cx="698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若向量组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与向量组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能相互线性表示，</a:t>
            </a:r>
          </a:p>
        </p:txBody>
      </p:sp>
      <p:sp>
        <p:nvSpPr>
          <p:cNvPr id="82961" name="Rectangle 17">
            <a:extLst>
              <a:ext uri="{FF2B5EF4-FFF2-40B4-BE49-F238E27FC236}">
                <a16:creationId xmlns:a16="http://schemas.microsoft.com/office/drawing/2014/main" id="{1D200196-50DD-43D5-B923-2A6FED176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1938338"/>
            <a:ext cx="8156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若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B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组中的每一个向量都能由向量组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线性表示，</a:t>
            </a: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id="{02A714E3-08B0-4027-A719-8FC8910D130F}"/>
              </a:ext>
            </a:extLst>
          </p:cNvPr>
          <p:cNvGrpSpPr>
            <a:grpSpLocks/>
          </p:cNvGrpSpPr>
          <p:nvPr/>
        </p:nvGrpSpPr>
        <p:grpSpPr bwMode="auto">
          <a:xfrm>
            <a:off x="593725" y="1341438"/>
            <a:ext cx="7848600" cy="519112"/>
            <a:chOff x="374" y="845"/>
            <a:chExt cx="4944" cy="327"/>
          </a:xfrm>
        </p:grpSpPr>
        <p:sp>
          <p:nvSpPr>
            <p:cNvPr id="14346" name="Text Box 3">
              <a:extLst>
                <a:ext uri="{FF2B5EF4-FFF2-40B4-BE49-F238E27FC236}">
                  <a16:creationId xmlns:a16="http://schemas.microsoft.com/office/drawing/2014/main" id="{38F6DF67-13CB-451A-9019-FB1FF1B35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845"/>
              <a:ext cx="49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定义</a:t>
              </a: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3: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设向量组                            及</a:t>
              </a:r>
              <a:endPara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38" name="Object 4">
              <a:extLst>
                <a:ext uri="{FF2B5EF4-FFF2-40B4-BE49-F238E27FC236}">
                  <a16:creationId xmlns:a16="http://schemas.microsoft.com/office/drawing/2014/main" id="{51802812-3A39-4058-8CFA-7CC957707A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3" y="899"/>
            <a:ext cx="14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0" name="Equation" r:id="rId3" imgW="2336760" imgH="431640" progId="Equation.DSMT4">
                    <p:embed/>
                  </p:oleObj>
                </mc:Choice>
                <mc:Fallback>
                  <p:oleObj name="Equation" r:id="rId3" imgW="2336760" imgH="431640" progId="Equation.DSMT4">
                    <p:embed/>
                    <p:pic>
                      <p:nvPicPr>
                        <p:cNvPr id="14338" name="Object 4">
                          <a:extLst>
                            <a:ext uri="{FF2B5EF4-FFF2-40B4-BE49-F238E27FC236}">
                              <a16:creationId xmlns:a16="http://schemas.microsoft.com/office/drawing/2014/main" id="{51802812-3A39-4058-8CFA-7CC957707A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899"/>
                          <a:ext cx="14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9" name="Object 23">
              <a:extLst>
                <a:ext uri="{FF2B5EF4-FFF2-40B4-BE49-F238E27FC236}">
                  <a16:creationId xmlns:a16="http://schemas.microsoft.com/office/drawing/2014/main" id="{8299842B-D8D6-4143-97A0-1561ACBD14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4" y="890"/>
            <a:ext cx="14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1" name="Equation" r:id="rId5" imgW="2260440" imgH="431640" progId="Equation.DSMT4">
                    <p:embed/>
                  </p:oleObj>
                </mc:Choice>
                <mc:Fallback>
                  <p:oleObj name="Equation" r:id="rId5" imgW="2260440" imgH="431640" progId="Equation.DSMT4">
                    <p:embed/>
                    <p:pic>
                      <p:nvPicPr>
                        <p:cNvPr id="14339" name="Object 23">
                          <a:extLst>
                            <a:ext uri="{FF2B5EF4-FFF2-40B4-BE49-F238E27FC236}">
                              <a16:creationId xmlns:a16="http://schemas.microsoft.com/office/drawing/2014/main" id="{8299842B-D8D6-4143-97A0-1561ACBD14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4" y="890"/>
                          <a:ext cx="14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69" name="Rectangle 25">
            <a:extLst>
              <a:ext uri="{FF2B5EF4-FFF2-40B4-BE49-F238E27FC236}">
                <a16:creationId xmlns:a16="http://schemas.microsoft.com/office/drawing/2014/main" id="{21841B49-FF6A-42DD-B2DD-5A83B42BE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716338"/>
            <a:ext cx="5299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则称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向量组 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A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与向量组 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B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等价。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3" grpId="0"/>
      <p:bldP spid="82961" grpId="0"/>
      <p:bldP spid="829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FE0E66-6244-47A9-AB84-7B5D9672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F589-9016-4D5C-A85C-C8E2A9BDB266}" type="slidenum">
              <a:rPr lang="en-US" altLang="zh-CN" smtClean="0"/>
              <a:pPr/>
              <a:t>16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22F6F2B-7C93-4DDE-91F4-984DF6A9A451}"/>
                  </a:ext>
                </a:extLst>
              </p:cNvPr>
              <p:cNvSpPr txBox="1"/>
              <p:nvPr/>
            </p:nvSpPr>
            <p:spPr>
              <a:xfrm>
                <a:off x="601848" y="1412776"/>
                <a:ext cx="79403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例：对矩阵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800" b="1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800" b="1" dirty="0"/>
                  <a:t>，若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b="1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800" b="1" dirty="0"/>
                  <a:t>行等价，则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b="1" dirty="0"/>
                  <a:t>的行向量组与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800" b="1" dirty="0"/>
                  <a:t>的行向量组等价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22F6F2B-7C93-4DDE-91F4-984DF6A9A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48" y="1412776"/>
                <a:ext cx="7940303" cy="954107"/>
              </a:xfrm>
              <a:prstGeom prst="rect">
                <a:avLst/>
              </a:prstGeom>
              <a:blipFill>
                <a:blip r:embed="rId2"/>
                <a:stretch>
                  <a:fillRect l="-1613" t="-8333" r="-461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C8A448EB-22F9-4436-97CB-AF7B5F2245C2}"/>
              </a:ext>
            </a:extLst>
          </p:cNvPr>
          <p:cNvSpPr txBox="1"/>
          <p:nvPr/>
        </p:nvSpPr>
        <p:spPr>
          <a:xfrm>
            <a:off x="680725" y="26142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行等价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A28F06A1-13AB-4F3A-9E24-46C2EF3FFB82}"/>
              </a:ext>
            </a:extLst>
          </p:cNvPr>
          <p:cNvSpPr/>
          <p:nvPr/>
        </p:nvSpPr>
        <p:spPr>
          <a:xfrm>
            <a:off x="1992847" y="2783493"/>
            <a:ext cx="432048" cy="184666"/>
          </a:xfrm>
          <a:prstGeom prst="right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0033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481D087-17F2-4A33-997F-806507E55F8C}"/>
                  </a:ext>
                </a:extLst>
              </p:cNvPr>
              <p:cNvSpPr txBox="1"/>
              <p:nvPr/>
            </p:nvSpPr>
            <p:spPr>
              <a:xfrm>
                <a:off x="2475133" y="2599939"/>
                <a:ext cx="31745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经由行变换变为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481D087-17F2-4A33-997F-806507E55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33" y="2599939"/>
                <a:ext cx="3174587" cy="523220"/>
              </a:xfrm>
              <a:prstGeom prst="rect">
                <a:avLst/>
              </a:prstGeom>
              <a:blipFill>
                <a:blip r:embed="rId3"/>
                <a:stretch>
                  <a:fillRect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D7F0-65AF-41E2-A5E7-83A53080A9A8}"/>
                  </a:ext>
                </a:extLst>
              </p:cNvPr>
              <p:cNvSpPr txBox="1"/>
              <p:nvPr/>
            </p:nvSpPr>
            <p:spPr>
              <a:xfrm>
                <a:off x="2463444" y="3200102"/>
                <a:ext cx="56784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/>
                  <a:t>每行都是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的行向量的线性组合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D7F0-65AF-41E2-A5E7-83A53080A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44" y="3200102"/>
                <a:ext cx="5678478" cy="523220"/>
              </a:xfrm>
              <a:prstGeom prst="rect">
                <a:avLst/>
              </a:prstGeom>
              <a:blipFill>
                <a:blip r:embed="rId4"/>
                <a:stretch>
                  <a:fillRect t="-16279" r="-85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6F7FAA6-3710-47DC-A442-36BF9843BC90}"/>
                  </a:ext>
                </a:extLst>
              </p:cNvPr>
              <p:cNvSpPr/>
              <p:nvPr/>
            </p:nvSpPr>
            <p:spPr>
              <a:xfrm>
                <a:off x="2424895" y="3801378"/>
                <a:ext cx="64062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/>
                  <a:t>的行向量组可由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的行向量组线性表示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6F7FAA6-3710-47DC-A442-36BF9843B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895" y="3801378"/>
                <a:ext cx="6406241" cy="523220"/>
              </a:xfrm>
              <a:prstGeom prst="rect">
                <a:avLst/>
              </a:prstGeom>
              <a:blipFill>
                <a:blip r:embed="rId5"/>
                <a:stretch>
                  <a:fillRect t="-16471" r="-476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D312CAB-3250-4C1E-9B29-1A7BE6ECC367}"/>
                  </a:ext>
                </a:extLst>
              </p:cNvPr>
              <p:cNvSpPr txBox="1"/>
              <p:nvPr/>
            </p:nvSpPr>
            <p:spPr>
              <a:xfrm>
                <a:off x="670645" y="4429790"/>
                <a:ext cx="38831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而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也可</m:t>
                    </m:r>
                  </m:oMath>
                </a14:m>
                <a:r>
                  <a:rPr lang="zh-CN" altLang="en-US" sz="2800" dirty="0"/>
                  <a:t>由行变换变为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D312CAB-3250-4C1E-9B29-1A7BE6ECC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45" y="4429790"/>
                <a:ext cx="3883114" cy="523220"/>
              </a:xfrm>
              <a:prstGeom prst="rect">
                <a:avLst/>
              </a:prstGeom>
              <a:blipFill>
                <a:blip r:embed="rId6"/>
                <a:stretch>
                  <a:fillRect t="-162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813E273-B8E7-4601-BEB4-D76C890D509B}"/>
                  </a:ext>
                </a:extLst>
              </p:cNvPr>
              <p:cNvSpPr/>
              <p:nvPr/>
            </p:nvSpPr>
            <p:spPr>
              <a:xfrm>
                <a:off x="2417016" y="4998643"/>
                <a:ext cx="66277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的行向量组可由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/>
                  <a:t>的行向量组线性表示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813E273-B8E7-4601-BEB4-D76C890D5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016" y="4998643"/>
                <a:ext cx="6627776" cy="523220"/>
              </a:xfrm>
              <a:prstGeom prst="rect">
                <a:avLst/>
              </a:prstGeom>
              <a:blipFill>
                <a:blip r:embed="rId7"/>
                <a:stretch>
                  <a:fillRect t="-162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BEF6C807-A2CA-40FB-9940-66488FA73852}"/>
              </a:ext>
            </a:extLst>
          </p:cNvPr>
          <p:cNvSpPr txBox="1"/>
          <p:nvPr/>
        </p:nvSpPr>
        <p:spPr>
          <a:xfrm>
            <a:off x="2109163" y="5742698"/>
            <a:ext cx="353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</a:t>
            </a:r>
            <a:r>
              <a:rPr lang="zh-CN" altLang="en-US" sz="2800" dirty="0"/>
              <a:t>与</a:t>
            </a:r>
            <a:r>
              <a:rPr lang="en-US" altLang="zh-CN" sz="2800" dirty="0"/>
              <a:t>B</a:t>
            </a:r>
            <a:r>
              <a:rPr lang="zh-CN" altLang="en-US" sz="2800" dirty="0"/>
              <a:t>的行向量组等价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7E13652B-1051-4DFE-8604-54017A3FD203}"/>
              </a:ext>
            </a:extLst>
          </p:cNvPr>
          <p:cNvSpPr/>
          <p:nvPr/>
        </p:nvSpPr>
        <p:spPr>
          <a:xfrm>
            <a:off x="1984968" y="3369379"/>
            <a:ext cx="432048" cy="184666"/>
          </a:xfrm>
          <a:prstGeom prst="right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003399"/>
              </a:solidFill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453BAEB-5B58-48BE-8337-61A86CF0B0C9}"/>
              </a:ext>
            </a:extLst>
          </p:cNvPr>
          <p:cNvSpPr/>
          <p:nvPr/>
        </p:nvSpPr>
        <p:spPr>
          <a:xfrm>
            <a:off x="1967829" y="3955265"/>
            <a:ext cx="432048" cy="184666"/>
          </a:xfrm>
          <a:prstGeom prst="right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003399"/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65B46C80-AD36-4017-BD80-F4D9AACEE4D6}"/>
              </a:ext>
            </a:extLst>
          </p:cNvPr>
          <p:cNvSpPr/>
          <p:nvPr/>
        </p:nvSpPr>
        <p:spPr>
          <a:xfrm>
            <a:off x="1942609" y="5150536"/>
            <a:ext cx="432048" cy="184666"/>
          </a:xfrm>
          <a:prstGeom prst="right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003399"/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9CF619D-8A7F-4A76-BB47-15CF04347B19}"/>
              </a:ext>
            </a:extLst>
          </p:cNvPr>
          <p:cNvSpPr/>
          <p:nvPr/>
        </p:nvSpPr>
        <p:spPr>
          <a:xfrm>
            <a:off x="1296268" y="5861875"/>
            <a:ext cx="703038" cy="284866"/>
          </a:xfrm>
          <a:prstGeom prst="right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9632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  <p:bldP spid="10" grpId="0"/>
      <p:bldP spid="11" grpId="0"/>
      <p:bldP spid="13" grpId="0"/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灯片编号占位符 4">
            <a:extLst>
              <a:ext uri="{FF2B5EF4-FFF2-40B4-BE49-F238E27FC236}">
                <a16:creationId xmlns:a16="http://schemas.microsoft.com/office/drawing/2014/main" id="{B1685928-DD7A-4611-A2CE-F7951168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F3B8D0-5CF5-4516-B9FD-21D4ECBE3D38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graphicFrame>
        <p:nvGraphicFramePr>
          <p:cNvPr id="269316" name="Object 4">
            <a:extLst>
              <a:ext uri="{FF2B5EF4-FFF2-40B4-BE49-F238E27FC236}">
                <a16:creationId xmlns:a16="http://schemas.microsoft.com/office/drawing/2014/main" id="{8E0C36A6-6223-4529-BB5A-8C67C3DE70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361087"/>
              </p:ext>
            </p:extLst>
          </p:nvPr>
        </p:nvGraphicFramePr>
        <p:xfrm>
          <a:off x="1852613" y="2046288"/>
          <a:ext cx="6321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" name="Equation" r:id="rId3" imgW="2768400" imgH="241200" progId="Equation.DSMT4">
                  <p:embed/>
                </p:oleObj>
              </mc:Choice>
              <mc:Fallback>
                <p:oleObj name="Equation" r:id="rId3" imgW="2768400" imgH="241200" progId="Equation.DSMT4">
                  <p:embed/>
                  <p:pic>
                    <p:nvPicPr>
                      <p:cNvPr id="269316" name="Object 4">
                        <a:extLst>
                          <a:ext uri="{FF2B5EF4-FFF2-40B4-BE49-F238E27FC236}">
                            <a16:creationId xmlns:a16="http://schemas.microsoft.com/office/drawing/2014/main" id="{8E0C36A6-6223-4529-BB5A-8C67C3DE70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2046288"/>
                        <a:ext cx="63214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7" name="Object 5">
            <a:extLst>
              <a:ext uri="{FF2B5EF4-FFF2-40B4-BE49-F238E27FC236}">
                <a16:creationId xmlns:a16="http://schemas.microsoft.com/office/drawing/2014/main" id="{7940F94E-990B-4321-BD63-C89AB1270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075" y="2997200"/>
          <a:ext cx="76057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公式" r:id="rId5" imgW="3479760" imgH="228600" progId="Equation.3">
                  <p:embed/>
                </p:oleObj>
              </mc:Choice>
              <mc:Fallback>
                <p:oleObj name="公式" r:id="rId5" imgW="3479760" imgH="228600" progId="Equation.3">
                  <p:embed/>
                  <p:pic>
                    <p:nvPicPr>
                      <p:cNvPr id="269317" name="Object 5">
                        <a:extLst>
                          <a:ext uri="{FF2B5EF4-FFF2-40B4-BE49-F238E27FC236}">
                            <a16:creationId xmlns:a16="http://schemas.microsoft.com/office/drawing/2014/main" id="{7940F94E-990B-4321-BD63-C89AB12707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2997200"/>
                        <a:ext cx="76057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287A924C-2A3A-4799-B034-2CA259CF2A7E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268413"/>
            <a:ext cx="7748587" cy="519112"/>
            <a:chOff x="793" y="940"/>
            <a:chExt cx="4881" cy="327"/>
          </a:xfrm>
        </p:grpSpPr>
        <p:graphicFrame>
          <p:nvGraphicFramePr>
            <p:cNvPr id="15365" name="Object 6">
              <a:extLst>
                <a:ext uri="{FF2B5EF4-FFF2-40B4-BE49-F238E27FC236}">
                  <a16:creationId xmlns:a16="http://schemas.microsoft.com/office/drawing/2014/main" id="{6E3D955E-CC0C-4A5A-BE76-AD8821F7AF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989"/>
            <a:ext cx="145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9" name="Equation" r:id="rId7" imgW="2336760" imgH="431640" progId="Equation.DSMT4">
                    <p:embed/>
                  </p:oleObj>
                </mc:Choice>
                <mc:Fallback>
                  <p:oleObj name="Equation" r:id="rId7" imgW="2336760" imgH="431640" progId="Equation.DSMT4">
                    <p:embed/>
                    <p:pic>
                      <p:nvPicPr>
                        <p:cNvPr id="15365" name="Object 6">
                          <a:extLst>
                            <a:ext uri="{FF2B5EF4-FFF2-40B4-BE49-F238E27FC236}">
                              <a16:creationId xmlns:a16="http://schemas.microsoft.com/office/drawing/2014/main" id="{6E3D955E-CC0C-4A5A-BE76-AD8821F7AF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989"/>
                          <a:ext cx="145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" name="Object 7">
              <a:extLst>
                <a:ext uri="{FF2B5EF4-FFF2-40B4-BE49-F238E27FC236}">
                  <a16:creationId xmlns:a16="http://schemas.microsoft.com/office/drawing/2014/main" id="{D27E2AD8-59BD-4620-9E0D-30DE22D7A4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5" y="995"/>
            <a:ext cx="137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0" name="Equation" r:id="rId9" imgW="2260440" imgH="431640" progId="Equation.DSMT4">
                    <p:embed/>
                  </p:oleObj>
                </mc:Choice>
                <mc:Fallback>
                  <p:oleObj name="Equation" r:id="rId9" imgW="2260440" imgH="431640" progId="Equation.DSMT4">
                    <p:embed/>
                    <p:pic>
                      <p:nvPicPr>
                        <p:cNvPr id="15366" name="Object 7">
                          <a:extLst>
                            <a:ext uri="{FF2B5EF4-FFF2-40B4-BE49-F238E27FC236}">
                              <a16:creationId xmlns:a16="http://schemas.microsoft.com/office/drawing/2014/main" id="{D27E2AD8-59BD-4620-9E0D-30DE22D7A4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5" y="995"/>
                          <a:ext cx="137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9" name="Rectangle 9">
              <a:extLst>
                <a:ext uri="{FF2B5EF4-FFF2-40B4-BE49-F238E27FC236}">
                  <a16:creationId xmlns:a16="http://schemas.microsoft.com/office/drawing/2014/main" id="{F78B4275-4799-47FD-9FA3-AD31CE9ED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940"/>
              <a:ext cx="19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latin typeface="Times New Roman" panose="02020603050405020304" pitchFamily="18" charset="0"/>
                </a:rPr>
                <a:t>B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能由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A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线性表示</a:t>
              </a:r>
            </a:p>
          </p:txBody>
        </p:sp>
      </p:grpSp>
      <p:graphicFrame>
        <p:nvGraphicFramePr>
          <p:cNvPr id="269322" name="Object 10">
            <a:extLst>
              <a:ext uri="{FF2B5EF4-FFF2-40B4-BE49-F238E27FC236}">
                <a16:creationId xmlns:a16="http://schemas.microsoft.com/office/drawing/2014/main" id="{1EC7AE18-E90C-414C-A11E-BD04D0FDBD5B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459038" y="3789363"/>
          <a:ext cx="4418012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" name="公式" r:id="rId11" imgW="1841400" imgH="711000" progId="Equation.3">
                  <p:embed/>
                </p:oleObj>
              </mc:Choice>
              <mc:Fallback>
                <p:oleObj name="公式" r:id="rId11" imgW="1841400" imgH="711000" progId="Equation.3">
                  <p:embed/>
                  <p:pic>
                    <p:nvPicPr>
                      <p:cNvPr id="269322" name="Object 10">
                        <a:extLst>
                          <a:ext uri="{FF2B5EF4-FFF2-40B4-BE49-F238E27FC236}">
                            <a16:creationId xmlns:a16="http://schemas.microsoft.com/office/drawing/2014/main" id="{1EC7AE18-E90C-414C-A11E-BD04D0FDBD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3789363"/>
                        <a:ext cx="4418012" cy="170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869D851-8ED8-4004-BCE5-042BB5C1493B}"/>
              </a:ext>
            </a:extLst>
          </p:cNvPr>
          <p:cNvSpPr/>
          <p:nvPr/>
        </p:nvSpPr>
        <p:spPr>
          <a:xfrm>
            <a:off x="4472482" y="3789362"/>
            <a:ext cx="2376264" cy="1706563"/>
          </a:xfrm>
          <a:prstGeom prst="rect">
            <a:avLst/>
          </a:prstGeom>
          <a:noFill/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FF06C3B-9388-43EB-A809-DC0F280B1F6D}"/>
                  </a:ext>
                </a:extLst>
              </p:cNvPr>
              <p:cNvSpPr txBox="1"/>
              <p:nvPr/>
            </p:nvSpPr>
            <p:spPr>
              <a:xfrm>
                <a:off x="4283102" y="5733256"/>
                <a:ext cx="3276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线性表示的系数矩阵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FF06C3B-9388-43EB-A809-DC0F280B1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02" y="5733256"/>
                <a:ext cx="3276859" cy="461665"/>
              </a:xfrm>
              <a:prstGeom prst="rect">
                <a:avLst/>
              </a:prstGeom>
              <a:blipFill>
                <a:blip r:embed="rId13"/>
                <a:stretch>
                  <a:fillRect l="-559" t="-14474" r="-279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DF81AE0-6F50-4AFE-A272-434933AAACDD}"/>
                  </a:ext>
                </a:extLst>
              </p:cNvPr>
              <p:cNvSpPr txBox="1"/>
              <p:nvPr/>
            </p:nvSpPr>
            <p:spPr>
              <a:xfrm>
                <a:off x="1979613" y="6093296"/>
                <a:ext cx="15239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𝑨𝑲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DF81AE0-6F50-4AFE-A272-434933AAA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13" y="6093296"/>
                <a:ext cx="152394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灯片编号占位符 3">
            <a:extLst>
              <a:ext uri="{FF2B5EF4-FFF2-40B4-BE49-F238E27FC236}">
                <a16:creationId xmlns:a16="http://schemas.microsoft.com/office/drawing/2014/main" id="{CD6C1E4A-5FB5-4772-A9F9-E538967C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A57421D-E5DA-4709-84C5-7EBA2F0E6C8F}" type="slidenum">
              <a:rPr lang="en-US" altLang="zh-CN"/>
              <a:pPr eaLnBrk="1" hangingPunct="1"/>
              <a:t>18</a:t>
            </a:fld>
            <a:endParaRPr lang="en-US" altLang="zh-CN"/>
          </a:p>
        </p:txBody>
      </p:sp>
      <p:sp>
        <p:nvSpPr>
          <p:cNvPr id="305156" name="Text Box 4">
            <a:extLst>
              <a:ext uri="{FF2B5EF4-FFF2-40B4-BE49-F238E27FC236}">
                <a16:creationId xmlns:a16="http://schemas.microsoft.com/office/drawing/2014/main" id="{714DA396-56FF-43F1-87CA-30B3FAF0C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1438"/>
            <a:ext cx="1093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定理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2:</a:t>
            </a:r>
          </a:p>
        </p:txBody>
      </p:sp>
      <p:graphicFrame>
        <p:nvGraphicFramePr>
          <p:cNvPr id="305162" name="Object 10">
            <a:extLst>
              <a:ext uri="{FF2B5EF4-FFF2-40B4-BE49-F238E27FC236}">
                <a16:creationId xmlns:a16="http://schemas.microsoft.com/office/drawing/2014/main" id="{63C50CF5-277D-44BD-A296-52A79C038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3716338"/>
          <a:ext cx="23018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" name="Equation" r:id="rId3" imgW="2336760" imgH="393480" progId="Equation.DSMT4">
                  <p:embed/>
                </p:oleObj>
              </mc:Choice>
              <mc:Fallback>
                <p:oleObj name="Equation" r:id="rId3" imgW="2336760" imgH="393480" progId="Equation.DSMT4">
                  <p:embed/>
                  <p:pic>
                    <p:nvPicPr>
                      <p:cNvPr id="305162" name="Object 10">
                        <a:extLst>
                          <a:ext uri="{FF2B5EF4-FFF2-40B4-BE49-F238E27FC236}">
                            <a16:creationId xmlns:a16="http://schemas.microsoft.com/office/drawing/2014/main" id="{63C50CF5-277D-44BD-A296-52A79C0381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16338"/>
                        <a:ext cx="230187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7" name="Object 15">
            <a:extLst>
              <a:ext uri="{FF2B5EF4-FFF2-40B4-BE49-F238E27FC236}">
                <a16:creationId xmlns:a16="http://schemas.microsoft.com/office/drawing/2014/main" id="{CD2D46E9-BE30-4631-A124-32258E501A06}"/>
              </a:ext>
            </a:extLst>
          </p:cNvPr>
          <p:cNvGraphicFramePr>
            <a:graphicFrameLocks noChangeAspect="1"/>
          </p:cNvGraphicFramePr>
          <p:nvPr/>
        </p:nvGraphicFramePr>
        <p:xfrm flipV="1">
          <a:off x="1841500" y="2608263"/>
          <a:ext cx="6207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7" name="Equation" r:id="rId5" imgW="215640" imgH="139680" progId="Equation.DSMT4">
                  <p:embed/>
                </p:oleObj>
              </mc:Choice>
              <mc:Fallback>
                <p:oleObj name="Equation" r:id="rId5" imgW="215640" imgH="139680" progId="Equation.DSMT4">
                  <p:embed/>
                  <p:pic>
                    <p:nvPicPr>
                      <p:cNvPr id="305167" name="Object 15">
                        <a:extLst>
                          <a:ext uri="{FF2B5EF4-FFF2-40B4-BE49-F238E27FC236}">
                            <a16:creationId xmlns:a16="http://schemas.microsoft.com/office/drawing/2014/main" id="{CD2D46E9-BE30-4631-A124-32258E501A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1841500" y="2608263"/>
                        <a:ext cx="6207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>
            <a:extLst>
              <a:ext uri="{FF2B5EF4-FFF2-40B4-BE49-F238E27FC236}">
                <a16:creationId xmlns:a16="http://schemas.microsoft.com/office/drawing/2014/main" id="{724D2D84-7A16-4B5F-9E26-F9CA4DB7AE5B}"/>
              </a:ext>
            </a:extLst>
          </p:cNvPr>
          <p:cNvGrpSpPr>
            <a:grpSpLocks/>
          </p:cNvGrpSpPr>
          <p:nvPr/>
        </p:nvGrpSpPr>
        <p:grpSpPr bwMode="auto">
          <a:xfrm>
            <a:off x="1800225" y="1341438"/>
            <a:ext cx="6657975" cy="519112"/>
            <a:chOff x="1134" y="845"/>
            <a:chExt cx="4194" cy="327"/>
          </a:xfrm>
        </p:grpSpPr>
        <p:sp>
          <p:nvSpPr>
            <p:cNvPr id="16400" name="Text Box 6">
              <a:extLst>
                <a:ext uri="{FF2B5EF4-FFF2-40B4-BE49-F238E27FC236}">
                  <a16:creationId xmlns:a16="http://schemas.microsoft.com/office/drawing/2014/main" id="{77C98B63-7C69-4890-90BA-2960A25E9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" y="845"/>
              <a:ext cx="29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latin typeface="Times New Roman" panose="02020603050405020304" pitchFamily="18" charset="0"/>
                </a:rPr>
                <a:t>向量组                           能由</a:t>
              </a:r>
            </a:p>
          </p:txBody>
        </p:sp>
        <p:grpSp>
          <p:nvGrpSpPr>
            <p:cNvPr id="16401" name="Group 23">
              <a:extLst>
                <a:ext uri="{FF2B5EF4-FFF2-40B4-BE49-F238E27FC236}">
                  <a16:creationId xmlns:a16="http://schemas.microsoft.com/office/drawing/2014/main" id="{B68AFD8C-094D-40BC-A8E8-BF1C6C536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6" y="899"/>
              <a:ext cx="3422" cy="272"/>
              <a:chOff x="1973" y="935"/>
              <a:chExt cx="3422" cy="272"/>
            </a:xfrm>
          </p:grpSpPr>
          <p:graphicFrame>
            <p:nvGraphicFramePr>
              <p:cNvPr id="16392" name="Object 19">
                <a:extLst>
                  <a:ext uri="{FF2B5EF4-FFF2-40B4-BE49-F238E27FC236}">
                    <a16:creationId xmlns:a16="http://schemas.microsoft.com/office/drawing/2014/main" id="{ED37175B-AB0D-4610-96D3-54BB518F4D4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23" y="935"/>
              <a:ext cx="147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98" name="Equation" r:id="rId7" imgW="2336760" imgH="431640" progId="Equation.DSMT4">
                      <p:embed/>
                    </p:oleObj>
                  </mc:Choice>
                  <mc:Fallback>
                    <p:oleObj name="Equation" r:id="rId7" imgW="2336760" imgH="431640" progId="Equation.DSMT4">
                      <p:embed/>
                      <p:pic>
                        <p:nvPicPr>
                          <p:cNvPr id="16392" name="Object 19">
                            <a:extLst>
                              <a:ext uri="{FF2B5EF4-FFF2-40B4-BE49-F238E27FC236}">
                                <a16:creationId xmlns:a16="http://schemas.microsoft.com/office/drawing/2014/main" id="{ED37175B-AB0D-4610-96D3-54BB518F4D4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3" y="935"/>
                            <a:ext cx="147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3" name="Object 20">
                <a:extLst>
                  <a:ext uri="{FF2B5EF4-FFF2-40B4-BE49-F238E27FC236}">
                    <a16:creationId xmlns:a16="http://schemas.microsoft.com/office/drawing/2014/main" id="{230E3496-83F7-4815-BE95-408F42B4F43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73" y="935"/>
              <a:ext cx="142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99" name="Equation" r:id="rId9" imgW="2260440" imgH="431640" progId="Equation.DSMT4">
                      <p:embed/>
                    </p:oleObj>
                  </mc:Choice>
                  <mc:Fallback>
                    <p:oleObj name="Equation" r:id="rId9" imgW="2260440" imgH="431640" progId="Equation.DSMT4">
                      <p:embed/>
                      <p:pic>
                        <p:nvPicPr>
                          <p:cNvPr id="16393" name="Object 20">
                            <a:extLst>
                              <a:ext uri="{FF2B5EF4-FFF2-40B4-BE49-F238E27FC236}">
                                <a16:creationId xmlns:a16="http://schemas.microsoft.com/office/drawing/2014/main" id="{230E3496-83F7-4815-BE95-408F42B4F43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935"/>
                            <a:ext cx="1424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05174" name="Rectangle 22">
            <a:extLst>
              <a:ext uri="{FF2B5EF4-FFF2-40B4-BE49-F238E27FC236}">
                <a16:creationId xmlns:a16="http://schemas.microsoft.com/office/drawing/2014/main" id="{55AECBC6-C59D-40F2-BEC1-4AE88E0BC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1901825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线性表示</a:t>
            </a:r>
          </a:p>
        </p:txBody>
      </p:sp>
      <p:grpSp>
        <p:nvGrpSpPr>
          <p:cNvPr id="4" name="Group 30">
            <a:extLst>
              <a:ext uri="{FF2B5EF4-FFF2-40B4-BE49-F238E27FC236}">
                <a16:creationId xmlns:a16="http://schemas.microsoft.com/office/drawing/2014/main" id="{2332320E-BBCB-48F0-8733-23730AF90054}"/>
              </a:ext>
            </a:extLst>
          </p:cNvPr>
          <p:cNvGrpSpPr>
            <a:grpSpLocks/>
          </p:cNvGrpSpPr>
          <p:nvPr/>
        </p:nvGrpSpPr>
        <p:grpSpPr bwMode="auto">
          <a:xfrm>
            <a:off x="2508250" y="2565400"/>
            <a:ext cx="5808663" cy="1008063"/>
            <a:chOff x="1580" y="1616"/>
            <a:chExt cx="3659" cy="635"/>
          </a:xfrm>
        </p:grpSpPr>
        <p:graphicFrame>
          <p:nvGraphicFramePr>
            <p:cNvPr id="16389" name="Object 13">
              <a:extLst>
                <a:ext uri="{FF2B5EF4-FFF2-40B4-BE49-F238E27FC236}">
                  <a16:creationId xmlns:a16="http://schemas.microsoft.com/office/drawing/2014/main" id="{839A5ABD-1BA6-490F-B6D2-D5E1E535F9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6" y="1679"/>
            <a:ext cx="165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0" name="Equation" r:id="rId11" imgW="2743200" imgH="431640" progId="Equation.DSMT4">
                    <p:embed/>
                  </p:oleObj>
                </mc:Choice>
                <mc:Fallback>
                  <p:oleObj name="Equation" r:id="rId11" imgW="2743200" imgH="431640" progId="Equation.DSMT4">
                    <p:embed/>
                    <p:pic>
                      <p:nvPicPr>
                        <p:cNvPr id="16389" name="Object 13">
                          <a:extLst>
                            <a:ext uri="{FF2B5EF4-FFF2-40B4-BE49-F238E27FC236}">
                              <a16:creationId xmlns:a16="http://schemas.microsoft.com/office/drawing/2014/main" id="{839A5ABD-1BA6-490F-B6D2-D5E1E535F9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6" y="1679"/>
                          <a:ext cx="165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14">
              <a:extLst>
                <a:ext uri="{FF2B5EF4-FFF2-40B4-BE49-F238E27FC236}">
                  <a16:creationId xmlns:a16="http://schemas.microsoft.com/office/drawing/2014/main" id="{7F8C7094-A22C-47B3-93EA-B961B05B0A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0" y="1691"/>
            <a:ext cx="756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1" name="Equation" r:id="rId13" imgW="1218960" imgH="304560" progId="Equation.DSMT4">
                    <p:embed/>
                  </p:oleObj>
                </mc:Choice>
                <mc:Fallback>
                  <p:oleObj name="Equation" r:id="rId13" imgW="1218960" imgH="304560" progId="Equation.DSMT4">
                    <p:embed/>
                    <p:pic>
                      <p:nvPicPr>
                        <p:cNvPr id="16390" name="Object 14">
                          <a:extLst>
                            <a:ext uri="{FF2B5EF4-FFF2-40B4-BE49-F238E27FC236}">
                              <a16:creationId xmlns:a16="http://schemas.microsoft.com/office/drawing/2014/main" id="{7F8C7094-A22C-47B3-93EA-B961B05B0A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0" y="1691"/>
                          <a:ext cx="756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9" name="Rectangle 16">
              <a:extLst>
                <a:ext uri="{FF2B5EF4-FFF2-40B4-BE49-F238E27FC236}">
                  <a16:creationId xmlns:a16="http://schemas.microsoft.com/office/drawing/2014/main" id="{25E48801-C887-4CD3-A569-D43670B26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" y="1616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有解，其中</a:t>
              </a:r>
            </a:p>
          </p:txBody>
        </p:sp>
        <p:graphicFrame>
          <p:nvGraphicFramePr>
            <p:cNvPr id="16391" name="Object 26">
              <a:extLst>
                <a:ext uri="{FF2B5EF4-FFF2-40B4-BE49-F238E27FC236}">
                  <a16:creationId xmlns:a16="http://schemas.microsoft.com/office/drawing/2014/main" id="{D2330671-D9E9-45D9-BB52-3CB24C2375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1979"/>
            <a:ext cx="160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2" name="Equation" r:id="rId15" imgW="2666880" imgH="431640" progId="Equation.DSMT4">
                    <p:embed/>
                  </p:oleObj>
                </mc:Choice>
                <mc:Fallback>
                  <p:oleObj name="Equation" r:id="rId15" imgW="2666880" imgH="431640" progId="Equation.DSMT4">
                    <p:embed/>
                    <p:pic>
                      <p:nvPicPr>
                        <p:cNvPr id="16391" name="Object 26">
                          <a:extLst>
                            <a:ext uri="{FF2B5EF4-FFF2-40B4-BE49-F238E27FC236}">
                              <a16:creationId xmlns:a16="http://schemas.microsoft.com/office/drawing/2014/main" id="{D2330671-D9E9-45D9-BB52-3CB24C2375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979"/>
                          <a:ext cx="160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5183" name="Object 31">
            <a:extLst>
              <a:ext uri="{FF2B5EF4-FFF2-40B4-BE49-F238E27FC236}">
                <a16:creationId xmlns:a16="http://schemas.microsoft.com/office/drawing/2014/main" id="{A7760D3F-4160-446C-9F83-A863A1E7C1F9}"/>
              </a:ext>
            </a:extLst>
          </p:cNvPr>
          <p:cNvGraphicFramePr>
            <a:graphicFrameLocks noChangeAspect="1"/>
          </p:cNvGraphicFramePr>
          <p:nvPr/>
        </p:nvGraphicFramePr>
        <p:xfrm flipV="1">
          <a:off x="1835150" y="3644900"/>
          <a:ext cx="6207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3" name="Equation" r:id="rId17" imgW="215640" imgH="139680" progId="Equation.DSMT4">
                  <p:embed/>
                </p:oleObj>
              </mc:Choice>
              <mc:Fallback>
                <p:oleObj name="Equation" r:id="rId17" imgW="215640" imgH="139680" progId="Equation.DSMT4">
                  <p:embed/>
                  <p:pic>
                    <p:nvPicPr>
                      <p:cNvPr id="305183" name="Object 31">
                        <a:extLst>
                          <a:ext uri="{FF2B5EF4-FFF2-40B4-BE49-F238E27FC236}">
                            <a16:creationId xmlns:a16="http://schemas.microsoft.com/office/drawing/2014/main" id="{A7760D3F-4160-446C-9F83-A863A1E7C1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1835150" y="3644900"/>
                        <a:ext cx="6207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4">
            <a:extLst>
              <a:ext uri="{FF2B5EF4-FFF2-40B4-BE49-F238E27FC236}">
                <a16:creationId xmlns:a16="http://schemas.microsoft.com/office/drawing/2014/main" id="{8F499766-6D29-4056-ACAB-78EE35CDD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030" y="4572655"/>
            <a:ext cx="1093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推论</a:t>
            </a:r>
            <a:endParaRPr kumimoji="1" lang="en-US" altLang="zh-CN" sz="28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08991C22-DCE7-43EF-880F-AF4D998AA1F0}"/>
              </a:ext>
            </a:extLst>
          </p:cNvPr>
          <p:cNvGrpSpPr>
            <a:grpSpLocks/>
          </p:cNvGrpSpPr>
          <p:nvPr/>
        </p:nvGrpSpPr>
        <p:grpSpPr bwMode="auto">
          <a:xfrm>
            <a:off x="1581313" y="4571068"/>
            <a:ext cx="6367463" cy="519112"/>
            <a:chOff x="1134" y="845"/>
            <a:chExt cx="4011" cy="327"/>
          </a:xfrm>
        </p:grpSpPr>
        <p:sp>
          <p:nvSpPr>
            <p:cNvPr id="31" name="Text Box 6">
              <a:extLst>
                <a:ext uri="{FF2B5EF4-FFF2-40B4-BE49-F238E27FC236}">
                  <a16:creationId xmlns:a16="http://schemas.microsoft.com/office/drawing/2014/main" id="{DD879303-61C9-457B-B7B1-3C2D96588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" y="845"/>
              <a:ext cx="29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latin typeface="Times New Roman" panose="02020603050405020304" pitchFamily="18" charset="0"/>
                </a:rPr>
                <a:t>向量组                            与</a:t>
              </a:r>
            </a:p>
          </p:txBody>
        </p:sp>
        <p:grpSp>
          <p:nvGrpSpPr>
            <p:cNvPr id="32" name="Group 23">
              <a:extLst>
                <a:ext uri="{FF2B5EF4-FFF2-40B4-BE49-F238E27FC236}">
                  <a16:creationId xmlns:a16="http://schemas.microsoft.com/office/drawing/2014/main" id="{9825832E-7D97-471D-8D15-2C01EA72B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872"/>
              <a:ext cx="3232" cy="300"/>
              <a:chOff x="1980" y="908"/>
              <a:chExt cx="3232" cy="300"/>
            </a:xfrm>
          </p:grpSpPr>
          <p:graphicFrame>
            <p:nvGraphicFramePr>
              <p:cNvPr id="33" name="Object 19">
                <a:extLst>
                  <a:ext uri="{FF2B5EF4-FFF2-40B4-BE49-F238E27FC236}">
                    <a16:creationId xmlns:a16="http://schemas.microsoft.com/office/drawing/2014/main" id="{BBDC562E-A71F-4D17-AB61-2419E45D85A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612509"/>
                  </p:ext>
                </p:extLst>
              </p:nvPr>
            </p:nvGraphicFramePr>
            <p:xfrm>
              <a:off x="1980" y="908"/>
              <a:ext cx="147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04" name="Equation" r:id="rId7" imgW="2336760" imgH="431640" progId="Equation.DSMT4">
                      <p:embed/>
                    </p:oleObj>
                  </mc:Choice>
                  <mc:Fallback>
                    <p:oleObj name="Equation" r:id="rId7" imgW="2336760" imgH="431640" progId="Equation.DSMT4">
                      <p:embed/>
                      <p:pic>
                        <p:nvPicPr>
                          <p:cNvPr id="33" name="Object 19">
                            <a:extLst>
                              <a:ext uri="{FF2B5EF4-FFF2-40B4-BE49-F238E27FC236}">
                                <a16:creationId xmlns:a16="http://schemas.microsoft.com/office/drawing/2014/main" id="{BBDC562E-A71F-4D17-AB61-2419E45D85A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80" y="908"/>
                            <a:ext cx="147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20">
                <a:extLst>
                  <a:ext uri="{FF2B5EF4-FFF2-40B4-BE49-F238E27FC236}">
                    <a16:creationId xmlns:a16="http://schemas.microsoft.com/office/drawing/2014/main" id="{9876AC4C-7B50-49AB-936F-25A85797C1F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3929221"/>
                  </p:ext>
                </p:extLst>
              </p:nvPr>
            </p:nvGraphicFramePr>
            <p:xfrm>
              <a:off x="3788" y="936"/>
              <a:ext cx="142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05" name="Equation" r:id="rId18" imgW="2260440" imgH="431640" progId="Equation.DSMT4">
                      <p:embed/>
                    </p:oleObj>
                  </mc:Choice>
                  <mc:Fallback>
                    <p:oleObj name="Equation" r:id="rId18" imgW="2260440" imgH="431640" progId="Equation.DSMT4">
                      <p:embed/>
                      <p:pic>
                        <p:nvPicPr>
                          <p:cNvPr id="34" name="Object 20">
                            <a:extLst>
                              <a:ext uri="{FF2B5EF4-FFF2-40B4-BE49-F238E27FC236}">
                                <a16:creationId xmlns:a16="http://schemas.microsoft.com/office/drawing/2014/main" id="{9876AC4C-7B50-49AB-936F-25A85797C1F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8" y="936"/>
                            <a:ext cx="1424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5" name="Rectangle 22">
            <a:extLst>
              <a:ext uri="{FF2B5EF4-FFF2-40B4-BE49-F238E27FC236}">
                <a16:creationId xmlns:a16="http://schemas.microsoft.com/office/drawing/2014/main" id="{65A0357E-882B-4584-941B-410BDEE6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313" y="5174317"/>
            <a:ext cx="31486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等价的充要条件是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10">
                <a:extLst>
                  <a:ext uri="{FF2B5EF4-FFF2-40B4-BE49-F238E27FC236}">
                    <a16:creationId xmlns:a16="http://schemas.microsoft.com/office/drawing/2014/main" id="{5F9FC597-ADC0-4FC1-8A65-934C065A7CE4}"/>
                  </a:ext>
                </a:extLst>
              </p:cNvPr>
              <p:cNvSpPr txBox="1"/>
              <p:nvPr/>
            </p:nvSpPr>
            <p:spPr bwMode="auto">
              <a:xfrm>
                <a:off x="2462213" y="5807731"/>
                <a:ext cx="4320480" cy="4048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6" name="Object 10">
                <a:extLst>
                  <a:ext uri="{FF2B5EF4-FFF2-40B4-BE49-F238E27FC236}">
                    <a16:creationId xmlns:a16="http://schemas.microsoft.com/office/drawing/2014/main" id="{5F9FC597-ADC0-4FC1-8A65-934C065A7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2213" y="5807731"/>
                <a:ext cx="4320480" cy="404812"/>
              </a:xfrm>
              <a:prstGeom prst="rect">
                <a:avLst/>
              </a:prstGeom>
              <a:blipFill>
                <a:blip r:embed="rId19"/>
                <a:stretch>
                  <a:fillRect b="-1818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6" grpId="0" build="p" autoUpdateAnimBg="0"/>
      <p:bldP spid="305174" grpId="0"/>
      <p:bldP spid="29" grpId="0" build="p" autoUpdateAnimBg="0"/>
      <p:bldP spid="35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灯片编号占位符 3">
            <a:extLst>
              <a:ext uri="{FF2B5EF4-FFF2-40B4-BE49-F238E27FC236}">
                <a16:creationId xmlns:a16="http://schemas.microsoft.com/office/drawing/2014/main" id="{6E6E2423-5CF5-41FD-8B8A-AFA1A20C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4D0C21-1CD3-4D79-8C59-4E3624B3ED8D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  <p:sp>
        <p:nvSpPr>
          <p:cNvPr id="306178" name="Text Box 2">
            <a:extLst>
              <a:ext uri="{FF2B5EF4-FFF2-40B4-BE49-F238E27FC236}">
                <a16:creationId xmlns:a16="http://schemas.microsoft.com/office/drawing/2014/main" id="{F9109FA8-1326-40E5-81D2-72162C216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1438"/>
            <a:ext cx="1093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定理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3: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FBC7271A-F087-4A7A-ABAA-6AD0A6AC1258}"/>
              </a:ext>
            </a:extLst>
          </p:cNvPr>
          <p:cNvGrpSpPr>
            <a:grpSpLocks/>
          </p:cNvGrpSpPr>
          <p:nvPr/>
        </p:nvGrpSpPr>
        <p:grpSpPr bwMode="auto">
          <a:xfrm>
            <a:off x="1800225" y="1341438"/>
            <a:ext cx="6657975" cy="519112"/>
            <a:chOff x="1134" y="845"/>
            <a:chExt cx="4194" cy="327"/>
          </a:xfrm>
        </p:grpSpPr>
        <p:sp>
          <p:nvSpPr>
            <p:cNvPr id="17421" name="Text Box 6">
              <a:extLst>
                <a:ext uri="{FF2B5EF4-FFF2-40B4-BE49-F238E27FC236}">
                  <a16:creationId xmlns:a16="http://schemas.microsoft.com/office/drawing/2014/main" id="{196DEDDA-18B1-4E7F-BDC9-5F47000FC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" y="845"/>
              <a:ext cx="29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向量组                           能由</a:t>
              </a:r>
            </a:p>
          </p:txBody>
        </p:sp>
        <p:grpSp>
          <p:nvGrpSpPr>
            <p:cNvPr id="17422" name="Group 7">
              <a:extLst>
                <a:ext uri="{FF2B5EF4-FFF2-40B4-BE49-F238E27FC236}">
                  <a16:creationId xmlns:a16="http://schemas.microsoft.com/office/drawing/2014/main" id="{0826FC0E-C14B-4FD5-AE74-5CEA04CA52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6" y="899"/>
              <a:ext cx="3422" cy="272"/>
              <a:chOff x="1973" y="935"/>
              <a:chExt cx="3422" cy="272"/>
            </a:xfrm>
          </p:grpSpPr>
          <p:graphicFrame>
            <p:nvGraphicFramePr>
              <p:cNvPr id="17411" name="Object 8">
                <a:extLst>
                  <a:ext uri="{FF2B5EF4-FFF2-40B4-BE49-F238E27FC236}">
                    <a16:creationId xmlns:a16="http://schemas.microsoft.com/office/drawing/2014/main" id="{0F60C092-C944-416E-AE3F-19219D8F1ED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23" y="935"/>
              <a:ext cx="147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73" name="Equation" r:id="rId3" imgW="2336760" imgH="431640" progId="Equation.DSMT4">
                      <p:embed/>
                    </p:oleObj>
                  </mc:Choice>
                  <mc:Fallback>
                    <p:oleObj name="Equation" r:id="rId3" imgW="2336760" imgH="431640" progId="Equation.DSMT4">
                      <p:embed/>
                      <p:pic>
                        <p:nvPicPr>
                          <p:cNvPr id="17411" name="Object 8">
                            <a:extLst>
                              <a:ext uri="{FF2B5EF4-FFF2-40B4-BE49-F238E27FC236}">
                                <a16:creationId xmlns:a16="http://schemas.microsoft.com/office/drawing/2014/main" id="{0F60C092-C944-416E-AE3F-19219D8F1ED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3" y="935"/>
                            <a:ext cx="147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12" name="Object 9">
                <a:extLst>
                  <a:ext uri="{FF2B5EF4-FFF2-40B4-BE49-F238E27FC236}">
                    <a16:creationId xmlns:a16="http://schemas.microsoft.com/office/drawing/2014/main" id="{A7B4E579-2FD9-4013-BCB5-4A43951EFEC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73" y="935"/>
              <a:ext cx="142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74" name="Equation" r:id="rId5" imgW="2260440" imgH="431640" progId="Equation.DSMT4">
                      <p:embed/>
                    </p:oleObj>
                  </mc:Choice>
                  <mc:Fallback>
                    <p:oleObj name="Equation" r:id="rId5" imgW="2260440" imgH="431640" progId="Equation.DSMT4">
                      <p:embed/>
                      <p:pic>
                        <p:nvPicPr>
                          <p:cNvPr id="17412" name="Object 9">
                            <a:extLst>
                              <a:ext uri="{FF2B5EF4-FFF2-40B4-BE49-F238E27FC236}">
                                <a16:creationId xmlns:a16="http://schemas.microsoft.com/office/drawing/2014/main" id="{A7B4E579-2FD9-4013-BCB5-4A43951EFEC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935"/>
                            <a:ext cx="1424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06186" name="Rectangle 10">
            <a:extLst>
              <a:ext uri="{FF2B5EF4-FFF2-40B4-BE49-F238E27FC236}">
                <a16:creationId xmlns:a16="http://schemas.microsoft.com/office/drawing/2014/main" id="{B734B79B-4E7B-4BE4-9F82-FB8123F08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1924050"/>
            <a:ext cx="4686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线性表示，则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≤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DBDDB5D3-B721-4C4D-87A6-CF81F88E2DCA}"/>
              </a:ext>
            </a:extLst>
          </p:cNvPr>
          <p:cNvGrpSpPr>
            <a:grpSpLocks/>
          </p:cNvGrpSpPr>
          <p:nvPr/>
        </p:nvGrpSpPr>
        <p:grpSpPr bwMode="auto">
          <a:xfrm>
            <a:off x="1801813" y="2478088"/>
            <a:ext cx="6226175" cy="519112"/>
            <a:chOff x="1135" y="1561"/>
            <a:chExt cx="3922" cy="327"/>
          </a:xfrm>
        </p:grpSpPr>
        <p:graphicFrame>
          <p:nvGraphicFramePr>
            <p:cNvPr id="17410" name="Object 18">
              <a:extLst>
                <a:ext uri="{FF2B5EF4-FFF2-40B4-BE49-F238E27FC236}">
                  <a16:creationId xmlns:a16="http://schemas.microsoft.com/office/drawing/2014/main" id="{CFC6E7D1-B23A-42A6-9CEF-3350254786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0" y="1616"/>
            <a:ext cx="333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5" name="Equation" r:id="rId7" imgW="5537160" imgH="431640" progId="Equation.DSMT4">
                    <p:embed/>
                  </p:oleObj>
                </mc:Choice>
                <mc:Fallback>
                  <p:oleObj name="Equation" r:id="rId7" imgW="5537160" imgH="431640" progId="Equation.DSMT4">
                    <p:embed/>
                    <p:pic>
                      <p:nvPicPr>
                        <p:cNvPr id="17410" name="Object 18">
                          <a:extLst>
                            <a:ext uri="{FF2B5EF4-FFF2-40B4-BE49-F238E27FC236}">
                              <a16:creationId xmlns:a16="http://schemas.microsoft.com/office/drawing/2014/main" id="{CFC6E7D1-B23A-42A6-9CEF-3350254786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0" y="1616"/>
                          <a:ext cx="333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Rectangle 20">
              <a:extLst>
                <a:ext uri="{FF2B5EF4-FFF2-40B4-BE49-F238E27FC236}">
                  <a16:creationId xmlns:a16="http://schemas.microsoft.com/office/drawing/2014/main" id="{901D54FE-02E6-411F-9336-33FECA33C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" y="1561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其中</a:t>
              </a:r>
            </a:p>
          </p:txBody>
        </p:sp>
      </p:grpSp>
      <p:sp>
        <p:nvSpPr>
          <p:cNvPr id="306199" name="Text Box 23">
            <a:extLst>
              <a:ext uri="{FF2B5EF4-FFF2-40B4-BE49-F238E27FC236}">
                <a16:creationId xmlns:a16="http://schemas.microsoft.com/office/drawing/2014/main" id="{4C2B8D9C-527D-4AB9-A1DF-1F4833078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288273"/>
            <a:ext cx="460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证：根据定理 </a:t>
            </a:r>
            <a:r>
              <a:rPr lang="en-US" altLang="zh-CN" sz="2400" b="1" dirty="0">
                <a:latin typeface="Times New Roman" panose="02020603050405020304" pitchFamily="18" charset="0"/>
              </a:rPr>
              <a:t>2 </a:t>
            </a:r>
            <a:r>
              <a:rPr lang="zh-CN" altLang="en-US" sz="2400" b="1" dirty="0"/>
              <a:t>有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en-US" altLang="zh-CN" sz="2400" b="1" dirty="0">
                <a:latin typeface="宋体" panose="02010600030101010101" pitchFamily="2" charset="-122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6203" name="Text Box 27">
            <a:extLst>
              <a:ext uri="{FF2B5EF4-FFF2-40B4-BE49-F238E27FC236}">
                <a16:creationId xmlns:a16="http://schemas.microsoft.com/office/drawing/2014/main" id="{A65F6BE3-804F-472A-9429-5722DEE5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859483"/>
            <a:ext cx="557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而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en-US" altLang="zh-CN" sz="2000" b="1" dirty="0">
                <a:latin typeface="Times New Roman" panose="02020603050405020304" pitchFamily="18" charset="0"/>
              </a:rPr>
              <a:t>≤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，因此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≤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。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A794692-175C-4274-8488-2F3A60A4892C}"/>
                  </a:ext>
                </a:extLst>
              </p:cNvPr>
              <p:cNvSpPr txBox="1"/>
              <p:nvPr/>
            </p:nvSpPr>
            <p:spPr>
              <a:xfrm>
                <a:off x="1247155" y="4534279"/>
                <a:ext cx="431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也可以直接</a:t>
                </a:r>
                <a14:m>
                  <m:oMath xmlns:m="http://schemas.openxmlformats.org/officeDocument/2006/math"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从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>
                    <a:latin typeface="Cambria Math" panose="02040503050406030204" pitchFamily="18" charset="0"/>
                  </a:rPr>
                  <a:t>有解推出</a:t>
                </a:r>
                <a:endParaRPr lang="en-US" altLang="zh-CN" sz="24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A794692-175C-4274-8488-2F3A60A48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155" y="4534279"/>
                <a:ext cx="4316631" cy="461665"/>
              </a:xfrm>
              <a:prstGeom prst="rect">
                <a:avLst/>
              </a:prstGeom>
              <a:blipFill>
                <a:blip r:embed="rId9"/>
                <a:stretch>
                  <a:fillRect l="-2260" t="-14474" r="-155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B3EFCD3-7692-4330-8DF4-A62C51609425}"/>
                  </a:ext>
                </a:extLst>
              </p:cNvPr>
              <p:cNvSpPr/>
              <p:nvPr/>
            </p:nvSpPr>
            <p:spPr>
              <a:xfrm>
                <a:off x="1187624" y="5151627"/>
                <a:ext cx="27985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dirty="0" smtClean="0">
                          <a:latin typeface="Cambria Math" panose="02040503050406030204" pitchFamily="18" charset="0"/>
                        </a:rPr>
                        <m:t>存在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zh-CN" altLang="en-US" sz="2400" b="1" i="1" dirty="0">
                          <a:latin typeface="Cambria Math" panose="02040503050406030204" pitchFamily="18" charset="0"/>
                        </a:rPr>
                        <m:t>使得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𝑨𝑲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B3EFCD3-7692-4330-8DF4-A62C516094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151627"/>
                <a:ext cx="2798587" cy="461665"/>
              </a:xfrm>
              <a:prstGeom prst="rect">
                <a:avLst/>
              </a:prstGeom>
              <a:blipFill>
                <a:blip r:embed="rId10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AF09D7F-59C9-44A3-B8BE-E4C6368ACA43}"/>
                  </a:ext>
                </a:extLst>
              </p:cNvPr>
              <p:cNvSpPr/>
              <p:nvPr/>
            </p:nvSpPr>
            <p:spPr>
              <a:xfrm>
                <a:off x="1158081" y="5728442"/>
                <a:ext cx="40318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dirty="0">
                          <a:latin typeface="Cambria Math" panose="02040503050406030204" pitchFamily="18" charset="0"/>
                        </a:rPr>
                        <m:t>于是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𝑨𝑲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AF09D7F-59C9-44A3-B8BE-E4C6368AC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081" y="5728442"/>
                <a:ext cx="4031873" cy="461665"/>
              </a:xfrm>
              <a:prstGeom prst="rect">
                <a:avLst/>
              </a:prstGeom>
              <a:blipFill>
                <a:blip r:embed="rId11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build="p" autoUpdateAnimBg="0"/>
      <p:bldP spid="306186" grpId="0"/>
      <p:bldP spid="306199" grpId="0"/>
      <p:bldP spid="306203" grpId="0"/>
      <p:bldP spid="3" grpId="0"/>
      <p:bldP spid="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6">
            <a:extLst>
              <a:ext uri="{FF2B5EF4-FFF2-40B4-BE49-F238E27FC236}">
                <a16:creationId xmlns:a16="http://schemas.microsoft.com/office/drawing/2014/main" id="{E3E79529-4749-46D6-A1C4-0736FAE0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F9D62E-3D84-4FCC-824C-D05B774BC108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1029" name="Rectangle 25">
            <a:extLst>
              <a:ext uri="{FF2B5EF4-FFF2-40B4-BE49-F238E27FC236}">
                <a16:creationId xmlns:a16="http://schemas.microsoft.com/office/drawing/2014/main" id="{CD8F2B6C-F30B-4A79-BC84-E9F51D7B6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§1</a:t>
            </a:r>
            <a:r>
              <a:rPr lang="en-US" altLang="zh-CN">
                <a:solidFill>
                  <a:srgbClr val="0000CC"/>
                </a:solidFill>
              </a:rPr>
              <a:t> </a:t>
            </a:r>
            <a:r>
              <a:rPr kumimoji="1" lang="zh-CN" altLang="en-US">
                <a:solidFill>
                  <a:srgbClr val="0000CC"/>
                </a:solidFill>
              </a:rPr>
              <a:t>向量组及其线性组合</a:t>
            </a:r>
          </a:p>
        </p:txBody>
      </p:sp>
      <p:grpSp>
        <p:nvGrpSpPr>
          <p:cNvPr id="2" name="Group 39">
            <a:extLst>
              <a:ext uri="{FF2B5EF4-FFF2-40B4-BE49-F238E27FC236}">
                <a16:creationId xmlns:a16="http://schemas.microsoft.com/office/drawing/2014/main" id="{963151D1-51BE-4140-969E-4972E73F1F40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541463"/>
            <a:ext cx="8137525" cy="519112"/>
            <a:chOff x="340" y="971"/>
            <a:chExt cx="5126" cy="327"/>
          </a:xfrm>
        </p:grpSpPr>
        <p:sp>
          <p:nvSpPr>
            <p:cNvPr id="1035" name="Text Box 8">
              <a:extLst>
                <a:ext uri="{FF2B5EF4-FFF2-40B4-BE49-F238E27FC236}">
                  <a16:creationId xmlns:a16="http://schemas.microsoft.com/office/drawing/2014/main" id="{71AD993C-2AB9-467F-8017-1E02568F3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971"/>
              <a:ext cx="25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定义</a:t>
              </a: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个数</a:t>
              </a:r>
            </a:p>
          </p:txBody>
        </p:sp>
        <p:graphicFrame>
          <p:nvGraphicFramePr>
            <p:cNvPr id="1027" name="Object 9">
              <a:extLst>
                <a:ext uri="{FF2B5EF4-FFF2-40B4-BE49-F238E27FC236}">
                  <a16:creationId xmlns:a16="http://schemas.microsoft.com/office/drawing/2014/main" id="{309F6F7F-4905-42E1-83D6-33385BFF5B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7" y="986"/>
            <a:ext cx="131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Equation" r:id="rId3" imgW="1650960" imgH="431640" progId="Equation.DSMT4">
                    <p:embed/>
                  </p:oleObj>
                </mc:Choice>
                <mc:Fallback>
                  <p:oleObj name="Equation" r:id="rId3" imgW="1650960" imgH="431640" progId="Equation.DSMT4">
                    <p:embed/>
                    <p:pic>
                      <p:nvPicPr>
                        <p:cNvPr id="1027" name="Object 9">
                          <a:extLst>
                            <a:ext uri="{FF2B5EF4-FFF2-40B4-BE49-F238E27FC236}">
                              <a16:creationId xmlns:a16="http://schemas.microsoft.com/office/drawing/2014/main" id="{309F6F7F-4905-42E1-83D6-33385BFF5B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986"/>
                          <a:ext cx="131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" name="Text Box 10">
              <a:extLst>
                <a:ext uri="{FF2B5EF4-FFF2-40B4-BE49-F238E27FC236}">
                  <a16:creationId xmlns:a16="http://schemas.microsoft.com/office/drawing/2014/main" id="{40CA1AC9-DD2F-4BC8-910F-BAF57BD72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971"/>
              <a:ext cx="21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所组成的有序数组</a:t>
              </a:r>
            </a:p>
          </p:txBody>
        </p:sp>
      </p:grpSp>
      <p:sp>
        <p:nvSpPr>
          <p:cNvPr id="48141" name="Text Box 13">
            <a:extLst>
              <a:ext uri="{FF2B5EF4-FFF2-40B4-BE49-F238E27FC236}">
                <a16:creationId xmlns:a16="http://schemas.microsoft.com/office/drawing/2014/main" id="{8DA6EDCB-6E13-42D4-BC7C-C1810F521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239963"/>
            <a:ext cx="698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称为一个 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维向量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，这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个数称为该向量</a:t>
            </a:r>
          </a:p>
        </p:txBody>
      </p:sp>
      <p:grpSp>
        <p:nvGrpSpPr>
          <p:cNvPr id="3" name="Group 40">
            <a:extLst>
              <a:ext uri="{FF2B5EF4-FFF2-40B4-BE49-F238E27FC236}">
                <a16:creationId xmlns:a16="http://schemas.microsoft.com/office/drawing/2014/main" id="{F1409E62-D99D-4086-966D-46ED25606453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838450"/>
            <a:ext cx="6613525" cy="519113"/>
            <a:chOff x="1066" y="1788"/>
            <a:chExt cx="4166" cy="327"/>
          </a:xfrm>
        </p:grpSpPr>
        <p:sp>
          <p:nvSpPr>
            <p:cNvPr id="1034" name="Text Box 14">
              <a:extLst>
                <a:ext uri="{FF2B5EF4-FFF2-40B4-BE49-F238E27FC236}">
                  <a16:creationId xmlns:a16="http://schemas.microsoft.com/office/drawing/2014/main" id="{74112FC6-1618-4639-9647-B49305ECE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788"/>
              <a:ext cx="41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latin typeface="Times New Roman" panose="02020603050405020304" pitchFamily="18" charset="0"/>
                </a:rPr>
                <a:t>的 </a:t>
              </a:r>
              <a:r>
                <a:rPr kumimoji="1" lang="en-US" altLang="zh-CN" sz="2800" b="1" i="1" dirty="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个</a:t>
              </a:r>
              <a:r>
                <a:rPr kumimoji="1" lang="zh-CN" altLang="en-US" sz="28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分量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，第 </a:t>
              </a:r>
              <a:r>
                <a:rPr kumimoji="1" lang="en-US" altLang="zh-CN" sz="2800" b="1" i="1" dirty="0" err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个数     称为</a:t>
              </a:r>
              <a:r>
                <a:rPr kumimoji="1" lang="zh-CN" altLang="en-US" sz="28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第 </a:t>
              </a:r>
              <a:r>
                <a:rPr kumimoji="1" lang="en-US" altLang="zh-CN" sz="2800" b="1" i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个分量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1026" name="Object 17">
              <a:extLst>
                <a:ext uri="{FF2B5EF4-FFF2-40B4-BE49-F238E27FC236}">
                  <a16:creationId xmlns:a16="http://schemas.microsoft.com/office/drawing/2014/main" id="{A1DAA6D5-D605-4DAE-B69F-19477E0CAF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3" y="1823"/>
            <a:ext cx="23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Equation" r:id="rId5" imgW="291960" imgH="431640" progId="Equation.DSMT4">
                    <p:embed/>
                  </p:oleObj>
                </mc:Choice>
                <mc:Fallback>
                  <p:oleObj name="Equation" r:id="rId5" imgW="291960" imgH="431640" progId="Equation.DSMT4">
                    <p:embed/>
                    <p:pic>
                      <p:nvPicPr>
                        <p:cNvPr id="1026" name="Object 17">
                          <a:extLst>
                            <a:ext uri="{FF2B5EF4-FFF2-40B4-BE49-F238E27FC236}">
                              <a16:creationId xmlns:a16="http://schemas.microsoft.com/office/drawing/2014/main" id="{A1DAA6D5-D605-4DAE-B69F-19477E0CAF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3" y="1823"/>
                          <a:ext cx="23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66" name="Text Box 38">
            <a:extLst>
              <a:ext uri="{FF2B5EF4-FFF2-40B4-BE49-F238E27FC236}">
                <a16:creationId xmlns:a16="http://schemas.microsoft.com/office/drawing/2014/main" id="{44546B99-A059-4586-BE00-92307C1B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365625"/>
            <a:ext cx="7200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这里定义的</a:t>
            </a:r>
            <a:r>
              <a:rPr kumimoji="1" lang="zh-CN" altLang="en-US" sz="2800" b="1" i="1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维向量就是指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行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或列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矩阵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1" grpId="0"/>
      <p:bldP spid="481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9C15AA-22AE-4740-9348-A0222B5A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F589-9016-4D5C-A85C-C8E2A9BDB266}" type="slidenum">
              <a:rPr lang="en-US" altLang="zh-CN" smtClean="0"/>
              <a:pPr/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1BDCA3B-4BAF-4277-956A-337FC0445AD3}"/>
                  </a:ext>
                </a:extLst>
              </p:cNvPr>
              <p:cNvSpPr txBox="1"/>
              <p:nvPr/>
            </p:nvSpPr>
            <p:spPr>
              <a:xfrm>
                <a:off x="323528" y="1340768"/>
                <a:ext cx="8137933" cy="923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例：设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den>
                            </m:f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den>
                            </m:f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1BDCA3B-4BAF-4277-956A-337FC0445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40768"/>
                <a:ext cx="8137933" cy="923010"/>
              </a:xfrm>
              <a:prstGeom prst="rect">
                <a:avLst/>
              </a:prstGeom>
              <a:blipFill>
                <a:blip r:embed="rId2"/>
                <a:stretch>
                  <a:fillRect l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CC7CFC8-1287-4D19-BBB4-D7119FF02A38}"/>
                  </a:ext>
                </a:extLst>
              </p:cNvPr>
              <p:cNvSpPr txBox="1"/>
              <p:nvPr/>
            </p:nvSpPr>
            <p:spPr>
              <a:xfrm>
                <a:off x="971600" y="2420888"/>
                <a:ext cx="54243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证明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</a:rPr>
                      <m:t>向量组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</a:rPr>
                      <m:t>向量组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/>
                  <a:t>等价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CC7CFC8-1287-4D19-BBB4-D7119FF02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420888"/>
                <a:ext cx="5424370" cy="461665"/>
              </a:xfrm>
              <a:prstGeom prst="rect">
                <a:avLst/>
              </a:prstGeom>
              <a:blipFill>
                <a:blip r:embed="rId3"/>
                <a:stretch>
                  <a:fillRect l="-1685" t="-14474" r="-78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3B50E3E-A971-4E21-9E5F-43793111603E}"/>
                  </a:ext>
                </a:extLst>
              </p:cNvPr>
              <p:cNvSpPr txBox="1"/>
              <p:nvPr/>
            </p:nvSpPr>
            <p:spPr>
              <a:xfrm>
                <a:off x="323528" y="3096938"/>
                <a:ext cx="8280920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解：设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，则只需证</a:t>
                </a:r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3B50E3E-A971-4E21-9E5F-437931116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096938"/>
                <a:ext cx="8280920" cy="878510"/>
              </a:xfrm>
              <a:prstGeom prst="rect">
                <a:avLst/>
              </a:prstGeom>
              <a:blipFill>
                <a:blip r:embed="rId4"/>
                <a:stretch>
                  <a:fillRect l="-1105" t="-5556"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8DA43D9-3726-471D-B55D-9A1169BB9438}"/>
                  </a:ext>
                </a:extLst>
              </p:cNvPr>
              <p:cNvSpPr txBox="1"/>
              <p:nvPr/>
            </p:nvSpPr>
            <p:spPr>
              <a:xfrm>
                <a:off x="971600" y="4109804"/>
                <a:ext cx="41942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观察到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8DA43D9-3726-471D-B55D-9A1169BB9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109804"/>
                <a:ext cx="4194290" cy="461665"/>
              </a:xfrm>
              <a:prstGeom prst="rect">
                <a:avLst/>
              </a:prstGeom>
              <a:blipFill>
                <a:blip r:embed="rId5"/>
                <a:stretch>
                  <a:fillRect l="-2180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55CEB60-9C72-4189-A967-23559A8810C8}"/>
                  </a:ext>
                </a:extLst>
              </p:cNvPr>
              <p:cNvSpPr txBox="1"/>
              <p:nvPr/>
            </p:nvSpPr>
            <p:spPr>
              <a:xfrm>
                <a:off x="4896054" y="4109804"/>
                <a:ext cx="3276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只需证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400" dirty="0"/>
                  <a:t>即可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55CEB60-9C72-4189-A967-23559A881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54" y="4109804"/>
                <a:ext cx="3276346" cy="461665"/>
              </a:xfrm>
              <a:prstGeom prst="rect">
                <a:avLst/>
              </a:prstGeom>
              <a:blipFill>
                <a:blip r:embed="rId6"/>
                <a:stretch>
                  <a:fillRect l="-1487" t="-14474" r="-1859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358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2314D1-ED48-4058-BA4F-F3B08C22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F589-9016-4D5C-A85C-C8E2A9BDB266}" type="slidenum">
              <a:rPr lang="en-US" altLang="zh-CN" smtClean="0"/>
              <a:pPr/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989859-12C8-4C52-9251-3EAC13890EC9}"/>
                  </a:ext>
                </a:extLst>
              </p:cNvPr>
              <p:cNvSpPr txBox="1"/>
              <p:nvPr/>
            </p:nvSpPr>
            <p:spPr>
              <a:xfrm>
                <a:off x="77623" y="1412776"/>
                <a:ext cx="4438459" cy="1471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989859-12C8-4C52-9251-3EAC13890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3" y="1412776"/>
                <a:ext cx="4438459" cy="1471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A6C8D2-955C-448C-8653-435B39045EE5}"/>
                  </a:ext>
                </a:extLst>
              </p:cNvPr>
              <p:cNvSpPr txBox="1"/>
              <p:nvPr/>
            </p:nvSpPr>
            <p:spPr>
              <a:xfrm>
                <a:off x="4427984" y="1412776"/>
                <a:ext cx="4433971" cy="1471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eqArr>
                                <m:eqArr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brk m:alnAt="2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A6C8D2-955C-448C-8653-435B39045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412776"/>
                <a:ext cx="4433971" cy="1471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C044C5B-16C4-4683-BD69-1CC5F703D868}"/>
                  </a:ext>
                </a:extLst>
              </p:cNvPr>
              <p:cNvSpPr txBox="1"/>
              <p:nvPr/>
            </p:nvSpPr>
            <p:spPr>
              <a:xfrm>
                <a:off x="755576" y="3140968"/>
                <a:ext cx="3646896" cy="1471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eqArr>
                                <m:eqArr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lim>
                      </m:limLow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C044C5B-16C4-4683-BD69-1CC5F703D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40968"/>
                <a:ext cx="3646896" cy="1471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3562ED-70F0-4C68-B0F8-2F7291AEAA56}"/>
                  </a:ext>
                </a:extLst>
              </p:cNvPr>
              <p:cNvSpPr txBox="1"/>
              <p:nvPr/>
            </p:nvSpPr>
            <p:spPr>
              <a:xfrm>
                <a:off x="2296852" y="4873153"/>
                <a:ext cx="48140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于是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2≤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3562ED-70F0-4C68-B0F8-2F7291AEA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52" y="4873153"/>
                <a:ext cx="48140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F5D2FC0-49C6-4B00-90F2-27215C97A497}"/>
                  </a:ext>
                </a:extLst>
              </p:cNvPr>
              <p:cNvSpPr txBox="1"/>
              <p:nvPr/>
            </p:nvSpPr>
            <p:spPr>
              <a:xfrm>
                <a:off x="2296852" y="5517232"/>
                <a:ext cx="53809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得到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F5D2FC0-49C6-4B00-90F2-27215C97A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52" y="5517232"/>
                <a:ext cx="53809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47388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706D5CC-F8CD-47B3-B5CE-40A3BF31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F589-9016-4D5C-A85C-C8E2A9BDB266}" type="slidenum">
              <a:rPr lang="en-US" altLang="zh-CN" smtClean="0"/>
              <a:pPr/>
              <a:t>22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D1ED058-2C6B-43A7-B529-133CC9B2AAE6}"/>
                  </a:ext>
                </a:extLst>
              </p:cNvPr>
              <p:cNvSpPr txBox="1"/>
              <p:nvPr/>
            </p:nvSpPr>
            <p:spPr>
              <a:xfrm>
                <a:off x="395536" y="1340768"/>
                <a:ext cx="77730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单位阵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b="1" dirty="0"/>
                  <a:t>的列向量叫做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solidFill>
                      <a:srgbClr val="003399"/>
                    </a:solidFill>
                  </a:rPr>
                  <a:t>维单位坐标向量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D1ED058-2C6B-43A7-B529-133CC9B2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40768"/>
                <a:ext cx="7773090" cy="461665"/>
              </a:xfrm>
              <a:prstGeom prst="rect">
                <a:avLst/>
              </a:prstGeom>
              <a:blipFill>
                <a:blip r:embed="rId2"/>
                <a:stretch>
                  <a:fillRect l="-1255" t="-14474" r="-39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BDFA8BB-39D8-4A94-8214-02DD488A235B}"/>
                  </a:ext>
                </a:extLst>
              </p:cNvPr>
              <p:cNvSpPr txBox="1"/>
              <p:nvPr/>
            </p:nvSpPr>
            <p:spPr>
              <a:xfrm>
                <a:off x="1115616" y="1997279"/>
                <a:ext cx="1436612" cy="1379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BDFA8BB-39D8-4A94-8214-02DD488A2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997279"/>
                <a:ext cx="1436612" cy="1379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03932F-889B-4F25-98E9-5CE24E90DBC5}"/>
                  </a:ext>
                </a:extLst>
              </p:cNvPr>
              <p:cNvSpPr txBox="1"/>
              <p:nvPr/>
            </p:nvSpPr>
            <p:spPr>
              <a:xfrm>
                <a:off x="2771800" y="1988840"/>
                <a:ext cx="1436612" cy="1379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03932F-889B-4F25-98E9-5CE24E90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988840"/>
                <a:ext cx="1436612" cy="1379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34BB580-0B0D-4A94-B72B-16D9BDDA1E9E}"/>
                  </a:ext>
                </a:extLst>
              </p:cNvPr>
              <p:cNvSpPr txBox="1"/>
              <p:nvPr/>
            </p:nvSpPr>
            <p:spPr>
              <a:xfrm>
                <a:off x="4355976" y="1988840"/>
                <a:ext cx="2146742" cy="1379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…… 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34BB580-0B0D-4A94-B72B-16D9BDDA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988840"/>
                <a:ext cx="2146742" cy="1379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716268D-20E4-4B48-8C4A-2781DF74E849}"/>
                  </a:ext>
                </a:extLst>
              </p:cNvPr>
              <p:cNvSpPr txBox="1"/>
              <p:nvPr/>
            </p:nvSpPr>
            <p:spPr>
              <a:xfrm>
                <a:off x="251520" y="3627078"/>
                <a:ext cx="87129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例：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i="0" dirty="0">
                    <a:latin typeface="+mj-lt"/>
                  </a:rPr>
                  <a:t>维向量组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构成矩阵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b="1" dirty="0"/>
                  <a:t>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线性表示的充要条件是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716268D-20E4-4B48-8C4A-2781DF74E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627078"/>
                <a:ext cx="8712968" cy="830997"/>
              </a:xfrm>
              <a:prstGeom prst="rect">
                <a:avLst/>
              </a:prstGeom>
              <a:blipFill>
                <a:blip r:embed="rId6"/>
                <a:stretch>
                  <a:fillRect l="-1049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5E04EF-A794-48E5-96C6-B0B022E4CEF9}"/>
                  </a:ext>
                </a:extLst>
              </p:cNvPr>
              <p:cNvSpPr txBox="1"/>
              <p:nvPr/>
            </p:nvSpPr>
            <p:spPr>
              <a:xfrm>
                <a:off x="251520" y="4581128"/>
                <a:ext cx="85689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 由定理，充要条件是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5E04EF-A794-48E5-96C6-B0B022E4C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581128"/>
                <a:ext cx="8568952" cy="461665"/>
              </a:xfrm>
              <a:prstGeom prst="rect">
                <a:avLst/>
              </a:prstGeom>
              <a:blipFill>
                <a:blip r:embed="rId7"/>
                <a:stretch>
                  <a:fillRect l="-1067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1A2DB48-694C-493A-903B-B645362A6BEA}"/>
                  </a:ext>
                </a:extLst>
              </p:cNvPr>
              <p:cNvSpPr txBox="1"/>
              <p:nvPr/>
            </p:nvSpPr>
            <p:spPr>
              <a:xfrm>
                <a:off x="1811768" y="5085184"/>
                <a:ext cx="4992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而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1A2DB48-694C-493A-903B-B645362A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768" y="5085184"/>
                <a:ext cx="4992480" cy="461665"/>
              </a:xfrm>
              <a:prstGeom prst="rect">
                <a:avLst/>
              </a:prstGeom>
              <a:blipFill>
                <a:blip r:embed="rId8"/>
                <a:stretch>
                  <a:fillRect l="-855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FB98E4D-6E8F-43D3-BFB2-46DEC8E43F19}"/>
                  </a:ext>
                </a:extLst>
              </p:cNvPr>
              <p:cNvSpPr txBox="1"/>
              <p:nvPr/>
            </p:nvSpPr>
            <p:spPr>
              <a:xfrm>
                <a:off x="1808209" y="5589240"/>
                <a:ext cx="64087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i="0" dirty="0">
                    <a:latin typeface="+mj-lt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i="0" dirty="0">
                    <a:latin typeface="+mj-lt"/>
                  </a:rPr>
                  <a:t>时，有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FB98E4D-6E8F-43D3-BFB2-46DEC8E43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09" y="5589240"/>
                <a:ext cx="6408712" cy="461665"/>
              </a:xfrm>
              <a:prstGeom prst="rect">
                <a:avLst/>
              </a:prstGeom>
              <a:blipFill>
                <a:blip r:embed="rId9"/>
                <a:stretch>
                  <a:fillRect l="-1522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F1D805B-ECA5-4760-AEE1-5D13628B4786}"/>
                  </a:ext>
                </a:extLst>
              </p:cNvPr>
              <p:cNvSpPr txBox="1"/>
              <p:nvPr/>
            </p:nvSpPr>
            <p:spPr>
              <a:xfrm>
                <a:off x="548406" y="6063153"/>
                <a:ext cx="84880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i="0" dirty="0">
                    <a:latin typeface="+mj-lt"/>
                  </a:rPr>
                  <a:t>此定理也可叙述为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2400" b="1" i="0" dirty="0">
                    <a:latin typeface="+mj-lt"/>
                  </a:rPr>
                  <a:t>有解的充要条件是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F1D805B-ECA5-4760-AEE1-5D13628B4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06" y="6063153"/>
                <a:ext cx="8488090" cy="461665"/>
              </a:xfrm>
              <a:prstGeom prst="rect">
                <a:avLst/>
              </a:prstGeom>
              <a:blipFill>
                <a:blip r:embed="rId10"/>
                <a:stretch>
                  <a:fillRect l="-1149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74266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3">
            <a:extLst>
              <a:ext uri="{FF2B5EF4-FFF2-40B4-BE49-F238E27FC236}">
                <a16:creationId xmlns:a16="http://schemas.microsoft.com/office/drawing/2014/main" id="{CF5B9C1C-6146-4FCA-8EC9-FB3A7989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AE1D14-CAFE-42C0-B021-751AEF01E1A0}" type="slidenum">
              <a:rPr lang="en-US" altLang="zh-CN"/>
              <a:pPr eaLnBrk="1" hangingPunct="1"/>
              <a:t>23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896" name="Object 2048">
                <a:extLst>
                  <a:ext uri="{FF2B5EF4-FFF2-40B4-BE49-F238E27FC236}">
                    <a16:creationId xmlns:a16="http://schemas.microsoft.com/office/drawing/2014/main" id="{E2710B73-843F-4D38-ACAC-349E1E21C938}"/>
                  </a:ext>
                </a:extLst>
              </p:cNvPr>
              <p:cNvSpPr txBox="1"/>
              <p:nvPr/>
            </p:nvSpPr>
            <p:spPr bwMode="auto">
              <a:xfrm>
                <a:off x="2129741" y="1613911"/>
                <a:ext cx="6784280" cy="224713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r>
                  <a:rPr lang="zh-CN" altLang="en-US" sz="2800" b="1" i="0" dirty="0">
                    <a:solidFill>
                      <a:srgbClr val="000000"/>
                    </a:solidFill>
                    <a:latin typeface="+mj-lt"/>
                  </a:rPr>
                  <a:t>设向量组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​​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8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zh-CN" altLang="en-US" sz="28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zh-CN" altLang="en-US" sz="2800" b="1" i="0" dirty="0">
                    <a:solidFill>
                      <a:srgbClr val="000000"/>
                    </a:solidFill>
                    <a:latin typeface="+mj-lt"/>
                  </a:rPr>
                  <a:t>若</a:t>
                </a:r>
                <a:r>
                  <a:rPr lang="zh-CN" altLang="en-US" sz="2800" b="1" i="0" dirty="0">
                    <a:solidFill>
                      <a:srgbClr val="0000CC"/>
                    </a:solidFill>
                    <a:latin typeface="+mj-lt"/>
                  </a:rPr>
                  <a:t>存在不全为零</a:t>
                </a:r>
                <a:r>
                  <a:rPr lang="zh-CN" altLang="en-US" sz="2800" b="1" i="0" dirty="0">
                    <a:solidFill>
                      <a:srgbClr val="000000"/>
                    </a:solidFill>
                    <a:latin typeface="+mj-lt"/>
                  </a:rPr>
                  <a:t>实数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​​​​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zh-CN" altLang="en-US" sz="28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zh-CN" altLang="en-US" sz="2800" b="1" i="0" dirty="0">
                    <a:solidFill>
                      <a:srgbClr val="000000"/>
                    </a:solidFill>
                    <a:latin typeface="+mj-lt"/>
                  </a:rPr>
                  <a:t>使得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​​​​​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br>
                  <a:rPr lang="zh-CN" altLang="en-US" sz="28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zh-CN" altLang="en-US" sz="2800" b="1" i="0" dirty="0">
                    <a:solidFill>
                      <a:srgbClr val="000000"/>
                    </a:solidFill>
                    <a:latin typeface="+mj-lt"/>
                  </a:rPr>
                  <a:t>则称向量组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​​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​​</m:t>
                    </m:r>
                  </m:oMath>
                </a14:m>
                <a:r>
                  <a:rPr lang="zh-CN" altLang="en-US" sz="2800" b="1" i="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zh-CN" altLang="en-US" sz="2800" b="1" i="0" dirty="0">
                    <a:solidFill>
                      <a:srgbClr val="0000CC"/>
                    </a:solidFill>
                    <a:latin typeface="+mj-lt"/>
                  </a:rPr>
                  <a:t>线性相关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.​​​​</m:t>
                    </m:r>
                  </m:oMath>
                </a14:m>
                <a:br>
                  <a:rPr lang="zh-CN" altLang="en-US" sz="28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zh-CN" altLang="en-US" sz="2800" b="1" i="0" dirty="0">
                    <a:solidFill>
                      <a:srgbClr val="000000"/>
                    </a:solidFill>
                    <a:latin typeface="+mj-lt"/>
                  </a:rPr>
                  <a:t>否则称向量组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​​</m:t>
                    </m:r>
                  </m:oMath>
                </a14:m>
                <a:r>
                  <a:rPr lang="zh-CN" altLang="en-US" sz="2800" b="1" i="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zh-CN" altLang="en-US" sz="2800" b="1" i="0" dirty="0">
                    <a:solidFill>
                      <a:srgbClr val="0000CC"/>
                    </a:solidFill>
                    <a:latin typeface="+mj-lt"/>
                  </a:rPr>
                  <a:t>线性无关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36896" name="Object 2048">
                <a:extLst>
                  <a:ext uri="{FF2B5EF4-FFF2-40B4-BE49-F238E27FC236}">
                    <a16:creationId xmlns:a16="http://schemas.microsoft.com/office/drawing/2014/main" id="{E2710B73-843F-4D38-ACAC-349E1E21C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9741" y="1613911"/>
                <a:ext cx="6784280" cy="2247137"/>
              </a:xfrm>
              <a:prstGeom prst="rect">
                <a:avLst/>
              </a:prstGeom>
              <a:blipFill>
                <a:blip r:embed="rId2"/>
                <a:stretch>
                  <a:fillRect l="-1797" t="-3804" b="-597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6" name="Line 4">
            <a:extLst>
              <a:ext uri="{FF2B5EF4-FFF2-40B4-BE49-F238E27FC236}">
                <a16:creationId xmlns:a16="http://schemas.microsoft.com/office/drawing/2014/main" id="{37464779-48D3-4945-86F0-F2AEFD7CD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5988" y="2955404"/>
            <a:ext cx="12954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8" name="Text Box 8">
            <a:extLst>
              <a:ext uri="{FF2B5EF4-FFF2-40B4-BE49-F238E27FC236}">
                <a16:creationId xmlns:a16="http://schemas.microsoft.com/office/drawing/2014/main" id="{DABC8D0E-F3EE-4412-A8D7-88D314488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29841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B1EBC6-3A88-45AA-8EE0-58D1D4D62401}"/>
              </a:ext>
            </a:extLst>
          </p:cNvPr>
          <p:cNvSpPr txBox="1">
            <a:spLocks noChangeArrowheads="1"/>
          </p:cNvSpPr>
          <p:nvPr/>
        </p:nvSpPr>
        <p:spPr>
          <a:xfrm>
            <a:off x="2699792" y="270459"/>
            <a:ext cx="6019800" cy="11906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kern="0">
                <a:solidFill>
                  <a:srgbClr val="0000CC"/>
                </a:solidFill>
              </a:rPr>
              <a:t>§</a:t>
            </a:r>
            <a:r>
              <a:rPr kumimoji="1" lang="en-US" altLang="zh-CN" kern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kern="0">
                <a:solidFill>
                  <a:srgbClr val="0000CC"/>
                </a:solidFill>
              </a:rPr>
              <a:t>  </a:t>
            </a:r>
            <a:r>
              <a:rPr kumimoji="1" lang="zh-CN" altLang="en-US" kern="0">
                <a:solidFill>
                  <a:srgbClr val="0000CC"/>
                </a:solidFill>
              </a:rPr>
              <a:t>向量组的线性相关性</a:t>
            </a:r>
            <a:endParaRPr kumimoji="1" lang="zh-CN" altLang="en-US" kern="0" dirty="0">
              <a:solidFill>
                <a:srgbClr val="0000CC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76F0A6-F2E2-4CCE-B155-CA1C951B13E1}"/>
              </a:ext>
            </a:extLst>
          </p:cNvPr>
          <p:cNvSpPr txBox="1"/>
          <p:nvPr/>
        </p:nvSpPr>
        <p:spPr>
          <a:xfrm>
            <a:off x="1043608" y="428029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688946-785F-4216-B6EE-06ECE8BF6847}"/>
                  </a:ext>
                </a:extLst>
              </p:cNvPr>
              <p:cNvSpPr txBox="1"/>
              <p:nvPr/>
            </p:nvSpPr>
            <p:spPr>
              <a:xfrm>
                <a:off x="2108200" y="4245899"/>
                <a:ext cx="19495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800" b="1" dirty="0"/>
                  <a:t> 线性相关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688946-785F-4216-B6EE-06ECE8BF6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200" y="4245899"/>
                <a:ext cx="1949573" cy="523220"/>
              </a:xfrm>
              <a:prstGeom prst="rect">
                <a:avLst/>
              </a:prstGeom>
              <a:blipFill>
                <a:blip r:embed="rId3"/>
                <a:stretch>
                  <a:fillRect t="-16471" r="-5625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A5F7CE1-0C20-4372-BAAD-4E8D4ABCC3A7}"/>
                  </a:ext>
                </a:extLst>
              </p:cNvPr>
              <p:cNvSpPr txBox="1"/>
              <p:nvPr/>
            </p:nvSpPr>
            <p:spPr>
              <a:xfrm>
                <a:off x="4057773" y="4221088"/>
                <a:ext cx="14982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b="1" dirty="0"/>
                  <a:t>0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A5F7CE1-0C20-4372-BAAD-4E8D4ABCC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773" y="4221088"/>
                <a:ext cx="1498295" cy="523220"/>
              </a:xfrm>
              <a:prstGeom prst="rect">
                <a:avLst/>
              </a:prstGeom>
              <a:blipFill>
                <a:blip r:embed="rId4"/>
                <a:stretch>
                  <a:fillRect t="-11628" r="-734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5ED1EC3-CC08-4D06-85B2-4AA05A52534C}"/>
                  </a:ext>
                </a:extLst>
              </p:cNvPr>
              <p:cNvSpPr txBox="1"/>
              <p:nvPr/>
            </p:nvSpPr>
            <p:spPr>
              <a:xfrm>
                <a:off x="2051720" y="4865249"/>
                <a:ext cx="26498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 线性相关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5ED1EC3-CC08-4D06-85B2-4AA05A525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865249"/>
                <a:ext cx="2649893" cy="523220"/>
              </a:xfrm>
              <a:prstGeom prst="rect">
                <a:avLst/>
              </a:prstGeom>
              <a:blipFill>
                <a:blip r:embed="rId5"/>
                <a:stretch>
                  <a:fillRect t="-15116" r="-4147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5C12656-907F-4123-A96B-B31C5E0C5501}"/>
                  </a:ext>
                </a:extLst>
              </p:cNvPr>
              <p:cNvSpPr txBox="1"/>
              <p:nvPr/>
            </p:nvSpPr>
            <p:spPr>
              <a:xfrm>
                <a:off x="4644008" y="4840438"/>
                <a:ext cx="27127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成比例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5C12656-907F-4123-A96B-B31C5E0C5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4840438"/>
                <a:ext cx="2712794" cy="523220"/>
              </a:xfrm>
              <a:prstGeom prst="rect">
                <a:avLst/>
              </a:prstGeom>
              <a:blipFill>
                <a:blip r:embed="rId6"/>
                <a:stretch>
                  <a:fillRect t="-15116" r="-3820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D0503C4-EF7E-407F-84B1-CD8143101531}"/>
                  </a:ext>
                </a:extLst>
              </p:cNvPr>
              <p:cNvSpPr txBox="1"/>
              <p:nvPr/>
            </p:nvSpPr>
            <p:spPr>
              <a:xfrm>
                <a:off x="2051719" y="5523261"/>
                <a:ext cx="18646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b="1" dirty="0"/>
                  <a:t>线性相关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D0503C4-EF7E-407F-84B1-CD8143101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19" y="5523261"/>
                <a:ext cx="1864613" cy="523220"/>
              </a:xfrm>
              <a:prstGeom prst="rect">
                <a:avLst/>
              </a:prstGeom>
              <a:blipFill>
                <a:blip r:embed="rId7"/>
                <a:stretch>
                  <a:fillRect t="-15116" r="-6557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DE7D1C8-C597-4B89-9AE9-C5DA589C6D79}"/>
              </a:ext>
            </a:extLst>
          </p:cNvPr>
          <p:cNvSpPr txBox="1"/>
          <p:nvPr/>
        </p:nvSpPr>
        <p:spPr>
          <a:xfrm>
            <a:off x="4283968" y="5542043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其中一个向量是其余的线性组合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951C3E5-48CA-41CD-915D-D7A3659A4265}"/>
                  </a:ext>
                </a:extLst>
              </p:cNvPr>
              <p:cNvSpPr/>
              <p:nvPr/>
            </p:nvSpPr>
            <p:spPr>
              <a:xfrm>
                <a:off x="3782247" y="5517232"/>
                <a:ext cx="6550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951C3E5-48CA-41CD-915D-D7A3659A4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247" y="5517232"/>
                <a:ext cx="65509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6" grpId="0" build="p"/>
      <p:bldP spid="66568" grpId="0" build="p" autoUpdateAnimBg="0"/>
      <p:bldP spid="2" grpId="0"/>
      <p:bldP spid="8" grpId="0"/>
      <p:bldP spid="9" grpId="0"/>
      <p:bldP spid="10" grpId="0"/>
      <p:bldP spid="11" grpId="0"/>
      <p:bldP spid="12" grpId="0"/>
      <p:bldP spid="13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4D6346-F31C-4CD8-861F-FD583E94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F589-9016-4D5C-A85C-C8E2A9BDB266}" type="slidenum">
              <a:rPr lang="en-US" altLang="zh-CN" smtClean="0"/>
              <a:pPr/>
              <a:t>24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4D8451-07DB-4B85-B95E-859192D25CED}"/>
                  </a:ext>
                </a:extLst>
              </p:cNvPr>
              <p:cNvSpPr txBox="1"/>
              <p:nvPr/>
            </p:nvSpPr>
            <p:spPr>
              <a:xfrm>
                <a:off x="539551" y="1393994"/>
                <a:ext cx="2990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b="1" dirty="0"/>
                  <a:t>线性相关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4D8451-07DB-4B85-B95E-859192D25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" y="1393994"/>
                <a:ext cx="2990417" cy="523220"/>
              </a:xfrm>
              <a:prstGeom prst="rect">
                <a:avLst/>
              </a:prstGeom>
              <a:blipFill>
                <a:blip r:embed="rId2"/>
                <a:stretch>
                  <a:fillRect t="-162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1AA1F0D-D91F-433C-B688-FC70A9409DFB}"/>
              </a:ext>
            </a:extLst>
          </p:cNvPr>
          <p:cNvSpPr txBox="1"/>
          <p:nvPr/>
        </p:nvSpPr>
        <p:spPr>
          <a:xfrm>
            <a:off x="3131840" y="140002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其中一个向量是其余的线性组合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B008FA-B6AC-45D8-9973-AFF289D3FB8B}"/>
                  </a:ext>
                </a:extLst>
              </p:cNvPr>
              <p:cNvSpPr/>
              <p:nvPr/>
            </p:nvSpPr>
            <p:spPr>
              <a:xfrm>
                <a:off x="2270079" y="1387965"/>
                <a:ext cx="105061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B008FA-B6AC-45D8-9973-AFF289D3F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079" y="1387965"/>
                <a:ext cx="10506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7A8D07-98A7-41D8-9286-81E9E8D2AD07}"/>
                  </a:ext>
                </a:extLst>
              </p:cNvPr>
              <p:cNvSpPr txBox="1"/>
              <p:nvPr/>
            </p:nvSpPr>
            <p:spPr>
              <a:xfrm>
                <a:off x="1187624" y="2060848"/>
                <a:ext cx="48599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7A8D07-98A7-41D8-9286-81E9E8D2A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060848"/>
                <a:ext cx="48599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BF996A-E420-4BAC-945C-0938162F55B7}"/>
                  </a:ext>
                </a:extLst>
              </p:cNvPr>
              <p:cNvSpPr txBox="1"/>
              <p:nvPr/>
            </p:nvSpPr>
            <p:spPr>
              <a:xfrm>
                <a:off x="153590" y="2084059"/>
                <a:ext cx="12137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证：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BF996A-E420-4BAC-945C-0938162F5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0" y="2084059"/>
                <a:ext cx="1213794" cy="523220"/>
              </a:xfrm>
              <a:prstGeom prst="rect">
                <a:avLst/>
              </a:prstGeom>
              <a:blipFill>
                <a:blip r:embed="rId5"/>
                <a:stretch>
                  <a:fillRect l="-10050" t="-162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0EB284-6701-4A3C-85CA-CD066D191382}"/>
                  </a:ext>
                </a:extLst>
              </p:cNvPr>
              <p:cNvSpPr txBox="1"/>
              <p:nvPr/>
            </p:nvSpPr>
            <p:spPr>
              <a:xfrm>
                <a:off x="1187624" y="2636912"/>
                <a:ext cx="36980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不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全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/>
                  <a:t>，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0EB284-6701-4A3C-85CA-CD066D191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636912"/>
                <a:ext cx="3698064" cy="523220"/>
              </a:xfrm>
              <a:prstGeom prst="rect">
                <a:avLst/>
              </a:prstGeom>
              <a:blipFill>
                <a:blip r:embed="rId6"/>
                <a:stretch>
                  <a:fillRect t="-16471" r="-2310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32272C0-E339-4EF7-9F33-7765F6B9B565}"/>
                  </a:ext>
                </a:extLst>
              </p:cNvPr>
              <p:cNvSpPr txBox="1"/>
              <p:nvPr/>
            </p:nvSpPr>
            <p:spPr>
              <a:xfrm>
                <a:off x="4554219" y="2636912"/>
                <a:ext cx="16102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设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32272C0-E339-4EF7-9F33-7765F6B9B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219" y="2636912"/>
                <a:ext cx="161024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F6027D-2CA9-4AA2-A9CE-3C08014CC771}"/>
                  </a:ext>
                </a:extLst>
              </p:cNvPr>
              <p:cNvSpPr txBox="1"/>
              <p:nvPr/>
            </p:nvSpPr>
            <p:spPr>
              <a:xfrm>
                <a:off x="106162" y="3212976"/>
                <a:ext cx="8931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则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F6027D-2CA9-4AA2-A9CE-3C08014CC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2" y="3212976"/>
                <a:ext cx="8931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2783600-60DD-44A6-A497-5D2D86D7EB58}"/>
                  </a:ext>
                </a:extLst>
              </p:cNvPr>
              <p:cNvSpPr txBox="1"/>
              <p:nvPr/>
            </p:nvSpPr>
            <p:spPr>
              <a:xfrm>
                <a:off x="153590" y="3854133"/>
                <a:ext cx="8990410" cy="974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2783600-60DD-44A6-A497-5D2D86D7E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0" y="3854133"/>
                <a:ext cx="8990410" cy="9745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6375F20-84E3-41DD-AC34-272A965F9968}"/>
                  </a:ext>
                </a:extLst>
              </p:cNvPr>
              <p:cNvSpPr txBox="1"/>
              <p:nvPr/>
            </p:nvSpPr>
            <p:spPr>
              <a:xfrm>
                <a:off x="760487" y="4969102"/>
                <a:ext cx="6120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⇐ </m:t>
                    </m:r>
                  </m:oMath>
                </a14:m>
                <a:r>
                  <a:rPr lang="zh-CN" altLang="en-US" sz="2800" b="1" dirty="0"/>
                  <a:t>其中一个向量是其余的线性组合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6375F20-84E3-41DD-AC34-272A965F9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87" y="4969102"/>
                <a:ext cx="6120680" cy="523220"/>
              </a:xfrm>
              <a:prstGeom prst="rect">
                <a:avLst/>
              </a:prstGeom>
              <a:blipFill>
                <a:blip r:embed="rId10"/>
                <a:stretch>
                  <a:fillRect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2005E33-0C3D-4059-931C-E5BC6FEBB82B}"/>
                  </a:ext>
                </a:extLst>
              </p:cNvPr>
              <p:cNvSpPr txBox="1"/>
              <p:nvPr/>
            </p:nvSpPr>
            <p:spPr>
              <a:xfrm>
                <a:off x="1115616" y="5517232"/>
                <a:ext cx="6120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则此线性组合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Cambria Math" panose="02040503050406030204" pitchFamily="18" charset="0"/>
                      </a:rPr>
                      <m:t>减</m:t>
                    </m:r>
                  </m:oMath>
                </a14:m>
                <a:r>
                  <a:rPr lang="zh-CN" altLang="en-US" sz="2800" b="1" dirty="0"/>
                  <a:t>那个向量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2005E33-0C3D-4059-931C-E5BC6FEBB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517232"/>
                <a:ext cx="6120680" cy="523220"/>
              </a:xfrm>
              <a:prstGeom prst="rect">
                <a:avLst/>
              </a:prstGeom>
              <a:blipFill>
                <a:blip r:embed="rId11"/>
                <a:stretch>
                  <a:fillRect l="-1992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511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0" name="灯片编号占位符 3">
            <a:extLst>
              <a:ext uri="{FF2B5EF4-FFF2-40B4-BE49-F238E27FC236}">
                <a16:creationId xmlns:a16="http://schemas.microsoft.com/office/drawing/2014/main" id="{8F35A4A0-3CD1-4D4F-9517-D8E1384B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5260A6-9606-4FB5-9566-D1A4D0DA94A5}" type="slidenum">
              <a:rPr lang="en-US" altLang="zh-CN"/>
              <a:pPr eaLnBrk="1" hangingPunct="1"/>
              <a:t>25</a:t>
            </a:fld>
            <a:endParaRPr lang="en-US" altLang="zh-CN"/>
          </a:p>
        </p:txBody>
      </p:sp>
      <p:grpSp>
        <p:nvGrpSpPr>
          <p:cNvPr id="2" name="Group 59">
            <a:extLst>
              <a:ext uri="{FF2B5EF4-FFF2-40B4-BE49-F238E27FC236}">
                <a16:creationId xmlns:a16="http://schemas.microsoft.com/office/drawing/2014/main" id="{BA507E2F-6794-4E50-84C5-172623FE8251}"/>
              </a:ext>
            </a:extLst>
          </p:cNvPr>
          <p:cNvGrpSpPr>
            <a:grpSpLocks/>
          </p:cNvGrpSpPr>
          <p:nvPr/>
        </p:nvGrpSpPr>
        <p:grpSpPr bwMode="auto">
          <a:xfrm>
            <a:off x="723900" y="1341438"/>
            <a:ext cx="5937250" cy="496887"/>
            <a:chOff x="456" y="845"/>
            <a:chExt cx="3740" cy="313"/>
          </a:xfrm>
        </p:grpSpPr>
        <p:sp>
          <p:nvSpPr>
            <p:cNvPr id="19475" name="Rectangle 23">
              <a:extLst>
                <a:ext uri="{FF2B5EF4-FFF2-40B4-BE49-F238E27FC236}">
                  <a16:creationId xmlns:a16="http://schemas.microsoft.com/office/drawing/2014/main" id="{3E7FBF67-64E4-4604-8006-81FA08EE1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845"/>
              <a:ext cx="30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</a:rPr>
                <a:t>n </a:t>
              </a:r>
              <a:r>
                <a:rPr lang="zh-CN" altLang="en-US" sz="2400" b="1">
                  <a:latin typeface="Times New Roman" panose="02020603050405020304" pitchFamily="18" charset="0"/>
                </a:rPr>
                <a:t>维向量组                         线性相关</a:t>
              </a:r>
            </a:p>
          </p:txBody>
        </p:sp>
        <p:graphicFrame>
          <p:nvGraphicFramePr>
            <p:cNvPr id="19469" name="Object 24">
              <a:extLst>
                <a:ext uri="{FF2B5EF4-FFF2-40B4-BE49-F238E27FC236}">
                  <a16:creationId xmlns:a16="http://schemas.microsoft.com/office/drawing/2014/main" id="{9CB7F4CE-7AF4-4D80-9A0A-0597317933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6" y="851"/>
            <a:ext cx="116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0" name="Equation" r:id="rId3" imgW="863280" imgH="228600" progId="Equation.3">
                    <p:embed/>
                  </p:oleObj>
                </mc:Choice>
                <mc:Fallback>
                  <p:oleObj name="Equation" r:id="rId3" imgW="863280" imgH="228600" progId="Equation.3">
                    <p:embed/>
                    <p:pic>
                      <p:nvPicPr>
                        <p:cNvPr id="19469" name="Object 24">
                          <a:extLst>
                            <a:ext uri="{FF2B5EF4-FFF2-40B4-BE49-F238E27FC236}">
                              <a16:creationId xmlns:a16="http://schemas.microsoft.com/office/drawing/2014/main" id="{9CB7F4CE-7AF4-4D80-9A0A-0597317933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6" y="851"/>
                          <a:ext cx="1162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6" name="Rectangle 25">
              <a:extLst>
                <a:ext uri="{FF2B5EF4-FFF2-40B4-BE49-F238E27FC236}">
                  <a16:creationId xmlns:a16="http://schemas.microsoft.com/office/drawing/2014/main" id="{0DD380F1-40C5-4941-9399-82E47556B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845"/>
              <a:ext cx="6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定理</a:t>
              </a:r>
              <a:r>
                <a:rPr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4:</a:t>
              </a:r>
            </a:p>
          </p:txBody>
        </p:sp>
      </p:grpSp>
      <p:graphicFrame>
        <p:nvGraphicFramePr>
          <p:cNvPr id="83995" name="Object 27">
            <a:extLst>
              <a:ext uri="{FF2B5EF4-FFF2-40B4-BE49-F238E27FC236}">
                <a16:creationId xmlns:a16="http://schemas.microsoft.com/office/drawing/2014/main" id="{84E71B91-8DEC-4079-9DEC-6D0DACB88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1916113"/>
          <a:ext cx="28813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1" name="Equation" r:id="rId5" imgW="1155600" imgH="215640" progId="Equation.DSMT4">
                  <p:embed/>
                </p:oleObj>
              </mc:Choice>
              <mc:Fallback>
                <p:oleObj name="Equation" r:id="rId5" imgW="1155600" imgH="215640" progId="Equation.DSMT4">
                  <p:embed/>
                  <p:pic>
                    <p:nvPicPr>
                      <p:cNvPr id="83995" name="Object 27">
                        <a:extLst>
                          <a:ext uri="{FF2B5EF4-FFF2-40B4-BE49-F238E27FC236}">
                            <a16:creationId xmlns:a16="http://schemas.microsoft.com/office/drawing/2014/main" id="{84E71B91-8DEC-4079-9DEC-6D0DACB883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916113"/>
                        <a:ext cx="2881313" cy="49371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6" name="Object 28">
            <a:extLst>
              <a:ext uri="{FF2B5EF4-FFF2-40B4-BE49-F238E27FC236}">
                <a16:creationId xmlns:a16="http://schemas.microsoft.com/office/drawing/2014/main" id="{6C878860-4A87-4C3F-94E2-D4D900CBAB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1960563"/>
          <a:ext cx="33845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2" name="Equation" r:id="rId7" imgW="1549080" imgH="228600" progId="Equation.3">
                  <p:embed/>
                </p:oleObj>
              </mc:Choice>
              <mc:Fallback>
                <p:oleObj name="Equation" r:id="rId7" imgW="1549080" imgH="228600" progId="Equation.3">
                  <p:embed/>
                  <p:pic>
                    <p:nvPicPr>
                      <p:cNvPr id="83996" name="Object 28">
                        <a:extLst>
                          <a:ext uri="{FF2B5EF4-FFF2-40B4-BE49-F238E27FC236}">
                            <a16:creationId xmlns:a16="http://schemas.microsoft.com/office/drawing/2014/main" id="{6C878860-4A87-4C3F-94E2-D4D900CBAB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960563"/>
                        <a:ext cx="33845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0">
            <a:extLst>
              <a:ext uri="{FF2B5EF4-FFF2-40B4-BE49-F238E27FC236}">
                <a16:creationId xmlns:a16="http://schemas.microsoft.com/office/drawing/2014/main" id="{722A5DBE-ED13-46DF-8FE7-F45A4968DA48}"/>
              </a:ext>
            </a:extLst>
          </p:cNvPr>
          <p:cNvGrpSpPr>
            <a:grpSpLocks/>
          </p:cNvGrpSpPr>
          <p:nvPr/>
        </p:nvGrpSpPr>
        <p:grpSpPr bwMode="auto">
          <a:xfrm>
            <a:off x="738188" y="3416300"/>
            <a:ext cx="5995987" cy="512763"/>
            <a:chOff x="465" y="2152"/>
            <a:chExt cx="3777" cy="323"/>
          </a:xfrm>
        </p:grpSpPr>
        <p:sp>
          <p:nvSpPr>
            <p:cNvPr id="19473" name="Text Box 30">
              <a:extLst>
                <a:ext uri="{FF2B5EF4-FFF2-40B4-BE49-F238E27FC236}">
                  <a16:creationId xmlns:a16="http://schemas.microsoft.com/office/drawing/2014/main" id="{5478642C-7B44-4FE5-B71D-02185D452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" y="2152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推论：</a:t>
              </a:r>
            </a:p>
          </p:txBody>
        </p:sp>
        <p:sp>
          <p:nvSpPr>
            <p:cNvPr id="19474" name="Rectangle 32">
              <a:extLst>
                <a:ext uri="{FF2B5EF4-FFF2-40B4-BE49-F238E27FC236}">
                  <a16:creationId xmlns:a16="http://schemas.microsoft.com/office/drawing/2014/main" id="{1B930B1E-D195-4EC5-8D9E-ECC8ECB75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2155"/>
              <a:ext cx="31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</a:rPr>
                <a:t>n </a:t>
              </a:r>
              <a:r>
                <a:rPr lang="zh-CN" altLang="en-US" sz="2400" b="1">
                  <a:latin typeface="Times New Roman" panose="02020603050405020304" pitchFamily="18" charset="0"/>
                </a:rPr>
                <a:t>维向量组                         线性无关</a:t>
              </a:r>
            </a:p>
          </p:txBody>
        </p:sp>
        <p:graphicFrame>
          <p:nvGraphicFramePr>
            <p:cNvPr id="19468" name="Object 33">
              <a:extLst>
                <a:ext uri="{FF2B5EF4-FFF2-40B4-BE49-F238E27FC236}">
                  <a16:creationId xmlns:a16="http://schemas.microsoft.com/office/drawing/2014/main" id="{978F3EE0-17A8-4A2B-B67E-A507ED2C64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8" y="2168"/>
            <a:ext cx="116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3" name="Equation" r:id="rId9" imgW="863280" imgH="228600" progId="Equation.3">
                    <p:embed/>
                  </p:oleObj>
                </mc:Choice>
                <mc:Fallback>
                  <p:oleObj name="Equation" r:id="rId9" imgW="863280" imgH="228600" progId="Equation.3">
                    <p:embed/>
                    <p:pic>
                      <p:nvPicPr>
                        <p:cNvPr id="19468" name="Object 33">
                          <a:extLst>
                            <a:ext uri="{FF2B5EF4-FFF2-40B4-BE49-F238E27FC236}">
                              <a16:creationId xmlns:a16="http://schemas.microsoft.com/office/drawing/2014/main" id="{978F3EE0-17A8-4A2B-B67E-A507ED2C64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8" y="2168"/>
                          <a:ext cx="1162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004" name="Object 36">
            <a:extLst>
              <a:ext uri="{FF2B5EF4-FFF2-40B4-BE49-F238E27FC236}">
                <a16:creationId xmlns:a16="http://schemas.microsoft.com/office/drawing/2014/main" id="{DD204DE3-A6DF-4B68-B9A3-7C03BE97B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4750" y="4044950"/>
          <a:ext cx="25352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4" name="Equation" r:id="rId10" imgW="1168200" imgH="215640" progId="Equation.DSMT4">
                  <p:embed/>
                </p:oleObj>
              </mc:Choice>
              <mc:Fallback>
                <p:oleObj name="Equation" r:id="rId10" imgW="1168200" imgH="215640" progId="Equation.DSMT4">
                  <p:embed/>
                  <p:pic>
                    <p:nvPicPr>
                      <p:cNvPr id="84004" name="Object 36">
                        <a:extLst>
                          <a:ext uri="{FF2B5EF4-FFF2-40B4-BE49-F238E27FC236}">
                            <a16:creationId xmlns:a16="http://schemas.microsoft.com/office/drawing/2014/main" id="{DD204DE3-A6DF-4B68-B9A3-7C03BE97B2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4044950"/>
                        <a:ext cx="2535238" cy="46355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6" name="Object 38">
            <a:extLst>
              <a:ext uri="{FF2B5EF4-FFF2-40B4-BE49-F238E27FC236}">
                <a16:creationId xmlns:a16="http://schemas.microsoft.com/office/drawing/2014/main" id="{4098042E-3933-4761-B808-D2E763D293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4076700"/>
          <a:ext cx="32400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5" name="Equation" r:id="rId12" imgW="3492360" imgH="507960" progId="Equation.DSMT4">
                  <p:embed/>
                </p:oleObj>
              </mc:Choice>
              <mc:Fallback>
                <p:oleObj name="Equation" r:id="rId12" imgW="3492360" imgH="507960" progId="Equation.DSMT4">
                  <p:embed/>
                  <p:pic>
                    <p:nvPicPr>
                      <p:cNvPr id="84006" name="Object 38">
                        <a:extLst>
                          <a:ext uri="{FF2B5EF4-FFF2-40B4-BE49-F238E27FC236}">
                            <a16:creationId xmlns:a16="http://schemas.microsoft.com/office/drawing/2014/main" id="{4098042E-3933-4761-B808-D2E763D293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076700"/>
                        <a:ext cx="32400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7" name="Object 49">
            <a:extLst>
              <a:ext uri="{FF2B5EF4-FFF2-40B4-BE49-F238E27FC236}">
                <a16:creationId xmlns:a16="http://schemas.microsoft.com/office/drawing/2014/main" id="{A9F54F2F-8929-47B6-AF7E-E73B0EC8FA0C}"/>
              </a:ext>
            </a:extLst>
          </p:cNvPr>
          <p:cNvGraphicFramePr>
            <a:graphicFrameLocks noChangeAspect="1"/>
          </p:cNvGraphicFramePr>
          <p:nvPr/>
        </p:nvGraphicFramePr>
        <p:xfrm flipV="1">
          <a:off x="1620838" y="1917700"/>
          <a:ext cx="1152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6" name="Equation" r:id="rId14" imgW="215640" imgH="139680" progId="Equation.DSMT4">
                  <p:embed/>
                </p:oleObj>
              </mc:Choice>
              <mc:Fallback>
                <p:oleObj name="Equation" r:id="rId14" imgW="215640" imgH="139680" progId="Equation.DSMT4">
                  <p:embed/>
                  <p:pic>
                    <p:nvPicPr>
                      <p:cNvPr id="84017" name="Object 49">
                        <a:extLst>
                          <a:ext uri="{FF2B5EF4-FFF2-40B4-BE49-F238E27FC236}">
                            <a16:creationId xmlns:a16="http://schemas.microsoft.com/office/drawing/2014/main" id="{A9F54F2F-8929-47B6-AF7E-E73B0EC8FA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1620838" y="1917700"/>
                        <a:ext cx="1152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8" name="Object 50">
            <a:extLst>
              <a:ext uri="{FF2B5EF4-FFF2-40B4-BE49-F238E27FC236}">
                <a16:creationId xmlns:a16="http://schemas.microsoft.com/office/drawing/2014/main" id="{DB4369F6-E5A9-4E58-97CF-4131945D0761}"/>
              </a:ext>
            </a:extLst>
          </p:cNvPr>
          <p:cNvGraphicFramePr>
            <a:graphicFrameLocks noChangeAspect="1"/>
          </p:cNvGraphicFramePr>
          <p:nvPr/>
        </p:nvGraphicFramePr>
        <p:xfrm flipV="1">
          <a:off x="1620838" y="4046538"/>
          <a:ext cx="1152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7" name="Equation" r:id="rId16" imgW="215640" imgH="139680" progId="Equation.DSMT4">
                  <p:embed/>
                </p:oleObj>
              </mc:Choice>
              <mc:Fallback>
                <p:oleObj name="Equation" r:id="rId16" imgW="215640" imgH="139680" progId="Equation.DSMT4">
                  <p:embed/>
                  <p:pic>
                    <p:nvPicPr>
                      <p:cNvPr id="84018" name="Object 50">
                        <a:extLst>
                          <a:ext uri="{FF2B5EF4-FFF2-40B4-BE49-F238E27FC236}">
                            <a16:creationId xmlns:a16="http://schemas.microsoft.com/office/drawing/2014/main" id="{DB4369F6-E5A9-4E58-97CF-4131945D0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1620838" y="4046538"/>
                        <a:ext cx="1152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1" name="Object 53">
            <a:extLst>
              <a:ext uri="{FF2B5EF4-FFF2-40B4-BE49-F238E27FC236}">
                <a16:creationId xmlns:a16="http://schemas.microsoft.com/office/drawing/2014/main" id="{FC8E24EC-5F7A-4A6D-A504-4E7FB2ACD1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484438"/>
          <a:ext cx="14398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8" name="Equation" r:id="rId17" imgW="660240" imgH="203040" progId="Equation.DSMT4">
                  <p:embed/>
                </p:oleObj>
              </mc:Choice>
              <mc:Fallback>
                <p:oleObj name="Equation" r:id="rId17" imgW="660240" imgH="203040" progId="Equation.DSMT4">
                  <p:embed/>
                  <p:pic>
                    <p:nvPicPr>
                      <p:cNvPr id="84021" name="Object 53">
                        <a:extLst>
                          <a:ext uri="{FF2B5EF4-FFF2-40B4-BE49-F238E27FC236}">
                            <a16:creationId xmlns:a16="http://schemas.microsoft.com/office/drawing/2014/main" id="{FC8E24EC-5F7A-4A6D-A504-4E7FB2ACD1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84438"/>
                        <a:ext cx="14398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2" name="Object 54">
            <a:extLst>
              <a:ext uri="{FF2B5EF4-FFF2-40B4-BE49-F238E27FC236}">
                <a16:creationId xmlns:a16="http://schemas.microsoft.com/office/drawing/2014/main" id="{2CCF2D06-D109-411A-A829-23B4DB812185}"/>
              </a:ext>
            </a:extLst>
          </p:cNvPr>
          <p:cNvGraphicFramePr>
            <a:graphicFrameLocks noChangeAspect="1"/>
          </p:cNvGraphicFramePr>
          <p:nvPr/>
        </p:nvGraphicFramePr>
        <p:xfrm flipV="1">
          <a:off x="1620838" y="2484438"/>
          <a:ext cx="1152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9" name="Equation" r:id="rId19" imgW="215640" imgH="139680" progId="Equation.DSMT4">
                  <p:embed/>
                </p:oleObj>
              </mc:Choice>
              <mc:Fallback>
                <p:oleObj name="Equation" r:id="rId19" imgW="215640" imgH="139680" progId="Equation.DSMT4">
                  <p:embed/>
                  <p:pic>
                    <p:nvPicPr>
                      <p:cNvPr id="84022" name="Object 54">
                        <a:extLst>
                          <a:ext uri="{FF2B5EF4-FFF2-40B4-BE49-F238E27FC236}">
                            <a16:creationId xmlns:a16="http://schemas.microsoft.com/office/drawing/2014/main" id="{2CCF2D06-D109-411A-A829-23B4DB8121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1620838" y="2484438"/>
                        <a:ext cx="1152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3" name="Object 55">
            <a:extLst>
              <a:ext uri="{FF2B5EF4-FFF2-40B4-BE49-F238E27FC236}">
                <a16:creationId xmlns:a16="http://schemas.microsoft.com/office/drawing/2014/main" id="{AD24FD13-AF4D-460A-9F1A-71780CC8F660}"/>
              </a:ext>
            </a:extLst>
          </p:cNvPr>
          <p:cNvGraphicFramePr>
            <a:graphicFrameLocks noChangeAspect="1"/>
          </p:cNvGraphicFramePr>
          <p:nvPr/>
        </p:nvGraphicFramePr>
        <p:xfrm flipV="1">
          <a:off x="1620838" y="4622800"/>
          <a:ext cx="1152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0" name="Equation" r:id="rId20" imgW="215640" imgH="139680" progId="Equation.DSMT4">
                  <p:embed/>
                </p:oleObj>
              </mc:Choice>
              <mc:Fallback>
                <p:oleObj name="Equation" r:id="rId20" imgW="215640" imgH="139680" progId="Equation.DSMT4">
                  <p:embed/>
                  <p:pic>
                    <p:nvPicPr>
                      <p:cNvPr id="84023" name="Object 55">
                        <a:extLst>
                          <a:ext uri="{FF2B5EF4-FFF2-40B4-BE49-F238E27FC236}">
                            <a16:creationId xmlns:a16="http://schemas.microsoft.com/office/drawing/2014/main" id="{AD24FD13-AF4D-460A-9F1A-71780CC8F6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1620838" y="4622800"/>
                        <a:ext cx="1152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4" name="Object 56">
            <a:extLst>
              <a:ext uri="{FF2B5EF4-FFF2-40B4-BE49-F238E27FC236}">
                <a16:creationId xmlns:a16="http://schemas.microsoft.com/office/drawing/2014/main" id="{B948F27A-1921-465C-9289-97836852CE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4643438"/>
          <a:ext cx="14398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1" name="Equation" r:id="rId21" imgW="660240" imgH="203040" progId="Equation.DSMT4">
                  <p:embed/>
                </p:oleObj>
              </mc:Choice>
              <mc:Fallback>
                <p:oleObj name="Equation" r:id="rId21" imgW="660240" imgH="203040" progId="Equation.DSMT4">
                  <p:embed/>
                  <p:pic>
                    <p:nvPicPr>
                      <p:cNvPr id="84024" name="Object 56">
                        <a:extLst>
                          <a:ext uri="{FF2B5EF4-FFF2-40B4-BE49-F238E27FC236}">
                            <a16:creationId xmlns:a16="http://schemas.microsoft.com/office/drawing/2014/main" id="{B948F27A-1921-465C-9289-97836852CE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643438"/>
                        <a:ext cx="14398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灯片编号占位符 3">
            <a:extLst>
              <a:ext uri="{FF2B5EF4-FFF2-40B4-BE49-F238E27FC236}">
                <a16:creationId xmlns:a16="http://schemas.microsoft.com/office/drawing/2014/main" id="{EBD9BCA1-3B0C-4CD2-9C2A-905D7289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2895E0-BF92-48BB-8B52-63C109613992}" type="slidenum">
              <a:rPr lang="en-US" altLang="zh-CN"/>
              <a:pPr eaLnBrk="1" hangingPunct="1"/>
              <a:t>26</a:t>
            </a:fld>
            <a:endParaRPr lang="en-US" altLang="zh-CN"/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EF9B15FE-2541-4957-9BB8-79762631470A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341438"/>
            <a:ext cx="7272338" cy="528637"/>
            <a:chOff x="567" y="845"/>
            <a:chExt cx="4581" cy="333"/>
          </a:xfrm>
        </p:grpSpPr>
        <p:sp>
          <p:nvSpPr>
            <p:cNvPr id="20490" name="Text Box 4">
              <a:extLst>
                <a:ext uri="{FF2B5EF4-FFF2-40B4-BE49-F238E27FC236}">
                  <a16:creationId xmlns:a16="http://schemas.microsoft.com/office/drawing/2014/main" id="{EBDD2D90-F382-4680-9EEE-F1C421AB7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845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例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2:</a:t>
              </a:r>
            </a:p>
          </p:txBody>
        </p:sp>
        <p:graphicFrame>
          <p:nvGraphicFramePr>
            <p:cNvPr id="20484" name="Object 5">
              <a:extLst>
                <a:ext uri="{FF2B5EF4-FFF2-40B4-BE49-F238E27FC236}">
                  <a16:creationId xmlns:a16="http://schemas.microsoft.com/office/drawing/2014/main" id="{547734F3-DCC0-4391-AFC7-33789B956E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1" y="853"/>
            <a:ext cx="3997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5" name="Equation" r:id="rId3" imgW="3009600" imgH="241200" progId="Equation.DSMT4">
                    <p:embed/>
                  </p:oleObj>
                </mc:Choice>
                <mc:Fallback>
                  <p:oleObj name="Equation" r:id="rId3" imgW="3009600" imgH="241200" progId="Equation.DSMT4">
                    <p:embed/>
                    <p:pic>
                      <p:nvPicPr>
                        <p:cNvPr id="20484" name="Object 5">
                          <a:extLst>
                            <a:ext uri="{FF2B5EF4-FFF2-40B4-BE49-F238E27FC236}">
                              <a16:creationId xmlns:a16="http://schemas.microsoft.com/office/drawing/2014/main" id="{547734F3-DCC0-4391-AFC7-33789B956E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853"/>
                          <a:ext cx="3997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17535839-69E0-4684-B632-D809ECBE3038}"/>
              </a:ext>
            </a:extLst>
          </p:cNvPr>
          <p:cNvGrpSpPr>
            <a:grpSpLocks/>
          </p:cNvGrpSpPr>
          <p:nvPr/>
        </p:nvGrpSpPr>
        <p:grpSpPr bwMode="auto">
          <a:xfrm>
            <a:off x="1241425" y="2022475"/>
            <a:ext cx="7723188" cy="528638"/>
            <a:chOff x="782" y="1274"/>
            <a:chExt cx="4865" cy="333"/>
          </a:xfrm>
        </p:grpSpPr>
        <p:sp>
          <p:nvSpPr>
            <p:cNvPr id="20489" name="Text Box 6">
              <a:extLst>
                <a:ext uri="{FF2B5EF4-FFF2-40B4-BE49-F238E27FC236}">
                  <a16:creationId xmlns:a16="http://schemas.microsoft.com/office/drawing/2014/main" id="{700ED1B1-91CC-45A2-AE1A-1725E732F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274"/>
              <a:ext cx="48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试讨论向量组                    及向量组            的</a:t>
              </a:r>
            </a:p>
          </p:txBody>
        </p:sp>
        <p:graphicFrame>
          <p:nvGraphicFramePr>
            <p:cNvPr id="20482" name="Object 7">
              <a:extLst>
                <a:ext uri="{FF2B5EF4-FFF2-40B4-BE49-F238E27FC236}">
                  <a16:creationId xmlns:a16="http://schemas.microsoft.com/office/drawing/2014/main" id="{9162045D-8AC9-4A31-9DBD-BC24579B3B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2" y="1298"/>
            <a:ext cx="951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6" name="Equation" r:id="rId5" imgW="634680" imgH="228600" progId="Equation.3">
                    <p:embed/>
                  </p:oleObj>
                </mc:Choice>
                <mc:Fallback>
                  <p:oleObj name="Equation" r:id="rId5" imgW="634680" imgH="228600" progId="Equation.3">
                    <p:embed/>
                    <p:pic>
                      <p:nvPicPr>
                        <p:cNvPr id="20482" name="Object 7">
                          <a:extLst>
                            <a:ext uri="{FF2B5EF4-FFF2-40B4-BE49-F238E27FC236}">
                              <a16:creationId xmlns:a16="http://schemas.microsoft.com/office/drawing/2014/main" id="{9162045D-8AC9-4A31-9DBD-BC24579B3B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2" y="1298"/>
                          <a:ext cx="951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3" name="Object 8">
              <a:extLst>
                <a:ext uri="{FF2B5EF4-FFF2-40B4-BE49-F238E27FC236}">
                  <a16:creationId xmlns:a16="http://schemas.microsoft.com/office/drawing/2014/main" id="{605D46BF-3EF1-47A4-86DB-118D949709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1" y="1298"/>
            <a:ext cx="62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7" name="Equation" r:id="rId7" imgW="419040" imgH="215640" progId="Equation.3">
                    <p:embed/>
                  </p:oleObj>
                </mc:Choice>
                <mc:Fallback>
                  <p:oleObj name="Equation" r:id="rId7" imgW="419040" imgH="215640" progId="Equation.3">
                    <p:embed/>
                    <p:pic>
                      <p:nvPicPr>
                        <p:cNvPr id="20483" name="Object 8">
                          <a:extLst>
                            <a:ext uri="{FF2B5EF4-FFF2-40B4-BE49-F238E27FC236}">
                              <a16:creationId xmlns:a16="http://schemas.microsoft.com/office/drawing/2014/main" id="{605D46BF-3EF1-47A4-86DB-118D949709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298"/>
                          <a:ext cx="62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2090" name="Rectangle 10">
            <a:extLst>
              <a:ext uri="{FF2B5EF4-FFF2-40B4-BE49-F238E27FC236}">
                <a16:creationId xmlns:a16="http://schemas.microsoft.com/office/drawing/2014/main" id="{E797B56E-7D66-498A-BD67-D5E883CBB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5" y="2633663"/>
            <a:ext cx="2058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线性相关性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灯片编号占位符 3">
            <a:extLst>
              <a:ext uri="{FF2B5EF4-FFF2-40B4-BE49-F238E27FC236}">
                <a16:creationId xmlns:a16="http://schemas.microsoft.com/office/drawing/2014/main" id="{63F86D4F-8AA0-4608-86CF-21414CB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75424C-8AAE-45BA-8614-0EC1C1EF3CC3}" type="slidenum">
              <a:rPr lang="en-US" altLang="zh-CN"/>
              <a:pPr eaLnBrk="1" hangingPunct="1"/>
              <a:t>27</a:t>
            </a:fld>
            <a:endParaRPr lang="en-US" altLang="zh-CN"/>
          </a:p>
        </p:txBody>
      </p:sp>
      <p:grpSp>
        <p:nvGrpSpPr>
          <p:cNvPr id="2" name="Group 1073">
            <a:extLst>
              <a:ext uri="{FF2B5EF4-FFF2-40B4-BE49-F238E27FC236}">
                <a16:creationId xmlns:a16="http://schemas.microsoft.com/office/drawing/2014/main" id="{681B36B0-C02D-4FB4-BFCF-2AA2AF630EA6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268413"/>
            <a:ext cx="4608513" cy="519112"/>
            <a:chOff x="340" y="1023"/>
            <a:chExt cx="2903" cy="327"/>
          </a:xfrm>
        </p:grpSpPr>
        <p:sp>
          <p:nvSpPr>
            <p:cNvPr id="21522" name="Text Box 1047">
              <a:extLst>
                <a:ext uri="{FF2B5EF4-FFF2-40B4-BE49-F238E27FC236}">
                  <a16:creationId xmlns:a16="http://schemas.microsoft.com/office/drawing/2014/main" id="{E6B328A4-4086-46B5-970C-2D39C0F44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023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解：设</a:t>
              </a:r>
            </a:p>
          </p:txBody>
        </p:sp>
        <p:graphicFrame>
          <p:nvGraphicFramePr>
            <p:cNvPr id="21510" name="Object 1028">
              <a:extLst>
                <a:ext uri="{FF2B5EF4-FFF2-40B4-BE49-F238E27FC236}">
                  <a16:creationId xmlns:a16="http://schemas.microsoft.com/office/drawing/2014/main" id="{0E681860-694F-4A69-BC8B-8B7CE64ADA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7" y="1054"/>
            <a:ext cx="20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5" name="Equation" r:id="rId3" imgW="3263760" imgH="431640" progId="Equation.DSMT4">
                    <p:embed/>
                  </p:oleObj>
                </mc:Choice>
                <mc:Fallback>
                  <p:oleObj name="Equation" r:id="rId3" imgW="3263760" imgH="431640" progId="Equation.DSMT4">
                    <p:embed/>
                    <p:pic>
                      <p:nvPicPr>
                        <p:cNvPr id="21510" name="Object 1028">
                          <a:extLst>
                            <a:ext uri="{FF2B5EF4-FFF2-40B4-BE49-F238E27FC236}">
                              <a16:creationId xmlns:a16="http://schemas.microsoft.com/office/drawing/2014/main" id="{0E681860-694F-4A69-BC8B-8B7CE64ADA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" y="1054"/>
                          <a:ext cx="20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74">
            <a:extLst>
              <a:ext uri="{FF2B5EF4-FFF2-40B4-BE49-F238E27FC236}">
                <a16:creationId xmlns:a16="http://schemas.microsoft.com/office/drawing/2014/main" id="{ADDA3CC9-C65C-4B3D-AFB8-DAD98BFE5C73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844675"/>
            <a:ext cx="4752975" cy="1528763"/>
            <a:chOff x="839" y="1274"/>
            <a:chExt cx="2994" cy="963"/>
          </a:xfrm>
        </p:grpSpPr>
        <p:sp>
          <p:nvSpPr>
            <p:cNvPr id="21521" name="Text Box 1052">
              <a:extLst>
                <a:ext uri="{FF2B5EF4-FFF2-40B4-BE49-F238E27FC236}">
                  <a16:creationId xmlns:a16="http://schemas.microsoft.com/office/drawing/2014/main" id="{438EA72C-84C8-46ED-85E7-064BA3A86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611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即</a:t>
              </a:r>
            </a:p>
          </p:txBody>
        </p:sp>
        <p:graphicFrame>
          <p:nvGraphicFramePr>
            <p:cNvPr id="21509" name="Object 1027">
              <a:extLst>
                <a:ext uri="{FF2B5EF4-FFF2-40B4-BE49-F238E27FC236}">
                  <a16:creationId xmlns:a16="http://schemas.microsoft.com/office/drawing/2014/main" id="{0E9B76A9-7607-41C7-9D32-7E7AD6283C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6" y="1274"/>
            <a:ext cx="2677" cy="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6" name="Equation" r:id="rId5" imgW="4343400" imgH="1562040" progId="Equation.DSMT4">
                    <p:embed/>
                  </p:oleObj>
                </mc:Choice>
                <mc:Fallback>
                  <p:oleObj name="Equation" r:id="rId5" imgW="4343400" imgH="1562040" progId="Equation.DSMT4">
                    <p:embed/>
                    <p:pic>
                      <p:nvPicPr>
                        <p:cNvPr id="21509" name="Object 1027">
                          <a:extLst>
                            <a:ext uri="{FF2B5EF4-FFF2-40B4-BE49-F238E27FC236}">
                              <a16:creationId xmlns:a16="http://schemas.microsoft.com/office/drawing/2014/main" id="{0E9B76A9-7607-41C7-9D32-7E7AD6283C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274"/>
                          <a:ext cx="2677" cy="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20" name="Text Box 1056">
                <a:extLst>
                  <a:ext uri="{FF2B5EF4-FFF2-40B4-BE49-F238E27FC236}">
                    <a16:creationId xmlns:a16="http://schemas.microsoft.com/office/drawing/2014/main" id="{7F67DF60-9DB4-4742-AF9C-88CE97C3F9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7691" y="3549199"/>
                <a:ext cx="3707938" cy="1438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系数行列式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400" dirty="0"/>
              </a:p>
              <a:p>
                <a:pPr eaLnBrk="1" hangingPunct="1"/>
                <a:endParaRPr kumimoji="1" lang="zh-CN" altLang="en-US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520" name="Text Box 1056">
                <a:extLst>
                  <a:ext uri="{FF2B5EF4-FFF2-40B4-BE49-F238E27FC236}">
                    <a16:creationId xmlns:a16="http://schemas.microsoft.com/office/drawing/2014/main" id="{7F67DF60-9DB4-4742-AF9C-88CE97C3F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7691" y="3549199"/>
                <a:ext cx="3707938" cy="1438279"/>
              </a:xfrm>
              <a:prstGeom prst="rect">
                <a:avLst/>
              </a:prstGeom>
              <a:blipFill>
                <a:blip r:embed="rId7"/>
                <a:stretch>
                  <a:fillRect l="-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1075">
            <a:extLst>
              <a:ext uri="{FF2B5EF4-FFF2-40B4-BE49-F238E27FC236}">
                <a16:creationId xmlns:a16="http://schemas.microsoft.com/office/drawing/2014/main" id="{41C43BDD-32CA-4048-ACCD-3DDB013642A6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029206"/>
            <a:ext cx="7740650" cy="461963"/>
            <a:chOff x="839" y="3339"/>
            <a:chExt cx="4876" cy="291"/>
          </a:xfrm>
        </p:grpSpPr>
        <p:sp>
          <p:nvSpPr>
            <p:cNvPr id="21519" name="Text Box 1058">
              <a:extLst>
                <a:ext uri="{FF2B5EF4-FFF2-40B4-BE49-F238E27FC236}">
                  <a16:creationId xmlns:a16="http://schemas.microsoft.com/office/drawing/2014/main" id="{91EFE122-82EF-4FB5-84BE-3212AD05D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3339"/>
              <a:ext cx="48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anose="02020603050405020304" pitchFamily="18" charset="0"/>
                </a:rPr>
                <a:t>得齐次线性方程组有非零解，故向量                 线性相关</a:t>
              </a:r>
            </a:p>
          </p:txBody>
        </p:sp>
        <p:graphicFrame>
          <p:nvGraphicFramePr>
            <p:cNvPr id="21507" name="Object 1025">
              <a:extLst>
                <a:ext uri="{FF2B5EF4-FFF2-40B4-BE49-F238E27FC236}">
                  <a16:creationId xmlns:a16="http://schemas.microsoft.com/office/drawing/2014/main" id="{7093EC34-DA06-4A68-A254-13F88497C1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3357"/>
            <a:ext cx="77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7" name="Equation" r:id="rId8" imgW="1307880" imgH="431640" progId="Equation.DSMT4">
                    <p:embed/>
                  </p:oleObj>
                </mc:Choice>
                <mc:Fallback>
                  <p:oleObj name="Equation" r:id="rId8" imgW="1307880" imgH="431640" progId="Equation.DSMT4">
                    <p:embed/>
                    <p:pic>
                      <p:nvPicPr>
                        <p:cNvPr id="21507" name="Object 1025">
                          <a:extLst>
                            <a:ext uri="{FF2B5EF4-FFF2-40B4-BE49-F238E27FC236}">
                              <a16:creationId xmlns:a16="http://schemas.microsoft.com/office/drawing/2014/main" id="{7093EC34-DA06-4A68-A254-13F88497C1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3357"/>
                          <a:ext cx="77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072">
            <a:extLst>
              <a:ext uri="{FF2B5EF4-FFF2-40B4-BE49-F238E27FC236}">
                <a16:creationId xmlns:a16="http://schemas.microsoft.com/office/drawing/2014/main" id="{A51D2C93-0304-428C-97D4-B4A23ECE5AF1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532438"/>
            <a:ext cx="7002463" cy="482600"/>
            <a:chOff x="782" y="3369"/>
            <a:chExt cx="4411" cy="304"/>
          </a:xfrm>
        </p:grpSpPr>
        <p:sp>
          <p:nvSpPr>
            <p:cNvPr id="21517" name="Text Box 1066">
              <a:extLst>
                <a:ext uri="{FF2B5EF4-FFF2-40B4-BE49-F238E27FC236}">
                  <a16:creationId xmlns:a16="http://schemas.microsoft.com/office/drawing/2014/main" id="{0B0E8139-DB7B-4E98-BFB2-4AE019992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3369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向量</a:t>
              </a:r>
            </a:p>
          </p:txBody>
        </p:sp>
        <p:graphicFrame>
          <p:nvGraphicFramePr>
            <p:cNvPr id="21506" name="Object 1024">
              <a:extLst>
                <a:ext uri="{FF2B5EF4-FFF2-40B4-BE49-F238E27FC236}">
                  <a16:creationId xmlns:a16="http://schemas.microsoft.com/office/drawing/2014/main" id="{FD47B404-7E75-404F-8BD8-E6661C6187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0" y="3407"/>
            <a:ext cx="521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8" name="Equation" r:id="rId10" imgW="825480" imgH="431640" progId="Equation.DSMT4">
                    <p:embed/>
                  </p:oleObj>
                </mc:Choice>
                <mc:Fallback>
                  <p:oleObj name="Equation" r:id="rId10" imgW="825480" imgH="431640" progId="Equation.DSMT4">
                    <p:embed/>
                    <p:pic>
                      <p:nvPicPr>
                        <p:cNvPr id="21506" name="Object 1024">
                          <a:extLst>
                            <a:ext uri="{FF2B5EF4-FFF2-40B4-BE49-F238E27FC236}">
                              <a16:creationId xmlns:a16="http://schemas.microsoft.com/office/drawing/2014/main" id="{FD47B404-7E75-404F-8BD8-E6661C6187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0" y="3407"/>
                          <a:ext cx="521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8" name="Text Box 1068">
              <a:extLst>
                <a:ext uri="{FF2B5EF4-FFF2-40B4-BE49-F238E27FC236}">
                  <a16:creationId xmlns:a16="http://schemas.microsoft.com/office/drawing/2014/main" id="{97EE1095-849B-455F-BB9B-27E9968C6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3385"/>
              <a:ext cx="3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对应分量不成比例，所以线性无关。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E0E8C6B-9DAC-4E17-A088-E9C0DA93F3A0}"/>
                  </a:ext>
                </a:extLst>
              </p:cNvPr>
              <p:cNvSpPr txBox="1"/>
              <p:nvPr/>
            </p:nvSpPr>
            <p:spPr>
              <a:xfrm>
                <a:off x="5364088" y="3490462"/>
                <a:ext cx="232948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方阵行列式</a:t>
                </a:r>
                <a:r>
                  <a:rPr lang="en-US" altLang="zh-CN" sz="2400" b="1" dirty="0"/>
                  <a:t> = 0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zh-CN" altLang="en-US" sz="2400" b="1" dirty="0"/>
                  <a:t>不可逆</a:t>
                </a:r>
                <a:endParaRPr lang="en-US" altLang="zh-CN" sz="2400" b="1" dirty="0"/>
              </a:p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zh-CN" altLang="en-US" sz="2400" b="1" dirty="0"/>
                  <a:t>不满秩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E0E8C6B-9DAC-4E17-A088-E9C0DA93F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90462"/>
                <a:ext cx="2329484" cy="1200329"/>
              </a:xfrm>
              <a:prstGeom prst="rect">
                <a:avLst/>
              </a:prstGeom>
              <a:blipFill>
                <a:blip r:embed="rId12"/>
                <a:stretch>
                  <a:fillRect l="-4188" t="-5612" r="-3403" b="-9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0" grpId="0"/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灯片编号占位符 3">
            <a:extLst>
              <a:ext uri="{FF2B5EF4-FFF2-40B4-BE49-F238E27FC236}">
                <a16:creationId xmlns:a16="http://schemas.microsoft.com/office/drawing/2014/main" id="{51AC4F55-2471-422F-B5DB-6FE2EB4E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D9B06B-2BBC-42E4-A40F-E49625D0B34A}" type="slidenum">
              <a:rPr lang="en-US" altLang="zh-CN"/>
              <a:pPr eaLnBrk="1" hangingPunct="1"/>
              <a:t>28</a:t>
            </a:fld>
            <a:endParaRPr lang="en-US" altLang="zh-CN"/>
          </a:p>
        </p:txBody>
      </p:sp>
      <p:grpSp>
        <p:nvGrpSpPr>
          <p:cNvPr id="2" name="Group 1040">
            <a:extLst>
              <a:ext uri="{FF2B5EF4-FFF2-40B4-BE49-F238E27FC236}">
                <a16:creationId xmlns:a16="http://schemas.microsoft.com/office/drawing/2014/main" id="{A24EC43E-C0C3-49BB-B4D2-61899CAE4E8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268413"/>
            <a:ext cx="2979737" cy="519112"/>
            <a:chOff x="295" y="799"/>
            <a:chExt cx="1877" cy="327"/>
          </a:xfrm>
        </p:grpSpPr>
        <p:sp>
          <p:nvSpPr>
            <p:cNvPr id="22542" name="Text Box 1026">
              <a:extLst>
                <a:ext uri="{FF2B5EF4-FFF2-40B4-BE49-F238E27FC236}">
                  <a16:creationId xmlns:a16="http://schemas.microsoft.com/office/drawing/2014/main" id="{9FCC1218-98E6-49FB-AF54-A28231990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799"/>
              <a:ext cx="8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例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3:</a:t>
              </a:r>
            </a:p>
          </p:txBody>
        </p:sp>
        <p:sp>
          <p:nvSpPr>
            <p:cNvPr id="22543" name="Text Box 1027">
              <a:extLst>
                <a:ext uri="{FF2B5EF4-FFF2-40B4-BE49-F238E27FC236}">
                  <a16:creationId xmlns:a16="http://schemas.microsoft.com/office/drawing/2014/main" id="{6DDBF5F3-1983-4D8E-BCC3-71A5A26FF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799"/>
              <a:ext cx="1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n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维向量</a:t>
              </a:r>
            </a:p>
          </p:txBody>
        </p:sp>
      </p:grpSp>
      <p:graphicFrame>
        <p:nvGraphicFramePr>
          <p:cNvPr id="338944" name="Object 2048">
            <a:extLst>
              <a:ext uri="{FF2B5EF4-FFF2-40B4-BE49-F238E27FC236}">
                <a16:creationId xmlns:a16="http://schemas.microsoft.com/office/drawing/2014/main" id="{A2A9B066-5BE7-4357-B591-186B39D5E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801813"/>
          <a:ext cx="7239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公式" r:id="rId3" imgW="3162240" imgH="253800" progId="Equation.3">
                  <p:embed/>
                </p:oleObj>
              </mc:Choice>
              <mc:Fallback>
                <p:oleObj name="公式" r:id="rId3" imgW="3162240" imgH="253800" progId="Equation.3">
                  <p:embed/>
                  <p:pic>
                    <p:nvPicPr>
                      <p:cNvPr id="338944" name="Object 2048">
                        <a:extLst>
                          <a:ext uri="{FF2B5EF4-FFF2-40B4-BE49-F238E27FC236}">
                            <a16:creationId xmlns:a16="http://schemas.microsoft.com/office/drawing/2014/main" id="{A2A9B066-5BE7-4357-B591-186B39D5E9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801813"/>
                        <a:ext cx="72390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1029">
            <a:extLst>
              <a:ext uri="{FF2B5EF4-FFF2-40B4-BE49-F238E27FC236}">
                <a16:creationId xmlns:a16="http://schemas.microsoft.com/office/drawing/2014/main" id="{561453DF-1DD0-418C-A324-E5987F59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600" y="25019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讨论它们的线性相关性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38945" name="Object 2049">
            <a:extLst>
              <a:ext uri="{FF2B5EF4-FFF2-40B4-BE49-F238E27FC236}">
                <a16:creationId xmlns:a16="http://schemas.microsoft.com/office/drawing/2014/main" id="{8890A9FC-BB31-48F6-A259-2BD969696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284538"/>
          <a:ext cx="29797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5" imgW="1155600" imgH="253800" progId="Equation.DSMT4">
                  <p:embed/>
                </p:oleObj>
              </mc:Choice>
              <mc:Fallback>
                <p:oleObj name="Equation" r:id="rId5" imgW="1155600" imgH="253800" progId="Equation.DSMT4">
                  <p:embed/>
                  <p:pic>
                    <p:nvPicPr>
                      <p:cNvPr id="338945" name="Object 2049">
                        <a:extLst>
                          <a:ext uri="{FF2B5EF4-FFF2-40B4-BE49-F238E27FC236}">
                            <a16:creationId xmlns:a16="http://schemas.microsoft.com/office/drawing/2014/main" id="{8890A9FC-BB31-48F6-A259-2BD9696960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84538"/>
                        <a:ext cx="2979737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5" name="Text Box 1031">
            <a:extLst>
              <a:ext uri="{FF2B5EF4-FFF2-40B4-BE49-F238E27FC236}">
                <a16:creationId xmlns:a16="http://schemas.microsoft.com/office/drawing/2014/main" id="{308EE2E1-6D70-4E7B-B769-48DFE3EBF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8608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结论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  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线性无关</a:t>
            </a:r>
          </a:p>
        </p:txBody>
      </p:sp>
      <p:sp>
        <p:nvSpPr>
          <p:cNvPr id="89096" name="Text Box 1032">
            <a:extLst>
              <a:ext uri="{FF2B5EF4-FFF2-40B4-BE49-F238E27FC236}">
                <a16:creationId xmlns:a16="http://schemas.microsoft.com/office/drawing/2014/main" id="{74AAAB8C-F0F3-4044-A38C-529D9D06C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8453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解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/>
      <p:bldP spid="89095" grpId="0" build="p" autoUpdateAnimBg="0"/>
      <p:bldP spid="8909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灯片编号占位符 3">
            <a:extLst>
              <a:ext uri="{FF2B5EF4-FFF2-40B4-BE49-F238E27FC236}">
                <a16:creationId xmlns:a16="http://schemas.microsoft.com/office/drawing/2014/main" id="{4B84AE06-0767-491C-B89F-0C106496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5C8598-AA1A-4C60-8596-95C43A716D98}" type="slidenum">
              <a:rPr lang="en-US" altLang="zh-CN"/>
              <a:pPr eaLnBrk="1" hangingPunct="1"/>
              <a:t>29</a:t>
            </a:fld>
            <a:endParaRPr lang="en-US" altLang="zh-CN"/>
          </a:p>
        </p:txBody>
      </p:sp>
      <p:grpSp>
        <p:nvGrpSpPr>
          <p:cNvPr id="2" name="Group 52">
            <a:extLst>
              <a:ext uri="{FF2B5EF4-FFF2-40B4-BE49-F238E27FC236}">
                <a16:creationId xmlns:a16="http://schemas.microsoft.com/office/drawing/2014/main" id="{A8E9BA12-1EDC-40D4-8878-12682E2608D6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1773238"/>
            <a:ext cx="6697662" cy="473075"/>
            <a:chOff x="1489" y="989"/>
            <a:chExt cx="4206" cy="298"/>
          </a:xfrm>
        </p:grpSpPr>
        <p:sp>
          <p:nvSpPr>
            <p:cNvPr id="23583" name="Text Box 11">
              <a:extLst>
                <a:ext uri="{FF2B5EF4-FFF2-40B4-BE49-F238E27FC236}">
                  <a16:creationId xmlns:a16="http://schemas.microsoft.com/office/drawing/2014/main" id="{8BEAC2CF-8734-4FB2-BB19-D8CCFF3C2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" y="989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则向量组</a:t>
              </a:r>
            </a:p>
          </p:txBody>
        </p:sp>
        <p:graphicFrame>
          <p:nvGraphicFramePr>
            <p:cNvPr id="23559" name="Object 1029">
              <a:extLst>
                <a:ext uri="{FF2B5EF4-FFF2-40B4-BE49-F238E27FC236}">
                  <a16:creationId xmlns:a16="http://schemas.microsoft.com/office/drawing/2014/main" id="{E5AF71B1-448B-43DF-9813-CF0B276629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1" y="989"/>
            <a:ext cx="209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0" name="Equation" r:id="rId3" imgW="3327120" imgH="469800" progId="Equation.DSMT4">
                    <p:embed/>
                  </p:oleObj>
                </mc:Choice>
                <mc:Fallback>
                  <p:oleObj name="Equation" r:id="rId3" imgW="3327120" imgH="469800" progId="Equation.DSMT4">
                    <p:embed/>
                    <p:pic>
                      <p:nvPicPr>
                        <p:cNvPr id="23559" name="Object 1029">
                          <a:extLst>
                            <a:ext uri="{FF2B5EF4-FFF2-40B4-BE49-F238E27FC236}">
                              <a16:creationId xmlns:a16="http://schemas.microsoft.com/office/drawing/2014/main" id="{E5AF71B1-448B-43DF-9813-CF0B276629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" y="989"/>
                          <a:ext cx="209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4" name="Text Box 13">
              <a:extLst>
                <a:ext uri="{FF2B5EF4-FFF2-40B4-BE49-F238E27FC236}">
                  <a16:creationId xmlns:a16="http://schemas.microsoft.com/office/drawing/2014/main" id="{0209148E-DD91-42E0-8CD8-01ADF225C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1" y="999"/>
              <a:ext cx="1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也线性相关。</a:t>
              </a:r>
            </a:p>
          </p:txBody>
        </p:sp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id="{35B9D145-B97D-4CA0-9E41-064A1D07DD42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2852738"/>
            <a:ext cx="5976937" cy="511175"/>
            <a:chOff x="1471" y="1650"/>
            <a:chExt cx="3765" cy="322"/>
          </a:xfrm>
        </p:grpSpPr>
        <p:sp>
          <p:nvSpPr>
            <p:cNvPr id="23581" name="Text Box 19">
              <a:extLst>
                <a:ext uri="{FF2B5EF4-FFF2-40B4-BE49-F238E27FC236}">
                  <a16:creationId xmlns:a16="http://schemas.microsoft.com/office/drawing/2014/main" id="{417902ED-E5C8-4571-A45A-F756A255A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1" y="1650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则向量组</a:t>
              </a:r>
            </a:p>
          </p:txBody>
        </p:sp>
        <p:graphicFrame>
          <p:nvGraphicFramePr>
            <p:cNvPr id="23558" name="Object 1028">
              <a:extLst>
                <a:ext uri="{FF2B5EF4-FFF2-40B4-BE49-F238E27FC236}">
                  <a16:creationId xmlns:a16="http://schemas.microsoft.com/office/drawing/2014/main" id="{38A55EF6-E2AA-4C40-90E3-56778A61DA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1" y="1675"/>
            <a:ext cx="157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1" name="Equation" r:id="rId5" imgW="2501640" imgH="469800" progId="Equation.DSMT4">
                    <p:embed/>
                  </p:oleObj>
                </mc:Choice>
                <mc:Fallback>
                  <p:oleObj name="Equation" r:id="rId5" imgW="2501640" imgH="469800" progId="Equation.DSMT4">
                    <p:embed/>
                    <p:pic>
                      <p:nvPicPr>
                        <p:cNvPr id="23558" name="Object 1028">
                          <a:extLst>
                            <a:ext uri="{FF2B5EF4-FFF2-40B4-BE49-F238E27FC236}">
                              <a16:creationId xmlns:a16="http://schemas.microsoft.com/office/drawing/2014/main" id="{38A55EF6-E2AA-4C40-90E3-56778A61DA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" y="1675"/>
                          <a:ext cx="157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2" name="Text Box 21">
              <a:extLst>
                <a:ext uri="{FF2B5EF4-FFF2-40B4-BE49-F238E27FC236}">
                  <a16:creationId xmlns:a16="http://schemas.microsoft.com/office/drawing/2014/main" id="{C647CADB-DF8C-4B05-9868-ECA94D7A2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" y="1684"/>
              <a:ext cx="1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也线性无关。</a:t>
              </a:r>
            </a:p>
          </p:txBody>
        </p:sp>
      </p:grpSp>
      <p:grpSp>
        <p:nvGrpSpPr>
          <p:cNvPr id="4" name="Group 51">
            <a:extLst>
              <a:ext uri="{FF2B5EF4-FFF2-40B4-BE49-F238E27FC236}">
                <a16:creationId xmlns:a16="http://schemas.microsoft.com/office/drawing/2014/main" id="{F1DB635F-6C1A-4305-8040-5FD3F12AC6B6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268413"/>
            <a:ext cx="7004050" cy="533400"/>
            <a:chOff x="672" y="672"/>
            <a:chExt cx="4412" cy="336"/>
          </a:xfrm>
        </p:grpSpPr>
        <p:grpSp>
          <p:nvGrpSpPr>
            <p:cNvPr id="23577" name="Group 6">
              <a:extLst>
                <a:ext uri="{FF2B5EF4-FFF2-40B4-BE49-F238E27FC236}">
                  <a16:creationId xmlns:a16="http://schemas.microsoft.com/office/drawing/2014/main" id="{0098872F-EB82-4D83-9922-AF782E663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9" y="672"/>
              <a:ext cx="3595" cy="336"/>
              <a:chOff x="1316" y="-48"/>
              <a:chExt cx="3595" cy="336"/>
            </a:xfrm>
          </p:grpSpPr>
          <p:graphicFrame>
            <p:nvGraphicFramePr>
              <p:cNvPr id="23557" name="Object 1027">
                <a:extLst>
                  <a:ext uri="{FF2B5EF4-FFF2-40B4-BE49-F238E27FC236}">
                    <a16:creationId xmlns:a16="http://schemas.microsoft.com/office/drawing/2014/main" id="{8AD9223E-AFD1-499E-AF35-D2C6935C19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08" y="-8"/>
              <a:ext cx="157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82" name="Equation" r:id="rId7" imgW="2501640" imgH="469800" progId="Equation.DSMT4">
                      <p:embed/>
                    </p:oleObj>
                  </mc:Choice>
                  <mc:Fallback>
                    <p:oleObj name="Equation" r:id="rId7" imgW="2501640" imgH="469800" progId="Equation.DSMT4">
                      <p:embed/>
                      <p:pic>
                        <p:nvPicPr>
                          <p:cNvPr id="23557" name="Object 1027">
                            <a:extLst>
                              <a:ext uri="{FF2B5EF4-FFF2-40B4-BE49-F238E27FC236}">
                                <a16:creationId xmlns:a16="http://schemas.microsoft.com/office/drawing/2014/main" id="{8AD9223E-AFD1-499E-AF35-D2C6935C19B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-8"/>
                            <a:ext cx="1576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79" name="Text Box 8">
                <a:extLst>
                  <a:ext uri="{FF2B5EF4-FFF2-40B4-BE49-F238E27FC236}">
                    <a16:creationId xmlns:a16="http://schemas.microsoft.com/office/drawing/2014/main" id="{2782C213-7A64-48A0-9206-64921DDC89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-48"/>
                <a:ext cx="8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>
                    <a:latin typeface="Times New Roman" panose="02020603050405020304" pitchFamily="18" charset="0"/>
                  </a:rPr>
                  <a:t>若向量组</a:t>
                </a:r>
              </a:p>
            </p:txBody>
          </p:sp>
          <p:sp>
            <p:nvSpPr>
              <p:cNvPr id="23580" name="Text Box 9">
                <a:extLst>
                  <a:ext uri="{FF2B5EF4-FFF2-40B4-BE49-F238E27FC236}">
                    <a16:creationId xmlns:a16="http://schemas.microsoft.com/office/drawing/2014/main" id="{F86BA23B-90F0-4032-B990-20CE2E1EAB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0" y="-35"/>
                <a:ext cx="108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>
                    <a:latin typeface="Times New Roman" panose="02020603050405020304" pitchFamily="18" charset="0"/>
                  </a:rPr>
                  <a:t>线性相关，</a:t>
                </a:r>
              </a:p>
            </p:txBody>
          </p:sp>
        </p:grpSp>
        <p:sp>
          <p:nvSpPr>
            <p:cNvPr id="23578" name="Text Box 22">
              <a:extLst>
                <a:ext uri="{FF2B5EF4-FFF2-40B4-BE49-F238E27FC236}">
                  <a16:creationId xmlns:a16="http://schemas.microsoft.com/office/drawing/2014/main" id="{7849996D-2869-4EA8-A5D3-0A48AD3D0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672"/>
              <a:ext cx="9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定理</a:t>
              </a:r>
              <a:r>
                <a:rPr kumimoji="1"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5-1</a:t>
              </a:r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：</a:t>
              </a:r>
            </a:p>
          </p:txBody>
        </p:sp>
      </p:grpSp>
      <p:sp>
        <p:nvSpPr>
          <p:cNvPr id="85031" name="Text Box 39">
            <a:extLst>
              <a:ext uri="{FF2B5EF4-FFF2-40B4-BE49-F238E27FC236}">
                <a16:creationId xmlns:a16="http://schemas.microsoft.com/office/drawing/2014/main" id="{2A129474-ADA4-448D-BA20-5191C4976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500438"/>
            <a:ext cx="7829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定理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5-2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：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m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个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</a:rPr>
              <a:t>维向量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</a:rPr>
              <a:t> &gt; 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构成的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向量组一定线性相关</a:t>
            </a:r>
            <a:r>
              <a:rPr kumimoji="1" lang="en-US" altLang="zh-CN" sz="2400" b="1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      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特别地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</a:rPr>
              <a:t>+1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个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</a:rPr>
              <a:t>维向量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线性相关</a:t>
            </a:r>
            <a:r>
              <a:rPr kumimoji="1" lang="en-US" altLang="zh-CN" sz="2400" b="1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6" name="Group 53">
            <a:extLst>
              <a:ext uri="{FF2B5EF4-FFF2-40B4-BE49-F238E27FC236}">
                <a16:creationId xmlns:a16="http://schemas.microsoft.com/office/drawing/2014/main" id="{B592C8CF-6D16-4274-8B03-70A69E643B8A}"/>
              </a:ext>
            </a:extLst>
          </p:cNvPr>
          <p:cNvGrpSpPr>
            <a:grpSpLocks/>
          </p:cNvGrpSpPr>
          <p:nvPr/>
        </p:nvGrpSpPr>
        <p:grpSpPr bwMode="auto">
          <a:xfrm>
            <a:off x="1055688" y="2349500"/>
            <a:ext cx="7332662" cy="541338"/>
            <a:chOff x="899" y="1358"/>
            <a:chExt cx="4619" cy="341"/>
          </a:xfrm>
        </p:grpSpPr>
        <p:sp>
          <p:nvSpPr>
            <p:cNvPr id="23574" name="Text Box 15">
              <a:extLst>
                <a:ext uri="{FF2B5EF4-FFF2-40B4-BE49-F238E27FC236}">
                  <a16:creationId xmlns:a16="http://schemas.microsoft.com/office/drawing/2014/main" id="{B63F620A-C220-41C0-9505-E174D2B98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" y="1358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若向量组</a:t>
              </a:r>
            </a:p>
          </p:txBody>
        </p:sp>
        <p:graphicFrame>
          <p:nvGraphicFramePr>
            <p:cNvPr id="23556" name="Object 1026">
              <a:extLst>
                <a:ext uri="{FF2B5EF4-FFF2-40B4-BE49-F238E27FC236}">
                  <a16:creationId xmlns:a16="http://schemas.microsoft.com/office/drawing/2014/main" id="{A04AD02F-19A4-4044-859D-6A845AFF9E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1" y="1403"/>
            <a:ext cx="209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3" name="Equation" r:id="rId8" imgW="3327120" imgH="469800" progId="Equation.DSMT4">
                    <p:embed/>
                  </p:oleObj>
                </mc:Choice>
                <mc:Fallback>
                  <p:oleObj name="Equation" r:id="rId8" imgW="3327120" imgH="469800" progId="Equation.DSMT4">
                    <p:embed/>
                    <p:pic>
                      <p:nvPicPr>
                        <p:cNvPr id="23556" name="Object 1026">
                          <a:extLst>
                            <a:ext uri="{FF2B5EF4-FFF2-40B4-BE49-F238E27FC236}">
                              <a16:creationId xmlns:a16="http://schemas.microsoft.com/office/drawing/2014/main" id="{A04AD02F-19A4-4044-859D-6A845AFF9E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" y="1403"/>
                          <a:ext cx="209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5" name="Text Box 17">
              <a:extLst>
                <a:ext uri="{FF2B5EF4-FFF2-40B4-BE49-F238E27FC236}">
                  <a16:creationId xmlns:a16="http://schemas.microsoft.com/office/drawing/2014/main" id="{05A6A8BC-B8B1-4C36-A060-11D71AA8A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" y="1403"/>
              <a:ext cx="10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线性无关，</a:t>
              </a:r>
            </a:p>
          </p:txBody>
        </p:sp>
        <p:sp>
          <p:nvSpPr>
            <p:cNvPr id="23576" name="Text Box 40">
              <a:extLst>
                <a:ext uri="{FF2B5EF4-FFF2-40B4-BE49-F238E27FC236}">
                  <a16:creationId xmlns:a16="http://schemas.microsoft.com/office/drawing/2014/main" id="{B50D93C0-01F6-47D1-AA0C-3507C6C1E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1358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推论：</a:t>
              </a:r>
            </a:p>
          </p:txBody>
        </p:sp>
      </p:grpSp>
      <p:grpSp>
        <p:nvGrpSpPr>
          <p:cNvPr id="7" name="Group 55">
            <a:extLst>
              <a:ext uri="{FF2B5EF4-FFF2-40B4-BE49-F238E27FC236}">
                <a16:creationId xmlns:a16="http://schemas.microsoft.com/office/drawing/2014/main" id="{6FF00712-2034-4860-961E-1ACA9073439E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319588"/>
            <a:ext cx="7848600" cy="503237"/>
            <a:chOff x="672" y="2594"/>
            <a:chExt cx="4906" cy="317"/>
          </a:xfrm>
        </p:grpSpPr>
        <p:sp>
          <p:nvSpPr>
            <p:cNvPr id="23571" name="Text Box 43">
              <a:extLst>
                <a:ext uri="{FF2B5EF4-FFF2-40B4-BE49-F238E27FC236}">
                  <a16:creationId xmlns:a16="http://schemas.microsoft.com/office/drawing/2014/main" id="{2D28982C-0064-450D-97A6-81247AB0C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594"/>
              <a:ext cx="9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定理</a:t>
              </a:r>
              <a:r>
                <a:rPr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5-3</a:t>
              </a:r>
              <a:r>
                <a:rPr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23572" name="Rectangle 44">
              <a:extLst>
                <a:ext uri="{FF2B5EF4-FFF2-40B4-BE49-F238E27FC236}">
                  <a16:creationId xmlns:a16="http://schemas.microsoft.com/office/drawing/2014/main" id="{8788E2E0-08AA-47EB-A975-400AF8465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2594"/>
              <a:ext cx="6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向量组</a:t>
              </a:r>
            </a:p>
          </p:txBody>
        </p:sp>
        <p:graphicFrame>
          <p:nvGraphicFramePr>
            <p:cNvPr id="23555" name="Object 1025">
              <a:extLst>
                <a:ext uri="{FF2B5EF4-FFF2-40B4-BE49-F238E27FC236}">
                  <a16:creationId xmlns:a16="http://schemas.microsoft.com/office/drawing/2014/main" id="{39FB8E8A-3CA0-4976-971A-9A5E021A8E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0" y="2606"/>
            <a:ext cx="157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4" name="Equation" r:id="rId9" imgW="2501640" imgH="469800" progId="Equation.DSMT4">
                    <p:embed/>
                  </p:oleObj>
                </mc:Choice>
                <mc:Fallback>
                  <p:oleObj name="Equation" r:id="rId9" imgW="2501640" imgH="469800" progId="Equation.DSMT4">
                    <p:embed/>
                    <p:pic>
                      <p:nvPicPr>
                        <p:cNvPr id="23555" name="Object 1025">
                          <a:extLst>
                            <a:ext uri="{FF2B5EF4-FFF2-40B4-BE49-F238E27FC236}">
                              <a16:creationId xmlns:a16="http://schemas.microsoft.com/office/drawing/2014/main" id="{39FB8E8A-3CA0-4976-971A-9A5E021A8E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0" y="2606"/>
                          <a:ext cx="157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3" name="Text Box 46">
              <a:extLst>
                <a:ext uri="{FF2B5EF4-FFF2-40B4-BE49-F238E27FC236}">
                  <a16:creationId xmlns:a16="http://schemas.microsoft.com/office/drawing/2014/main" id="{F76AB479-49F4-40E3-825F-A89642A30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623"/>
              <a:ext cx="17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线性无关</a:t>
              </a:r>
              <a:r>
                <a:rPr lang="en-US" altLang="zh-CN" sz="2400" b="1">
                  <a:latin typeface="Times New Roman" panose="02020603050405020304" pitchFamily="18" charset="0"/>
                </a:rPr>
                <a:t>,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56">
            <a:extLst>
              <a:ext uri="{FF2B5EF4-FFF2-40B4-BE49-F238E27FC236}">
                <a16:creationId xmlns:a16="http://schemas.microsoft.com/office/drawing/2014/main" id="{CC03FCE1-0A0C-4DD0-ACF2-BFB2F9F58426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4822825"/>
            <a:ext cx="6045200" cy="542925"/>
            <a:chOff x="1472" y="2911"/>
            <a:chExt cx="3808" cy="342"/>
          </a:xfrm>
        </p:grpSpPr>
        <p:sp>
          <p:nvSpPr>
            <p:cNvPr id="23569" name="Rectangle 47">
              <a:extLst>
                <a:ext uri="{FF2B5EF4-FFF2-40B4-BE49-F238E27FC236}">
                  <a16:creationId xmlns:a16="http://schemas.microsoft.com/office/drawing/2014/main" id="{5D86E7AA-E29F-4755-80CE-58F95B347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2911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向量组</a:t>
              </a:r>
            </a:p>
          </p:txBody>
        </p:sp>
        <p:graphicFrame>
          <p:nvGraphicFramePr>
            <p:cNvPr id="23554" name="Object 1024">
              <a:extLst>
                <a:ext uri="{FF2B5EF4-FFF2-40B4-BE49-F238E27FC236}">
                  <a16:creationId xmlns:a16="http://schemas.microsoft.com/office/drawing/2014/main" id="{23CE7555-536B-42B7-871B-5BF73217C6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6" y="2957"/>
            <a:ext cx="180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5" name="Equation" r:id="rId10" imgW="2857320" imgH="469800" progId="Equation.DSMT4">
                    <p:embed/>
                  </p:oleObj>
                </mc:Choice>
                <mc:Fallback>
                  <p:oleObj name="Equation" r:id="rId10" imgW="2857320" imgH="469800" progId="Equation.DSMT4">
                    <p:embed/>
                    <p:pic>
                      <p:nvPicPr>
                        <p:cNvPr id="23554" name="Object 1024">
                          <a:extLst>
                            <a:ext uri="{FF2B5EF4-FFF2-40B4-BE49-F238E27FC236}">
                              <a16:creationId xmlns:a16="http://schemas.microsoft.com/office/drawing/2014/main" id="{23CE7555-536B-42B7-871B-5BF73217C6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6" y="2957"/>
                          <a:ext cx="180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0" name="Text Box 49">
              <a:extLst>
                <a:ext uri="{FF2B5EF4-FFF2-40B4-BE49-F238E27FC236}">
                  <a16:creationId xmlns:a16="http://schemas.microsoft.com/office/drawing/2014/main" id="{3D456292-8A78-4412-96EE-0E66C438A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7" y="2957"/>
              <a:ext cx="1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线性相关</a:t>
              </a:r>
              <a:r>
                <a:rPr lang="en-US" altLang="zh-CN" sz="2400" b="1">
                  <a:latin typeface="Times New Roman" panose="02020603050405020304" pitchFamily="18" charset="0"/>
                </a:rPr>
                <a:t>,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85034" name="Rectangle 42">
            <a:extLst>
              <a:ext uri="{FF2B5EF4-FFF2-40B4-BE49-F238E27FC236}">
                <a16:creationId xmlns:a16="http://schemas.microsoft.com/office/drawing/2014/main" id="{69389326-65F5-4CE8-A06D-16105FA5A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5362575"/>
            <a:ext cx="6564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则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 i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能由向量组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线性表示，且表示式唯一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2C95001-4DAC-4806-806A-C1B079727C02}"/>
                  </a:ext>
                </a:extLst>
              </p:cNvPr>
              <p:cNvSpPr txBox="1"/>
              <p:nvPr/>
            </p:nvSpPr>
            <p:spPr>
              <a:xfrm>
                <a:off x="2537750" y="5971530"/>
                <a:ext cx="51554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b="1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b="1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400" b="1" dirty="0">
                    <a:solidFill>
                      <a:srgbClr val="003399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b="1" dirty="0">
                    <a:solidFill>
                      <a:srgbClr val="003399"/>
                    </a:solidFill>
                  </a:rPr>
                  <a:t>有唯一解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2C95001-4DAC-4806-806A-C1B079727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750" y="5971530"/>
                <a:ext cx="5155450" cy="461665"/>
              </a:xfrm>
              <a:prstGeom prst="rect">
                <a:avLst/>
              </a:prstGeom>
              <a:blipFill>
                <a:blip r:embed="rId12"/>
                <a:stretch>
                  <a:fillRect l="-236" t="-14667" r="-118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5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3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灯片编号占位符 3">
            <a:extLst>
              <a:ext uri="{FF2B5EF4-FFF2-40B4-BE49-F238E27FC236}">
                <a16:creationId xmlns:a16="http://schemas.microsoft.com/office/drawing/2014/main" id="{FE803A93-6E6A-408F-833B-85BB2081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7AC155-02E8-4387-8F7D-E87FA12FD9BB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graphicFrame>
        <p:nvGraphicFramePr>
          <p:cNvPr id="278532" name="Object 4">
            <a:extLst>
              <a:ext uri="{FF2B5EF4-FFF2-40B4-BE49-F238E27FC236}">
                <a16:creationId xmlns:a16="http://schemas.microsoft.com/office/drawing/2014/main" id="{44A1550A-F8F2-4CF2-9131-B4BCA06A3A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237038"/>
          <a:ext cx="25193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3" imgW="2717640" imgH="482400" progId="Equation.DSMT4">
                  <p:embed/>
                </p:oleObj>
              </mc:Choice>
              <mc:Fallback>
                <p:oleObj name="Equation" r:id="rId3" imgW="2717640" imgH="482400" progId="Equation.DSMT4">
                  <p:embed/>
                  <p:pic>
                    <p:nvPicPr>
                      <p:cNvPr id="278532" name="Object 4">
                        <a:extLst>
                          <a:ext uri="{FF2B5EF4-FFF2-40B4-BE49-F238E27FC236}">
                            <a16:creationId xmlns:a16="http://schemas.microsoft.com/office/drawing/2014/main" id="{44A1550A-F8F2-4CF2-9131-B4BCA06A3A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37038"/>
                        <a:ext cx="25193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3" name="Text Box 5">
            <a:extLst>
              <a:ext uri="{FF2B5EF4-FFF2-40B4-BE49-F238E27FC236}">
                <a16:creationId xmlns:a16="http://schemas.microsoft.com/office/drawing/2014/main" id="{D598B943-638E-4770-8057-4F5A80689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4221163"/>
            <a:ext cx="23955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称为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行向量。</a:t>
            </a:r>
          </a:p>
        </p:txBody>
      </p:sp>
      <p:graphicFrame>
        <p:nvGraphicFramePr>
          <p:cNvPr id="278534" name="Object 6">
            <a:extLst>
              <a:ext uri="{FF2B5EF4-FFF2-40B4-BE49-F238E27FC236}">
                <a16:creationId xmlns:a16="http://schemas.microsoft.com/office/drawing/2014/main" id="{23427BF5-53B4-43DA-9795-458A327A9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557338"/>
          <a:ext cx="3309937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5" imgW="3606480" imgH="2095200" progId="Equation.DSMT4">
                  <p:embed/>
                </p:oleObj>
              </mc:Choice>
              <mc:Fallback>
                <p:oleObj name="Equation" r:id="rId5" imgW="3606480" imgH="2095200" progId="Equation.DSMT4">
                  <p:embed/>
                  <p:pic>
                    <p:nvPicPr>
                      <p:cNvPr id="278534" name="Object 6">
                        <a:extLst>
                          <a:ext uri="{FF2B5EF4-FFF2-40B4-BE49-F238E27FC236}">
                            <a16:creationId xmlns:a16="http://schemas.microsoft.com/office/drawing/2014/main" id="{23427BF5-53B4-43DA-9795-458A327A9E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557338"/>
                        <a:ext cx="3309937" cy="192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Text Box 7">
            <a:extLst>
              <a:ext uri="{FF2B5EF4-FFF2-40B4-BE49-F238E27FC236}">
                <a16:creationId xmlns:a16="http://schemas.microsoft.com/office/drawing/2014/main" id="{E1F56C37-1EBD-488C-90C0-F37EC9A79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2239963"/>
            <a:ext cx="2435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称为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列向量。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8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3" grpId="0" build="p" autoUpdateAnimBg="0"/>
      <p:bldP spid="27853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7" name="灯片编号占位符 3">
            <a:extLst>
              <a:ext uri="{FF2B5EF4-FFF2-40B4-BE49-F238E27FC236}">
                <a16:creationId xmlns:a16="http://schemas.microsoft.com/office/drawing/2014/main" id="{9C9DF118-E707-4CCC-819D-4AEC2DD1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7C478D-BC9F-49B3-B62B-5676FEF8262A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04" name="Text Box 5">
                <a:extLst>
                  <a:ext uri="{FF2B5EF4-FFF2-40B4-BE49-F238E27FC236}">
                    <a16:creationId xmlns:a16="http://schemas.microsoft.com/office/drawing/2014/main" id="{E431DBD6-5E13-475D-92AE-49BCE0BD5D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212" y="1290641"/>
                <a:ext cx="8280275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例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4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：已知向量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线性无关，向量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kumimoji="1" lang="zh-CN" altLang="en-US" sz="2800" b="1" dirty="0"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en-US" sz="28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604" name="Text Box 5">
                <a:extLst>
                  <a:ext uri="{FF2B5EF4-FFF2-40B4-BE49-F238E27FC236}">
                    <a16:creationId xmlns:a16="http://schemas.microsoft.com/office/drawing/2014/main" id="{E431DBD6-5E13-475D-92AE-49BCE0BD5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2" y="1290641"/>
                <a:ext cx="8280275" cy="954107"/>
              </a:xfrm>
              <a:prstGeom prst="rect">
                <a:avLst/>
              </a:prstGeom>
              <a:blipFill>
                <a:blip r:embed="rId2"/>
                <a:stretch>
                  <a:fillRect l="-1472" t="-89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33">
            <a:extLst>
              <a:ext uri="{FF2B5EF4-FFF2-40B4-BE49-F238E27FC236}">
                <a16:creationId xmlns:a16="http://schemas.microsoft.com/office/drawing/2014/main" id="{A404DAF8-FE81-417C-9E07-AE3BAF990FE0}"/>
              </a:ext>
            </a:extLst>
          </p:cNvPr>
          <p:cNvGrpSpPr>
            <a:grpSpLocks/>
          </p:cNvGrpSpPr>
          <p:nvPr/>
        </p:nvGrpSpPr>
        <p:grpSpPr bwMode="auto">
          <a:xfrm>
            <a:off x="690563" y="1773240"/>
            <a:ext cx="6689725" cy="523875"/>
            <a:chOff x="435" y="1117"/>
            <a:chExt cx="4214" cy="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02" name="Rectangle 15">
                  <a:extLst>
                    <a:ext uri="{FF2B5EF4-FFF2-40B4-BE49-F238E27FC236}">
                      <a16:creationId xmlns:a16="http://schemas.microsoft.com/office/drawing/2014/main" id="{F7D2AE54-A10A-4FF4-8480-287A32FEE0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" y="1117"/>
                  <a:ext cx="421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800" b="1" dirty="0">
                      <a:latin typeface="Times New Roman" panose="02020603050405020304" pitchFamily="18" charset="0"/>
                    </a:rPr>
                    <a:t>可以由向量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kumimoji="1" lang="zh-CN" altLang="en-US" sz="2800" b="1" dirty="0">
                      <a:latin typeface="Times New Roman" panose="02020603050405020304" pitchFamily="18" charset="0"/>
                    </a:rPr>
                    <a:t>线性表示，并且</a:t>
                  </a:r>
                </a:p>
              </p:txBody>
            </p:sp>
          </mc:Choice>
          <mc:Fallback xmlns="">
            <p:sp>
              <p:nvSpPr>
                <p:cNvPr id="24602" name="Rectangle 15">
                  <a:extLst>
                    <a:ext uri="{FF2B5EF4-FFF2-40B4-BE49-F238E27FC236}">
                      <a16:creationId xmlns:a16="http://schemas.microsoft.com/office/drawing/2014/main" id="{F7D2AE54-A10A-4FF4-8480-287A32FEE0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5" y="1117"/>
                  <a:ext cx="4214" cy="330"/>
                </a:xfrm>
                <a:prstGeom prst="rect">
                  <a:avLst/>
                </a:prstGeom>
                <a:blipFill>
                  <a:blip r:embed="rId3"/>
                  <a:stretch>
                    <a:fillRect l="-1821" t="-16279" b="-2790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603" name="Rectangle 17">
              <a:extLst>
                <a:ext uri="{FF2B5EF4-FFF2-40B4-BE49-F238E27FC236}">
                  <a16:creationId xmlns:a16="http://schemas.microsoft.com/office/drawing/2014/main" id="{2FA5AC8B-72CF-4487-84A0-D6720B07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2" y="1117"/>
              <a:ext cx="17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3122" name="Object 18">
                <a:extLst>
                  <a:ext uri="{FF2B5EF4-FFF2-40B4-BE49-F238E27FC236}">
                    <a16:creationId xmlns:a16="http://schemas.microsoft.com/office/drawing/2014/main" id="{573B7EF8-4F9B-4B7C-BAAD-0D10A8F8A6D3}"/>
                  </a:ext>
                </a:extLst>
              </p:cNvPr>
              <p:cNvSpPr txBox="1"/>
              <p:nvPr/>
            </p:nvSpPr>
            <p:spPr bwMode="auto">
              <a:xfrm>
                <a:off x="1856036" y="2361220"/>
                <a:ext cx="5431928" cy="4318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3122" name="Object 18">
                <a:extLst>
                  <a:ext uri="{FF2B5EF4-FFF2-40B4-BE49-F238E27FC236}">
                    <a16:creationId xmlns:a16="http://schemas.microsoft.com/office/drawing/2014/main" id="{573B7EF8-4F9B-4B7C-BAAD-0D10A8F8A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6036" y="2361220"/>
                <a:ext cx="5431928" cy="431800"/>
              </a:xfrm>
              <a:prstGeom prst="rect">
                <a:avLst/>
              </a:prstGeom>
              <a:blipFill>
                <a:blip r:embed="rId4"/>
                <a:stretch>
                  <a:fillRect b="-985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4">
            <a:extLst>
              <a:ext uri="{FF2B5EF4-FFF2-40B4-BE49-F238E27FC236}">
                <a16:creationId xmlns:a16="http://schemas.microsoft.com/office/drawing/2014/main" id="{238001A9-DE21-4B4B-9B1B-349E9A55A3A3}"/>
              </a:ext>
            </a:extLst>
          </p:cNvPr>
          <p:cNvGrpSpPr>
            <a:grpSpLocks/>
          </p:cNvGrpSpPr>
          <p:nvPr/>
        </p:nvGrpSpPr>
        <p:grpSpPr bwMode="auto">
          <a:xfrm>
            <a:off x="668338" y="2962273"/>
            <a:ext cx="7935912" cy="536575"/>
            <a:chOff x="421" y="1866"/>
            <a:chExt cx="4999" cy="338"/>
          </a:xfrm>
        </p:grpSpPr>
        <p:sp>
          <p:nvSpPr>
            <p:cNvPr id="24600" name="Text Box 10">
              <a:extLst>
                <a:ext uri="{FF2B5EF4-FFF2-40B4-BE49-F238E27FC236}">
                  <a16:creationId xmlns:a16="http://schemas.microsoft.com/office/drawing/2014/main" id="{5C244AC6-CB64-4EEF-A3D8-794748607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" y="1877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latin typeface="Times New Roman" panose="02020603050405020304" pitchFamily="18" charset="0"/>
                </a:rPr>
                <a:t>证明：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01" name="Text Box 11">
                  <a:extLst>
                    <a:ext uri="{FF2B5EF4-FFF2-40B4-BE49-F238E27FC236}">
                      <a16:creationId xmlns:a16="http://schemas.microsoft.com/office/drawing/2014/main" id="{5C6519CF-AFE0-4C9A-BBC1-1F17816115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6" y="1866"/>
                  <a:ext cx="435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kumimoji="1" lang="zh-CN" altLang="en-US" sz="2800" b="1" dirty="0">
                      <a:latin typeface="Times New Roman" panose="02020603050405020304" pitchFamily="18" charset="0"/>
                    </a:rPr>
                    <a:t>线性无关的充要条件是 </a:t>
                  </a:r>
                  <a14:m>
                    <m:oMath xmlns:m="http://schemas.openxmlformats.org/officeDocument/2006/math"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kumimoji="1" lang="en-US" altLang="zh-CN" sz="28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601" name="Text Box 11">
                  <a:extLst>
                    <a:ext uri="{FF2B5EF4-FFF2-40B4-BE49-F238E27FC236}">
                      <a16:creationId xmlns:a16="http://schemas.microsoft.com/office/drawing/2014/main" id="{5C6519CF-AFE0-4C9A-BBC1-1F1781611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" y="1866"/>
                  <a:ext cx="4354" cy="330"/>
                </a:xfrm>
                <a:prstGeom prst="rect">
                  <a:avLst/>
                </a:prstGeom>
                <a:blipFill>
                  <a:blip r:embed="rId5"/>
                  <a:stretch>
                    <a:fillRect t="-16279" b="-2790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38">
            <a:extLst>
              <a:ext uri="{FF2B5EF4-FFF2-40B4-BE49-F238E27FC236}">
                <a16:creationId xmlns:a16="http://schemas.microsoft.com/office/drawing/2014/main" id="{D1AE204C-2A9E-4010-A551-9DA2FAD2E389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684587"/>
            <a:ext cx="4140200" cy="488950"/>
            <a:chOff x="431" y="2321"/>
            <a:chExt cx="2608" cy="308"/>
          </a:xfrm>
        </p:grpSpPr>
        <p:sp>
          <p:nvSpPr>
            <p:cNvPr id="24598" name="Rectangle 20">
              <a:extLst>
                <a:ext uri="{FF2B5EF4-FFF2-40B4-BE49-F238E27FC236}">
                  <a16:creationId xmlns:a16="http://schemas.microsoft.com/office/drawing/2014/main" id="{CDEE22CF-BB8E-4631-A051-EF83B0941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341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证：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99" name="Rectangle 23">
                  <a:extLst>
                    <a:ext uri="{FF2B5EF4-FFF2-40B4-BE49-F238E27FC236}">
                      <a16:creationId xmlns:a16="http://schemas.microsoft.com/office/drawing/2014/main" id="{6DB95788-9938-43B8-8645-6884817824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" y="2321"/>
                  <a:ext cx="224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"⇒"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线性无关。</a:t>
                  </a:r>
                </a:p>
              </p:txBody>
            </p:sp>
          </mc:Choice>
          <mc:Fallback xmlns="">
            <p:sp>
              <p:nvSpPr>
                <p:cNvPr id="24599" name="Rectangle 23">
                  <a:extLst>
                    <a:ext uri="{FF2B5EF4-FFF2-40B4-BE49-F238E27FC236}">
                      <a16:creationId xmlns:a16="http://schemas.microsoft.com/office/drawing/2014/main" id="{6DB95788-9938-43B8-8645-6884817824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98" y="2321"/>
                  <a:ext cx="2241" cy="291"/>
                </a:xfrm>
                <a:prstGeom prst="rect">
                  <a:avLst/>
                </a:prstGeom>
                <a:blipFill>
                  <a:blip r:embed="rId6"/>
                  <a:stretch>
                    <a:fillRect l="-515" t="-14474" r="-2230" b="-2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597" name="Text Box 24">
                <a:extLst>
                  <a:ext uri="{FF2B5EF4-FFF2-40B4-BE49-F238E27FC236}">
                    <a16:creationId xmlns:a16="http://schemas.microsoft.com/office/drawing/2014/main" id="{BD199C50-5E9E-4686-8046-B9AA3BEBAD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2863" y="4221163"/>
                <a:ext cx="5975101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>
                    <a:latin typeface="Times New Roman" panose="02020603050405020304" pitchFamily="18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𝐾𝑥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𝛵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597" name="Text Box 24">
                <a:extLst>
                  <a:ext uri="{FF2B5EF4-FFF2-40B4-BE49-F238E27FC236}">
                    <a16:creationId xmlns:a16="http://schemas.microsoft.com/office/drawing/2014/main" id="{BD199C50-5E9E-4686-8046-B9AA3BEB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2863" y="4221163"/>
                <a:ext cx="5975101" cy="468205"/>
              </a:xfrm>
              <a:prstGeom prst="rect">
                <a:avLst/>
              </a:prstGeom>
              <a:blipFill>
                <a:blip r:embed="rId7"/>
                <a:stretch>
                  <a:fillRect l="-1529" t="-14286" b="-233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96" name="Text Box 26">
                <a:extLst>
                  <a:ext uri="{FF2B5EF4-FFF2-40B4-BE49-F238E27FC236}">
                    <a16:creationId xmlns:a16="http://schemas.microsoft.com/office/drawing/2014/main" id="{008FB440-CFBB-4D6E-82CE-CE18896DB0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3338" y="4700588"/>
                <a:ext cx="479368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 dirty="0"/>
                  <a:t>则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4596" name="Text Box 26">
                <a:extLst>
                  <a:ext uri="{FF2B5EF4-FFF2-40B4-BE49-F238E27FC236}">
                    <a16:creationId xmlns:a16="http://schemas.microsoft.com/office/drawing/2014/main" id="{008FB440-CFBB-4D6E-82CE-CE18896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3338" y="4700588"/>
                <a:ext cx="4793685" cy="461665"/>
              </a:xfrm>
              <a:prstGeom prst="rect">
                <a:avLst/>
              </a:prstGeom>
              <a:blipFill>
                <a:blip r:embed="rId8"/>
                <a:stretch>
                  <a:fillRect l="-2036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132" name="Object 28">
                <a:extLst>
                  <a:ext uri="{FF2B5EF4-FFF2-40B4-BE49-F238E27FC236}">
                    <a16:creationId xmlns:a16="http://schemas.microsoft.com/office/drawing/2014/main" id="{07781776-A83C-4F61-9141-5B17DEE8BE6E}"/>
                  </a:ext>
                </a:extLst>
              </p:cNvPr>
              <p:cNvSpPr txBox="1"/>
              <p:nvPr/>
            </p:nvSpPr>
            <p:spPr bwMode="auto">
              <a:xfrm>
                <a:off x="3998439" y="5111232"/>
                <a:ext cx="2089150" cy="38576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3132" name="Object 28">
                <a:extLst>
                  <a:ext uri="{FF2B5EF4-FFF2-40B4-BE49-F238E27FC236}">
                    <a16:creationId xmlns:a16="http://schemas.microsoft.com/office/drawing/2014/main" id="{07781776-A83C-4F61-9141-5B17DEE8B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8439" y="5111232"/>
                <a:ext cx="2089150" cy="385762"/>
              </a:xfrm>
              <a:prstGeom prst="rect">
                <a:avLst/>
              </a:prstGeom>
              <a:blipFill>
                <a:blip r:embed="rId9"/>
                <a:stretch>
                  <a:fillRect r="-8746" b="-4218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133" name="Text Box 29">
                <a:extLst>
                  <a:ext uri="{FF2B5EF4-FFF2-40B4-BE49-F238E27FC236}">
                    <a16:creationId xmlns:a16="http://schemas.microsoft.com/office/drawing/2014/main" id="{9FF2CE0B-E3C0-40FD-A2A8-2FDF8C1343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2863" y="5572897"/>
                <a:ext cx="69864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/>
                  <a:t>故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zh-CN" altLang="en-US" sz="2400" dirty="0"/>
                  <a:t>，即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𝐾𝑥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只有零解，于是 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3133" name="Text Box 29">
                <a:extLst>
                  <a:ext uri="{FF2B5EF4-FFF2-40B4-BE49-F238E27FC236}">
                    <a16:creationId xmlns:a16="http://schemas.microsoft.com/office/drawing/2014/main" id="{9FF2CE0B-E3C0-40FD-A2A8-2FDF8C134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2863" y="5572897"/>
                <a:ext cx="6986464" cy="461665"/>
              </a:xfrm>
              <a:prstGeom prst="rect">
                <a:avLst/>
              </a:prstGeom>
              <a:blipFill>
                <a:blip r:embed="rId10"/>
                <a:stretch>
                  <a:fillRect l="-1309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134" name="Text Box 30">
                <a:extLst>
                  <a:ext uri="{FF2B5EF4-FFF2-40B4-BE49-F238E27FC236}">
                    <a16:creationId xmlns:a16="http://schemas.microsoft.com/office/drawing/2014/main" id="{C4D9DBB2-5039-4E6E-AFB2-33F7C22361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8184" y="5102523"/>
                <a:ext cx="8279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3134" name="Text Box 30">
                <a:extLst>
                  <a:ext uri="{FF2B5EF4-FFF2-40B4-BE49-F238E27FC236}">
                    <a16:creationId xmlns:a16="http://schemas.microsoft.com/office/drawing/2014/main" id="{C4D9DBB2-5039-4E6E-AFB2-33F7C2236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8184" y="5102523"/>
                <a:ext cx="82798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22" grpId="0"/>
      <p:bldP spid="24597" grpId="0"/>
      <p:bldP spid="24596" grpId="0"/>
      <p:bldP spid="303132" grpId="0"/>
      <p:bldP spid="303133" grpId="0"/>
      <p:bldP spid="3031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灯片编号占位符 3">
            <a:extLst>
              <a:ext uri="{FF2B5EF4-FFF2-40B4-BE49-F238E27FC236}">
                <a16:creationId xmlns:a16="http://schemas.microsoft.com/office/drawing/2014/main" id="{80846642-8E1E-4C30-B1F6-44748839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F24BED-13F1-4E01-88F8-1A1B222AD2F2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35" name="Object 7">
                <a:extLst>
                  <a:ext uri="{FF2B5EF4-FFF2-40B4-BE49-F238E27FC236}">
                    <a16:creationId xmlns:a16="http://schemas.microsoft.com/office/drawing/2014/main" id="{3062BCB6-072D-46F4-B68D-11455E63323B}"/>
                  </a:ext>
                </a:extLst>
              </p:cNvPr>
              <p:cNvSpPr txBox="1"/>
              <p:nvPr/>
            </p:nvSpPr>
            <p:spPr bwMode="auto">
              <a:xfrm>
                <a:off x="899592" y="1745426"/>
                <a:ext cx="6840760" cy="4508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4135" name="Object 7">
                <a:extLst>
                  <a:ext uri="{FF2B5EF4-FFF2-40B4-BE49-F238E27FC236}">
                    <a16:creationId xmlns:a16="http://schemas.microsoft.com/office/drawing/2014/main" id="{3062BCB6-072D-46F4-B68D-11455E63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1745426"/>
                <a:ext cx="6840760" cy="450850"/>
              </a:xfrm>
              <a:prstGeom prst="rect">
                <a:avLst/>
              </a:prstGeom>
              <a:blipFill>
                <a:blip r:embed="rId2"/>
                <a:stretch>
                  <a:fillRect b="-675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136" name="Object 8">
                <a:extLst>
                  <a:ext uri="{FF2B5EF4-FFF2-40B4-BE49-F238E27FC236}">
                    <a16:creationId xmlns:a16="http://schemas.microsoft.com/office/drawing/2014/main" id="{8D8CF2A1-B2C9-459A-AFF9-86D1314E13B4}"/>
                  </a:ext>
                </a:extLst>
              </p:cNvPr>
              <p:cNvSpPr txBox="1"/>
              <p:nvPr/>
            </p:nvSpPr>
            <p:spPr bwMode="auto">
              <a:xfrm>
                <a:off x="471488" y="1208039"/>
                <a:ext cx="4900612" cy="37623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"⇐" 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4136" name="Object 8">
                <a:extLst>
                  <a:ext uri="{FF2B5EF4-FFF2-40B4-BE49-F238E27FC236}">
                    <a16:creationId xmlns:a16="http://schemas.microsoft.com/office/drawing/2014/main" id="{8D8CF2A1-B2C9-459A-AFF9-86D1314E1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488" y="1208039"/>
                <a:ext cx="4900612" cy="376238"/>
              </a:xfrm>
              <a:prstGeom prst="rect">
                <a:avLst/>
              </a:prstGeom>
              <a:blipFill>
                <a:blip r:embed="rId3"/>
                <a:stretch>
                  <a:fillRect b="-2580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137" name="Object 9">
                <a:extLst>
                  <a:ext uri="{FF2B5EF4-FFF2-40B4-BE49-F238E27FC236}">
                    <a16:creationId xmlns:a16="http://schemas.microsoft.com/office/drawing/2014/main" id="{9A20A266-BFC9-47B6-8C1E-E529E746A895}"/>
                  </a:ext>
                </a:extLst>
              </p:cNvPr>
              <p:cNvSpPr txBox="1"/>
              <p:nvPr/>
            </p:nvSpPr>
            <p:spPr bwMode="auto">
              <a:xfrm>
                <a:off x="899593" y="2372350"/>
                <a:ext cx="5904656" cy="47799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4137" name="Object 9">
                <a:extLst>
                  <a:ext uri="{FF2B5EF4-FFF2-40B4-BE49-F238E27FC236}">
                    <a16:creationId xmlns:a16="http://schemas.microsoft.com/office/drawing/2014/main" id="{9A20A266-BFC9-47B6-8C1E-E529E746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3" y="2372350"/>
                <a:ext cx="5904656" cy="477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138" name="Object 10">
                <a:extLst>
                  <a:ext uri="{FF2B5EF4-FFF2-40B4-BE49-F238E27FC236}">
                    <a16:creationId xmlns:a16="http://schemas.microsoft.com/office/drawing/2014/main" id="{E6E8D638-BFEB-40DF-B939-3FA6B65EF588}"/>
                  </a:ext>
                </a:extLst>
              </p:cNvPr>
              <p:cNvSpPr txBox="1"/>
              <p:nvPr/>
            </p:nvSpPr>
            <p:spPr bwMode="auto">
              <a:xfrm>
                <a:off x="3563888" y="2927707"/>
                <a:ext cx="3528392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4138" name="Object 10">
                <a:extLst>
                  <a:ext uri="{FF2B5EF4-FFF2-40B4-BE49-F238E27FC236}">
                    <a16:creationId xmlns:a16="http://schemas.microsoft.com/office/drawing/2014/main" id="{E6E8D638-BFEB-40DF-B939-3FA6B65EF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3888" y="2927707"/>
                <a:ext cx="3528392" cy="39370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139" name="Text Box 11">
                <a:extLst>
                  <a:ext uri="{FF2B5EF4-FFF2-40B4-BE49-F238E27FC236}">
                    <a16:creationId xmlns:a16="http://schemas.microsoft.com/office/drawing/2014/main" id="{48552514-0C69-4784-9EA3-117C3A6910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9108" y="2970189"/>
                <a:ext cx="102634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US" altLang="zh-CN" sz="2800" i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4139" name="Text Box 11">
                <a:extLst>
                  <a:ext uri="{FF2B5EF4-FFF2-40B4-BE49-F238E27FC236}">
                    <a16:creationId xmlns:a16="http://schemas.microsoft.com/office/drawing/2014/main" id="{48552514-0C69-4784-9EA3-117C3A691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9108" y="2970189"/>
                <a:ext cx="10263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140" name="Object 12">
                <a:extLst>
                  <a:ext uri="{FF2B5EF4-FFF2-40B4-BE49-F238E27FC236}">
                    <a16:creationId xmlns:a16="http://schemas.microsoft.com/office/drawing/2014/main" id="{A1C7DB7E-6BAD-4243-AD89-75E85C78A2E2}"/>
                  </a:ext>
                </a:extLst>
              </p:cNvPr>
              <p:cNvSpPr txBox="1"/>
              <p:nvPr/>
            </p:nvSpPr>
            <p:spPr bwMode="auto">
              <a:xfrm>
                <a:off x="865474" y="3568861"/>
                <a:ext cx="4536504" cy="57454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又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线性无关，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4140" name="Object 12">
                <a:extLst>
                  <a:ext uri="{FF2B5EF4-FFF2-40B4-BE49-F238E27FC236}">
                    <a16:creationId xmlns:a16="http://schemas.microsoft.com/office/drawing/2014/main" id="{A1C7DB7E-6BAD-4243-AD89-75E85C78A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5474" y="3568861"/>
                <a:ext cx="4536504" cy="5745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141" name="Text Box 13">
                <a:extLst>
                  <a:ext uri="{FF2B5EF4-FFF2-40B4-BE49-F238E27FC236}">
                    <a16:creationId xmlns:a16="http://schemas.microsoft.com/office/drawing/2014/main" id="{50D56900-C833-4D44-BE5D-3F4D40156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4805" y="4220767"/>
                <a:ext cx="666952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/>
                  <a:t>故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𝐾𝑥</m:t>
                    </m:r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</a:rPr>
                  <a:t>，而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</a:rPr>
                  <a:t>，于是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zh-CN" altLang="en-US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4141" name="Text Box 13">
                <a:extLst>
                  <a:ext uri="{FF2B5EF4-FFF2-40B4-BE49-F238E27FC236}">
                    <a16:creationId xmlns:a16="http://schemas.microsoft.com/office/drawing/2014/main" id="{50D56900-C833-4D44-BE5D-3F4D40156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4805" y="4220767"/>
                <a:ext cx="6669524" cy="523220"/>
              </a:xfrm>
              <a:prstGeom prst="rect">
                <a:avLst/>
              </a:prstGeom>
              <a:blipFill>
                <a:blip r:embed="rId8"/>
                <a:stretch>
                  <a:fillRect l="-1828" t="-15116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142" name="Object 14">
                <a:extLst>
                  <a:ext uri="{FF2B5EF4-FFF2-40B4-BE49-F238E27FC236}">
                    <a16:creationId xmlns:a16="http://schemas.microsoft.com/office/drawing/2014/main" id="{ED45D717-5F9C-4656-9680-1CECF4E3EF90}"/>
                  </a:ext>
                </a:extLst>
              </p:cNvPr>
              <p:cNvSpPr txBox="1"/>
              <p:nvPr/>
            </p:nvSpPr>
            <p:spPr bwMode="auto">
              <a:xfrm>
                <a:off x="100907" y="4883173"/>
                <a:ext cx="4969296" cy="74594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线性无关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4142" name="Object 14">
                <a:extLst>
                  <a:ext uri="{FF2B5EF4-FFF2-40B4-BE49-F238E27FC236}">
                    <a16:creationId xmlns:a16="http://schemas.microsoft.com/office/drawing/2014/main" id="{ED45D717-5F9C-4656-9680-1CECF4E3E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907" y="4883173"/>
                <a:ext cx="4969296" cy="7459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5" grpId="0"/>
      <p:bldP spid="304137" grpId="0"/>
      <p:bldP spid="304138" grpId="0"/>
      <p:bldP spid="304139" grpId="0"/>
      <p:bldP spid="304140" grpId="0"/>
      <p:bldP spid="304141" grpId="0"/>
      <p:bldP spid="3041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58F80C0-CA75-44C5-9BE8-51FCF0BD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F589-9016-4D5C-A85C-C8E2A9BDB266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7864B6-8C23-4827-ACD5-27A05C9205C7}"/>
              </a:ext>
            </a:extLst>
          </p:cNvPr>
          <p:cNvSpPr txBox="1"/>
          <p:nvPr/>
        </p:nvSpPr>
        <p:spPr>
          <a:xfrm>
            <a:off x="323528" y="1340768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解法</a:t>
            </a:r>
            <a:r>
              <a:rPr lang="en-US" altLang="zh-CN" sz="2800" dirty="0"/>
              <a:t>2</a:t>
            </a:r>
            <a:r>
              <a:rPr lang="zh-CN" altLang="en-US" sz="2800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A24536-8CF8-4177-BAFA-36B4A10F5A34}"/>
                  </a:ext>
                </a:extLst>
              </p:cNvPr>
              <p:cNvSpPr txBox="1"/>
              <p:nvPr/>
            </p:nvSpPr>
            <p:spPr>
              <a:xfrm>
                <a:off x="1691680" y="1318334"/>
                <a:ext cx="5316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800" dirty="0"/>
                  <a:t>线性无关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800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A24536-8CF8-4177-BAFA-36B4A10F5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18334"/>
                <a:ext cx="5316327" cy="523220"/>
              </a:xfrm>
              <a:prstGeom prst="rect">
                <a:avLst/>
              </a:prstGeom>
              <a:blipFill>
                <a:blip r:embed="rId2"/>
                <a:stretch>
                  <a:fillRect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B9EB386-8F1E-4226-A30E-1EB8A9BED6F0}"/>
                  </a:ext>
                </a:extLst>
              </p:cNvPr>
              <p:cNvSpPr txBox="1"/>
              <p:nvPr/>
            </p:nvSpPr>
            <p:spPr>
              <a:xfrm>
                <a:off x="1691680" y="1988840"/>
                <a:ext cx="53393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800" dirty="0"/>
                  <a:t>线性无关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2800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B9EB386-8F1E-4226-A30E-1EB8A9BED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988840"/>
                <a:ext cx="5339347" cy="523220"/>
              </a:xfrm>
              <a:prstGeom prst="rect">
                <a:avLst/>
              </a:prstGeom>
              <a:blipFill>
                <a:blip r:embed="rId3"/>
                <a:stretch>
                  <a:fillRect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AF92C1-FF4A-4393-A56D-13176765381F}"/>
                  </a:ext>
                </a:extLst>
              </p:cNvPr>
              <p:cNvSpPr txBox="1"/>
              <p:nvPr/>
            </p:nvSpPr>
            <p:spPr>
              <a:xfrm>
                <a:off x="1619672" y="2708920"/>
                <a:ext cx="1485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𝐴𝐾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AF92C1-FF4A-4393-A56D-131767653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708920"/>
                <a:ext cx="14851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46BE285-0825-4C21-9CD2-0698E215385E}"/>
                  </a:ext>
                </a:extLst>
              </p:cNvPr>
              <p:cNvSpPr txBox="1"/>
              <p:nvPr/>
            </p:nvSpPr>
            <p:spPr>
              <a:xfrm>
                <a:off x="1618884" y="4005064"/>
                <a:ext cx="29519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0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46BE285-0825-4C21-9CD2-0698E2153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884" y="4005064"/>
                <a:ext cx="2951962" cy="523220"/>
              </a:xfrm>
              <a:prstGeom prst="rect">
                <a:avLst/>
              </a:prstGeom>
              <a:blipFill>
                <a:blip r:embed="rId5"/>
                <a:stretch>
                  <a:fillRect l="-4339" t="-162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09A8432-643D-45A3-A209-3579DE78ACBA}"/>
                  </a:ext>
                </a:extLst>
              </p:cNvPr>
              <p:cNvSpPr/>
              <p:nvPr/>
            </p:nvSpPr>
            <p:spPr>
              <a:xfrm>
                <a:off x="1619672" y="3356992"/>
                <a:ext cx="15888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</a:rPr>
                        <m:t>列满秩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09A8432-643D-45A3-A209-3579DE78AC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356992"/>
                <a:ext cx="158889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CA99A8FE-EECD-480E-BFA4-D32CA0077997}"/>
              </a:ext>
            </a:extLst>
          </p:cNvPr>
          <p:cNvSpPr/>
          <p:nvPr/>
        </p:nvSpPr>
        <p:spPr>
          <a:xfrm>
            <a:off x="4427984" y="3356992"/>
            <a:ext cx="2646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/>
              <a:t>（</a:t>
            </a:r>
            <a:r>
              <a:rPr lang="zh-CN" altLang="en-US" sz="2800" i="0" dirty="0">
                <a:latin typeface="+mj-lt"/>
              </a:rPr>
              <a:t>第三章 例</a:t>
            </a:r>
            <a:r>
              <a:rPr lang="en-US" altLang="zh-CN" sz="2800" b="0" i="0" dirty="0">
                <a:latin typeface="+mj-lt"/>
              </a:rPr>
              <a:t>9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48542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灯片编号占位符 3">
            <a:extLst>
              <a:ext uri="{FF2B5EF4-FFF2-40B4-BE49-F238E27FC236}">
                <a16:creationId xmlns:a16="http://schemas.microsoft.com/office/drawing/2014/main" id="{B92EF314-620E-4BA5-8D72-179F02F1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AC859E-A4A4-4876-BB8E-83911EF04415}" type="slidenum">
              <a:rPr lang="en-US" altLang="zh-CN"/>
              <a:pPr eaLnBrk="1" hangingPunct="1"/>
              <a:t>33</a:t>
            </a:fld>
            <a:endParaRPr lang="en-US" altLang="zh-CN"/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9FCF69A4-D501-4DCD-AD44-54039B387C2F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247775"/>
            <a:ext cx="6048375" cy="541338"/>
            <a:chOff x="476" y="786"/>
            <a:chExt cx="3810" cy="341"/>
          </a:xfrm>
        </p:grpSpPr>
        <p:sp>
          <p:nvSpPr>
            <p:cNvPr id="26639" name="Text Box 11">
              <a:extLst>
                <a:ext uri="{FF2B5EF4-FFF2-40B4-BE49-F238E27FC236}">
                  <a16:creationId xmlns:a16="http://schemas.microsoft.com/office/drawing/2014/main" id="{025E2339-3CDD-4D1E-A02B-44F34944A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800"/>
              <a:ext cx="18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例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5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：已知向量</a:t>
              </a:r>
            </a:p>
          </p:txBody>
        </p:sp>
        <p:graphicFrame>
          <p:nvGraphicFramePr>
            <p:cNvPr id="26630" name="Object 4">
              <a:extLst>
                <a:ext uri="{FF2B5EF4-FFF2-40B4-BE49-F238E27FC236}">
                  <a16:creationId xmlns:a16="http://schemas.microsoft.com/office/drawing/2014/main" id="{211A8580-FA30-4299-A434-67A86887D1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29" y="831"/>
            <a:ext cx="8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3" name="Equation" r:id="rId3" imgW="1307880" imgH="431640" progId="Equation.DSMT4">
                    <p:embed/>
                  </p:oleObj>
                </mc:Choice>
                <mc:Fallback>
                  <p:oleObj name="Equation" r:id="rId3" imgW="1307880" imgH="431640" progId="Equation.DSMT4">
                    <p:embed/>
                    <p:pic>
                      <p:nvPicPr>
                        <p:cNvPr id="26630" name="Object 4">
                          <a:extLst>
                            <a:ext uri="{FF2B5EF4-FFF2-40B4-BE49-F238E27FC236}">
                              <a16:creationId xmlns:a16="http://schemas.microsoft.com/office/drawing/2014/main" id="{211A8580-FA30-4299-A434-67A86887D1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9" y="831"/>
                          <a:ext cx="8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0" name="Text Box 13">
              <a:extLst>
                <a:ext uri="{FF2B5EF4-FFF2-40B4-BE49-F238E27FC236}">
                  <a16:creationId xmlns:a16="http://schemas.microsoft.com/office/drawing/2014/main" id="{FCB0F492-6317-4343-83DB-48F25D845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5" y="786"/>
              <a:ext cx="14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线性无关，</a:t>
              </a:r>
            </a:p>
          </p:txBody>
        </p:sp>
      </p:grpSp>
      <p:grpSp>
        <p:nvGrpSpPr>
          <p:cNvPr id="3" name="Group 34">
            <a:extLst>
              <a:ext uri="{FF2B5EF4-FFF2-40B4-BE49-F238E27FC236}">
                <a16:creationId xmlns:a16="http://schemas.microsoft.com/office/drawing/2014/main" id="{43760822-FFDD-4106-8F08-33895DC4DADB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846263"/>
            <a:ext cx="7673975" cy="519112"/>
            <a:chOff x="476" y="1163"/>
            <a:chExt cx="4834" cy="327"/>
          </a:xfrm>
        </p:grpSpPr>
        <p:graphicFrame>
          <p:nvGraphicFramePr>
            <p:cNvPr id="26629" name="Object 3">
              <a:extLst>
                <a:ext uri="{FF2B5EF4-FFF2-40B4-BE49-F238E27FC236}">
                  <a16:creationId xmlns:a16="http://schemas.microsoft.com/office/drawing/2014/main" id="{9AD050F0-7341-4754-B96D-86C6CA3AF6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8" y="1209"/>
            <a:ext cx="35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4" name="Equation" r:id="rId5" imgW="5702040" imgH="431640" progId="Equation.DSMT4">
                    <p:embed/>
                  </p:oleObj>
                </mc:Choice>
                <mc:Fallback>
                  <p:oleObj name="Equation" r:id="rId5" imgW="5702040" imgH="431640" progId="Equation.DSMT4">
                    <p:embed/>
                    <p:pic>
                      <p:nvPicPr>
                        <p:cNvPr id="26629" name="Object 3">
                          <a:extLst>
                            <a:ext uri="{FF2B5EF4-FFF2-40B4-BE49-F238E27FC236}">
                              <a16:creationId xmlns:a16="http://schemas.microsoft.com/office/drawing/2014/main" id="{9AD050F0-7341-4754-B96D-86C6CA3AF6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8" y="1209"/>
                          <a:ext cx="35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8" name="Text Box 15">
              <a:extLst>
                <a:ext uri="{FF2B5EF4-FFF2-40B4-BE49-F238E27FC236}">
                  <a16:creationId xmlns:a16="http://schemas.microsoft.com/office/drawing/2014/main" id="{CE6114F5-E992-4EE8-A0DB-A54D98D61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163"/>
              <a:ext cx="14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证明：向量</a:t>
              </a:r>
            </a:p>
          </p:txBody>
        </p:sp>
      </p:grpSp>
      <p:sp>
        <p:nvSpPr>
          <p:cNvPr id="87056" name="Text Box 16">
            <a:extLst>
              <a:ext uri="{FF2B5EF4-FFF2-40B4-BE49-F238E27FC236}">
                <a16:creationId xmlns:a16="http://schemas.microsoft.com/office/drawing/2014/main" id="{B309072A-A957-419C-A13A-97D253EE1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2424113"/>
            <a:ext cx="1970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线性无关。</a:t>
            </a:r>
          </a:p>
        </p:txBody>
      </p:sp>
      <p:graphicFrame>
        <p:nvGraphicFramePr>
          <p:cNvPr id="340992" name="Object 0">
            <a:extLst>
              <a:ext uri="{FF2B5EF4-FFF2-40B4-BE49-F238E27FC236}">
                <a16:creationId xmlns:a16="http://schemas.microsoft.com/office/drawing/2014/main" id="{5948BE19-9B32-4C51-A1F1-9741DF0DDA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9413" y="3203575"/>
          <a:ext cx="479425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" name="Equation" r:id="rId7" imgW="5511600" imgH="1562040" progId="Equation.DSMT4">
                  <p:embed/>
                </p:oleObj>
              </mc:Choice>
              <mc:Fallback>
                <p:oleObj name="Equation" r:id="rId7" imgW="5511600" imgH="1562040" progId="Equation.DSMT4">
                  <p:embed/>
                  <p:pic>
                    <p:nvPicPr>
                      <p:cNvPr id="340992" name="Object 0">
                        <a:extLst>
                          <a:ext uri="{FF2B5EF4-FFF2-40B4-BE49-F238E27FC236}">
                            <a16:creationId xmlns:a16="http://schemas.microsoft.com/office/drawing/2014/main" id="{5948BE19-9B32-4C51-A1F1-9741DF0DDA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3203575"/>
                        <a:ext cx="4794250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3" name="Object 1">
            <a:extLst>
              <a:ext uri="{FF2B5EF4-FFF2-40B4-BE49-F238E27FC236}">
                <a16:creationId xmlns:a16="http://schemas.microsoft.com/office/drawing/2014/main" id="{61252850-DA35-47D3-9353-6A7A104E93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606925"/>
          <a:ext cx="2087563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Equation" r:id="rId9" imgW="2425680" imgH="1562040" progId="Equation.DSMT4">
                  <p:embed/>
                </p:oleObj>
              </mc:Choice>
              <mc:Fallback>
                <p:oleObj name="Equation" r:id="rId9" imgW="2425680" imgH="1562040" progId="Equation.DSMT4">
                  <p:embed/>
                  <p:pic>
                    <p:nvPicPr>
                      <p:cNvPr id="340993" name="Object 1">
                        <a:extLst>
                          <a:ext uri="{FF2B5EF4-FFF2-40B4-BE49-F238E27FC236}">
                            <a16:creationId xmlns:a16="http://schemas.microsoft.com/office/drawing/2014/main" id="{61252850-DA35-47D3-9353-6A7A104E93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606925"/>
                        <a:ext cx="2087563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6" name="Rectangle 26">
            <a:extLst>
              <a:ext uri="{FF2B5EF4-FFF2-40B4-BE49-F238E27FC236}">
                <a16:creationId xmlns:a16="http://schemas.microsoft.com/office/drawing/2014/main" id="{43183180-3FEE-4817-8CCE-5712AB70E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60997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证：</a:t>
            </a:r>
          </a:p>
        </p:txBody>
      </p:sp>
      <p:grpSp>
        <p:nvGrpSpPr>
          <p:cNvPr id="4" name="Group 32">
            <a:extLst>
              <a:ext uri="{FF2B5EF4-FFF2-40B4-BE49-F238E27FC236}">
                <a16:creationId xmlns:a16="http://schemas.microsoft.com/office/drawing/2014/main" id="{34E0862A-AEC7-4073-BEDD-D40535E49A38}"/>
              </a:ext>
            </a:extLst>
          </p:cNvPr>
          <p:cNvGrpSpPr>
            <a:grpSpLocks/>
          </p:cNvGrpSpPr>
          <p:nvPr/>
        </p:nvGrpSpPr>
        <p:grpSpPr bwMode="auto">
          <a:xfrm>
            <a:off x="4030663" y="5013325"/>
            <a:ext cx="3205162" cy="457200"/>
            <a:chOff x="2585" y="3142"/>
            <a:chExt cx="2019" cy="288"/>
          </a:xfrm>
        </p:grpSpPr>
        <p:graphicFrame>
          <p:nvGraphicFramePr>
            <p:cNvPr id="26628" name="Object 2">
              <a:extLst>
                <a:ext uri="{FF2B5EF4-FFF2-40B4-BE49-F238E27FC236}">
                  <a16:creationId xmlns:a16="http://schemas.microsoft.com/office/drawing/2014/main" id="{1D82AEF9-F149-4AF7-9A57-9984A00A5A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5" y="3185"/>
            <a:ext cx="97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7" name="Equation" r:id="rId11" imgW="1765080" imgH="444240" progId="Equation.DSMT4">
                    <p:embed/>
                  </p:oleObj>
                </mc:Choice>
                <mc:Fallback>
                  <p:oleObj name="Equation" r:id="rId11" imgW="1765080" imgH="444240" progId="Equation.DSMT4">
                    <p:embed/>
                    <p:pic>
                      <p:nvPicPr>
                        <p:cNvPr id="26628" name="Object 2">
                          <a:extLst>
                            <a:ext uri="{FF2B5EF4-FFF2-40B4-BE49-F238E27FC236}">
                              <a16:creationId xmlns:a16="http://schemas.microsoft.com/office/drawing/2014/main" id="{1D82AEF9-F149-4AF7-9A57-9984A00A5A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5" y="3185"/>
                          <a:ext cx="97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7" name="Text Box 31">
              <a:extLst>
                <a:ext uri="{FF2B5EF4-FFF2-40B4-BE49-F238E27FC236}">
                  <a16:creationId xmlns:a16="http://schemas.microsoft.com/office/drawing/2014/main" id="{24ED78DF-5181-4957-B4B1-D00B9B117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3" y="3142"/>
              <a:ext cx="10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线性无关。</a:t>
              </a: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6" grpId="0"/>
      <p:bldP spid="8706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灯片编号占位符 5">
            <a:extLst>
              <a:ext uri="{FF2B5EF4-FFF2-40B4-BE49-F238E27FC236}">
                <a16:creationId xmlns:a16="http://schemas.microsoft.com/office/drawing/2014/main" id="{4136F493-68FA-4E8F-936F-47DD438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58EBE3-6853-45E4-8346-1AE0D0ED5A2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6" name="Rectangle 2">
            <a:extLst>
              <a:ext uri="{FF2B5EF4-FFF2-40B4-BE49-F238E27FC236}">
                <a16:creationId xmlns:a16="http://schemas.microsoft.com/office/drawing/2014/main" id="{5C7B7F7F-C1BB-46C7-9D2D-DF7CF9EE4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4613" y="90488"/>
            <a:ext cx="5995987" cy="1190625"/>
          </a:xfrm>
        </p:spPr>
        <p:txBody>
          <a:bodyPr/>
          <a:lstStyle/>
          <a:p>
            <a:pPr eaLnBrk="1" hangingPunct="1"/>
            <a:r>
              <a:rPr kumimoji="1" lang="en-US" altLang="zh-CN">
                <a:solidFill>
                  <a:srgbClr val="0000CC"/>
                </a:solidFill>
              </a:rPr>
              <a:t>§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>
                <a:solidFill>
                  <a:srgbClr val="0000CC"/>
                </a:solidFill>
              </a:rPr>
              <a:t>  </a:t>
            </a:r>
            <a:r>
              <a:rPr kumimoji="1" lang="zh-CN" altLang="en-US">
                <a:solidFill>
                  <a:srgbClr val="0000CC"/>
                </a:solidFill>
              </a:rPr>
              <a:t>向量组的秩</a:t>
            </a:r>
          </a:p>
        </p:txBody>
      </p:sp>
      <p:sp>
        <p:nvSpPr>
          <p:cNvPr id="271364" name="Text Box 4">
            <a:extLst>
              <a:ext uri="{FF2B5EF4-FFF2-40B4-BE49-F238E27FC236}">
                <a16:creationId xmlns:a16="http://schemas.microsoft.com/office/drawing/2014/main" id="{5457512B-95C7-46E5-9195-04FF72CB1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5:</a:t>
            </a:r>
          </a:p>
        </p:txBody>
      </p:sp>
      <p:sp>
        <p:nvSpPr>
          <p:cNvPr id="271365" name="Text Box 5">
            <a:extLst>
              <a:ext uri="{FF2B5EF4-FFF2-40B4-BE49-F238E27FC236}">
                <a16:creationId xmlns:a16="http://schemas.microsoft.com/office/drawing/2014/main" id="{57307EDB-51D0-48EC-9207-AD6477F8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051300"/>
            <a:ext cx="734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简称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最大无关组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称为向量组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的秩，记作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368" name="Text Box 8">
                <a:extLst>
                  <a:ext uri="{FF2B5EF4-FFF2-40B4-BE49-F238E27FC236}">
                    <a16:creationId xmlns:a16="http://schemas.microsoft.com/office/drawing/2014/main" id="{B835C113-0810-4327-8C76-592D2A16CB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3138" y="2992438"/>
                <a:ext cx="540782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（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ii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）</a:t>
                </a:r>
                <a:r>
                  <a:rPr kumimoji="1" lang="en-US" altLang="zh-CN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的任意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𝒓</m:t>
                    </m:r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+</m:t>
                    </m:r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𝟏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个向量都线性相关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271368" name="Text Box 8">
                <a:extLst>
                  <a:ext uri="{FF2B5EF4-FFF2-40B4-BE49-F238E27FC236}">
                    <a16:creationId xmlns:a16="http://schemas.microsoft.com/office/drawing/2014/main" id="{B835C113-0810-4327-8C76-592D2A16C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3138" y="2992438"/>
                <a:ext cx="5407827" cy="523220"/>
              </a:xfrm>
              <a:prstGeom prst="rect">
                <a:avLst/>
              </a:prstGeom>
              <a:blipFill>
                <a:blip r:embed="rId3"/>
                <a:stretch>
                  <a:fillRect l="-1804" t="-12791" r="-1015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34">
            <a:extLst>
              <a:ext uri="{FF2B5EF4-FFF2-40B4-BE49-F238E27FC236}">
                <a16:creationId xmlns:a16="http://schemas.microsoft.com/office/drawing/2014/main" id="{50E6E56F-10CB-4601-BF14-B4A531FBF6A2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565400"/>
            <a:ext cx="4527550" cy="488950"/>
            <a:chOff x="612" y="1616"/>
            <a:chExt cx="2852" cy="308"/>
          </a:xfrm>
        </p:grpSpPr>
        <p:graphicFrame>
          <p:nvGraphicFramePr>
            <p:cNvPr id="27654" name="Object 9">
              <a:extLst>
                <a:ext uri="{FF2B5EF4-FFF2-40B4-BE49-F238E27FC236}">
                  <a16:creationId xmlns:a16="http://schemas.microsoft.com/office/drawing/2014/main" id="{289FD5E7-964B-41BC-961F-B27B72E8AA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0" y="1648"/>
            <a:ext cx="136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7" name="Equation" r:id="rId4" imgW="2387520" imgH="482400" progId="Equation.DSMT4">
                    <p:embed/>
                  </p:oleObj>
                </mc:Choice>
                <mc:Fallback>
                  <p:oleObj name="Equation" r:id="rId4" imgW="2387520" imgH="482400" progId="Equation.DSMT4">
                    <p:embed/>
                    <p:pic>
                      <p:nvPicPr>
                        <p:cNvPr id="27654" name="Object 9">
                          <a:extLst>
                            <a:ext uri="{FF2B5EF4-FFF2-40B4-BE49-F238E27FC236}">
                              <a16:creationId xmlns:a16="http://schemas.microsoft.com/office/drawing/2014/main" id="{289FD5E7-964B-41BC-961F-B27B72E8AA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1648"/>
                          <a:ext cx="136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9" name="Text Box 10">
              <a:extLst>
                <a:ext uri="{FF2B5EF4-FFF2-40B4-BE49-F238E27FC236}">
                  <a16:creationId xmlns:a16="http://schemas.microsoft.com/office/drawing/2014/main" id="{1C289E5F-1E53-4FE2-8708-883F204F6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8" y="1629"/>
              <a:ext cx="9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线性无关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</a:p>
          </p:txBody>
        </p:sp>
        <p:sp>
          <p:nvSpPr>
            <p:cNvPr id="27670" name="Text Box 11">
              <a:extLst>
                <a:ext uri="{FF2B5EF4-FFF2-40B4-BE49-F238E27FC236}">
                  <a16:creationId xmlns:a16="http://schemas.microsoft.com/office/drawing/2014/main" id="{A2C7837B-E786-43C6-B940-29E70D59A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616"/>
              <a:ext cx="5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</a:t>
              </a:r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88D718E1-DE7E-4EF9-9350-EEEFDA51E5F7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548063"/>
            <a:ext cx="7775575" cy="457200"/>
            <a:chOff x="749" y="2371"/>
            <a:chExt cx="4898" cy="288"/>
          </a:xfrm>
        </p:grpSpPr>
        <p:sp>
          <p:nvSpPr>
            <p:cNvPr id="27668" name="Text Box 12">
              <a:extLst>
                <a:ext uri="{FF2B5EF4-FFF2-40B4-BE49-F238E27FC236}">
                  <a16:creationId xmlns:a16="http://schemas.microsoft.com/office/drawing/2014/main" id="{812F4AA4-742F-4485-9CA3-CFE86BFBA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" y="2371"/>
              <a:ext cx="4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那么称部分组      为向量组 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的一个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最大线性无关组，</a:t>
              </a:r>
            </a:p>
          </p:txBody>
        </p:sp>
        <p:graphicFrame>
          <p:nvGraphicFramePr>
            <p:cNvPr id="27653" name="Object 13">
              <a:extLst>
                <a:ext uri="{FF2B5EF4-FFF2-40B4-BE49-F238E27FC236}">
                  <a16:creationId xmlns:a16="http://schemas.microsoft.com/office/drawing/2014/main" id="{B10F6353-C7B6-4DCF-B5D6-A7C51B4729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9" y="2416"/>
            <a:ext cx="20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8" name="Equation" r:id="rId6" imgW="380880" imgH="431640" progId="Equation.DSMT4">
                    <p:embed/>
                  </p:oleObj>
                </mc:Choice>
                <mc:Fallback>
                  <p:oleObj name="Equation" r:id="rId6" imgW="380880" imgH="431640" progId="Equation.DSMT4">
                    <p:embed/>
                    <p:pic>
                      <p:nvPicPr>
                        <p:cNvPr id="27653" name="Object 13">
                          <a:extLst>
                            <a:ext uri="{FF2B5EF4-FFF2-40B4-BE49-F238E27FC236}">
                              <a16:creationId xmlns:a16="http://schemas.microsoft.com/office/drawing/2014/main" id="{B10F6353-C7B6-4DCF-B5D6-A7C51B4729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9" y="2416"/>
                          <a:ext cx="20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5">
            <a:extLst>
              <a:ext uri="{FF2B5EF4-FFF2-40B4-BE49-F238E27FC236}">
                <a16:creationId xmlns:a16="http://schemas.microsoft.com/office/drawing/2014/main" id="{AF81016E-0866-46A8-BB57-24968A7733EE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062163"/>
            <a:ext cx="7512050" cy="473075"/>
            <a:chOff x="703" y="1299"/>
            <a:chExt cx="4732" cy="298"/>
          </a:xfrm>
        </p:grpSpPr>
        <p:sp>
          <p:nvSpPr>
            <p:cNvPr id="27666" name="Text Box 6">
              <a:extLst>
                <a:ext uri="{FF2B5EF4-FFF2-40B4-BE49-F238E27FC236}">
                  <a16:creationId xmlns:a16="http://schemas.microsoft.com/office/drawing/2014/main" id="{F74D0FBE-C260-405C-81B7-8C110EB08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299"/>
              <a:ext cx="27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设 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为一个向量组，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的部分组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27667" name="Text Box 7">
              <a:extLst>
                <a:ext uri="{FF2B5EF4-FFF2-40B4-BE49-F238E27FC236}">
                  <a16:creationId xmlns:a16="http://schemas.microsoft.com/office/drawing/2014/main" id="{9A23CB02-A21C-42A2-8729-3F9375782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0" y="1299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满足：</a:t>
              </a:r>
            </a:p>
          </p:txBody>
        </p:sp>
        <p:graphicFrame>
          <p:nvGraphicFramePr>
            <p:cNvPr id="27652" name="Object 14">
              <a:extLst>
                <a:ext uri="{FF2B5EF4-FFF2-40B4-BE49-F238E27FC236}">
                  <a16:creationId xmlns:a16="http://schemas.microsoft.com/office/drawing/2014/main" id="{AF383622-FCEA-468A-8205-8807C1D406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2" y="1331"/>
            <a:ext cx="132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9" name="Equation" r:id="rId8" imgW="2400120" imgH="482400" progId="Equation.DSMT4">
                    <p:embed/>
                  </p:oleObj>
                </mc:Choice>
                <mc:Fallback>
                  <p:oleObj name="Equation" r:id="rId8" imgW="2400120" imgH="482400" progId="Equation.DSMT4">
                    <p:embed/>
                    <p:pic>
                      <p:nvPicPr>
                        <p:cNvPr id="27652" name="Object 14">
                          <a:extLst>
                            <a:ext uri="{FF2B5EF4-FFF2-40B4-BE49-F238E27FC236}">
                              <a16:creationId xmlns:a16="http://schemas.microsoft.com/office/drawing/2014/main" id="{AF383622-FCEA-468A-8205-8807C1D406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2" y="1331"/>
                          <a:ext cx="132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3">
            <a:extLst>
              <a:ext uri="{FF2B5EF4-FFF2-40B4-BE49-F238E27FC236}">
                <a16:creationId xmlns:a16="http://schemas.microsoft.com/office/drawing/2014/main" id="{CFDE1966-2EC3-446D-A065-4C6B4560FC78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627563"/>
            <a:ext cx="6840537" cy="474662"/>
            <a:chOff x="703" y="2915"/>
            <a:chExt cx="4309" cy="299"/>
          </a:xfrm>
        </p:grpSpPr>
        <p:sp>
          <p:nvSpPr>
            <p:cNvPr id="27664" name="Text Box 25">
              <a:extLst>
                <a:ext uri="{FF2B5EF4-FFF2-40B4-BE49-F238E27FC236}">
                  <a16:creationId xmlns:a16="http://schemas.microsoft.com/office/drawing/2014/main" id="{48E2CC3C-CC18-40F5-B20C-B4D7FC965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2915"/>
              <a:ext cx="9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向量组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graphicFrame>
          <p:nvGraphicFramePr>
            <p:cNvPr id="27650" name="Object 27">
              <a:extLst>
                <a:ext uri="{FF2B5EF4-FFF2-40B4-BE49-F238E27FC236}">
                  <a16:creationId xmlns:a16="http://schemas.microsoft.com/office/drawing/2014/main" id="{60FEBC5F-8BD5-4EC5-815F-1D9879A25B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3" y="2965"/>
            <a:ext cx="128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0" name="Equation" r:id="rId10" imgW="2323800" imgH="431640" progId="Equation.DSMT4">
                    <p:embed/>
                  </p:oleObj>
                </mc:Choice>
                <mc:Fallback>
                  <p:oleObj name="Equation" r:id="rId10" imgW="2323800" imgH="431640" progId="Equation.DSMT4">
                    <p:embed/>
                    <p:pic>
                      <p:nvPicPr>
                        <p:cNvPr id="27650" name="Object 27">
                          <a:extLst>
                            <a:ext uri="{FF2B5EF4-FFF2-40B4-BE49-F238E27FC236}">
                              <a16:creationId xmlns:a16="http://schemas.microsoft.com/office/drawing/2014/main" id="{60FEBC5F-8BD5-4EC5-815F-1D9879A25B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965"/>
                          <a:ext cx="1280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1" name="Object 23">
              <a:extLst>
                <a:ext uri="{FF2B5EF4-FFF2-40B4-BE49-F238E27FC236}">
                  <a16:creationId xmlns:a16="http://schemas.microsoft.com/office/drawing/2014/main" id="{1261AA16-4A89-47FD-8E49-D904402E16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4" y="2976"/>
            <a:ext cx="130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1" name="Equation" r:id="rId12" imgW="2374560" imgH="431640" progId="Equation.DSMT4">
                    <p:embed/>
                  </p:oleObj>
                </mc:Choice>
                <mc:Fallback>
                  <p:oleObj name="Equation" r:id="rId12" imgW="2374560" imgH="431640" progId="Equation.DSMT4">
                    <p:embed/>
                    <p:pic>
                      <p:nvPicPr>
                        <p:cNvPr id="27651" name="Object 23">
                          <a:extLst>
                            <a:ext uri="{FF2B5EF4-FFF2-40B4-BE49-F238E27FC236}">
                              <a16:creationId xmlns:a16="http://schemas.microsoft.com/office/drawing/2014/main" id="{1261AA16-4A89-47FD-8E49-D904402E16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4" y="2976"/>
                          <a:ext cx="130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5" name="Rectangle 30">
              <a:extLst>
                <a:ext uri="{FF2B5EF4-FFF2-40B4-BE49-F238E27FC236}">
                  <a16:creationId xmlns:a16="http://schemas.microsoft.com/office/drawing/2014/main" id="{DCE6E689-391E-457E-8EFB-CA0F369DC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2915"/>
              <a:ext cx="10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的秩也记作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116011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build="p" autoUpdateAnimBg="0"/>
      <p:bldP spid="271365" grpId="0" build="p" autoUpdateAnimBg="0"/>
      <p:bldP spid="271368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灯片编号占位符 5">
            <a:extLst>
              <a:ext uri="{FF2B5EF4-FFF2-40B4-BE49-F238E27FC236}">
                <a16:creationId xmlns:a16="http://schemas.microsoft.com/office/drawing/2014/main" id="{4136F493-68FA-4E8F-936F-47DD438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58EBE3-6853-45E4-8346-1AE0D0ED5A20}" type="slidenum">
              <a:rPr lang="en-US" altLang="zh-CN"/>
              <a:pPr eaLnBrk="1" hangingPunct="1"/>
              <a:t>35</a:t>
            </a:fld>
            <a:endParaRPr lang="en-US" altLang="zh-CN"/>
          </a:p>
        </p:txBody>
      </p:sp>
      <p:sp>
        <p:nvSpPr>
          <p:cNvPr id="27656" name="Rectangle 2">
            <a:extLst>
              <a:ext uri="{FF2B5EF4-FFF2-40B4-BE49-F238E27FC236}">
                <a16:creationId xmlns:a16="http://schemas.microsoft.com/office/drawing/2014/main" id="{5C7B7F7F-C1BB-46C7-9D2D-DF7CF9EE4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4613" y="90488"/>
            <a:ext cx="5995987" cy="1190625"/>
          </a:xfrm>
        </p:spPr>
        <p:txBody>
          <a:bodyPr/>
          <a:lstStyle/>
          <a:p>
            <a:pPr eaLnBrk="1" hangingPunct="1"/>
            <a:r>
              <a:rPr kumimoji="1" lang="en-US" altLang="zh-CN">
                <a:solidFill>
                  <a:srgbClr val="0000CC"/>
                </a:solidFill>
              </a:rPr>
              <a:t>§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>
                <a:solidFill>
                  <a:srgbClr val="0000CC"/>
                </a:solidFill>
              </a:rPr>
              <a:t>  </a:t>
            </a:r>
            <a:r>
              <a:rPr kumimoji="1" lang="zh-CN" altLang="en-US">
                <a:solidFill>
                  <a:srgbClr val="0000CC"/>
                </a:solidFill>
              </a:rPr>
              <a:t>向量组的秩</a:t>
            </a:r>
          </a:p>
        </p:txBody>
      </p:sp>
      <p:sp>
        <p:nvSpPr>
          <p:cNvPr id="271364" name="Text Box 4">
            <a:extLst>
              <a:ext uri="{FF2B5EF4-FFF2-40B4-BE49-F238E27FC236}">
                <a16:creationId xmlns:a16="http://schemas.microsoft.com/office/drawing/2014/main" id="{5457512B-95C7-46E5-9195-04FF72CB1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27355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等价定义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71368" name="Text Box 8">
            <a:extLst>
              <a:ext uri="{FF2B5EF4-FFF2-40B4-BE49-F238E27FC236}">
                <a16:creationId xmlns:a16="http://schemas.microsoft.com/office/drawing/2014/main" id="{B835C113-0810-4327-8C76-592D2A16C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2992438"/>
            <a:ext cx="5240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ii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的任意向量都可由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线性表示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2" name="Group 34">
            <a:extLst>
              <a:ext uri="{FF2B5EF4-FFF2-40B4-BE49-F238E27FC236}">
                <a16:creationId xmlns:a16="http://schemas.microsoft.com/office/drawing/2014/main" id="{50E6E56F-10CB-4601-BF14-B4A531FBF6A2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565400"/>
            <a:ext cx="4527550" cy="488950"/>
            <a:chOff x="612" y="1616"/>
            <a:chExt cx="2852" cy="308"/>
          </a:xfrm>
        </p:grpSpPr>
        <p:graphicFrame>
          <p:nvGraphicFramePr>
            <p:cNvPr id="27654" name="Object 9">
              <a:extLst>
                <a:ext uri="{FF2B5EF4-FFF2-40B4-BE49-F238E27FC236}">
                  <a16:creationId xmlns:a16="http://schemas.microsoft.com/office/drawing/2014/main" id="{289FD5E7-964B-41BC-961F-B27B72E8AA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0" y="1648"/>
            <a:ext cx="136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9" name="Equation" r:id="rId3" imgW="2387520" imgH="482400" progId="Equation.DSMT4">
                    <p:embed/>
                  </p:oleObj>
                </mc:Choice>
                <mc:Fallback>
                  <p:oleObj name="Equation" r:id="rId3" imgW="2387520" imgH="482400" progId="Equation.DSMT4">
                    <p:embed/>
                    <p:pic>
                      <p:nvPicPr>
                        <p:cNvPr id="27654" name="Object 9">
                          <a:extLst>
                            <a:ext uri="{FF2B5EF4-FFF2-40B4-BE49-F238E27FC236}">
                              <a16:creationId xmlns:a16="http://schemas.microsoft.com/office/drawing/2014/main" id="{289FD5E7-964B-41BC-961F-B27B72E8AA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1648"/>
                          <a:ext cx="136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9" name="Text Box 10">
              <a:extLst>
                <a:ext uri="{FF2B5EF4-FFF2-40B4-BE49-F238E27FC236}">
                  <a16:creationId xmlns:a16="http://schemas.microsoft.com/office/drawing/2014/main" id="{1C289E5F-1E53-4FE2-8708-883F204F6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8" y="1629"/>
              <a:ext cx="9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线性无关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27670" name="Text Box 11">
              <a:extLst>
                <a:ext uri="{FF2B5EF4-FFF2-40B4-BE49-F238E27FC236}">
                  <a16:creationId xmlns:a16="http://schemas.microsoft.com/office/drawing/2014/main" id="{A2C7837B-E786-43C6-B940-29E70D59A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616"/>
              <a:ext cx="5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i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）</a:t>
              </a:r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88D718E1-DE7E-4EF9-9350-EEEFDA51E5F7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548063"/>
            <a:ext cx="7775575" cy="457200"/>
            <a:chOff x="749" y="2371"/>
            <a:chExt cx="4898" cy="288"/>
          </a:xfrm>
        </p:grpSpPr>
        <p:sp>
          <p:nvSpPr>
            <p:cNvPr id="27668" name="Text Box 12">
              <a:extLst>
                <a:ext uri="{FF2B5EF4-FFF2-40B4-BE49-F238E27FC236}">
                  <a16:creationId xmlns:a16="http://schemas.microsoft.com/office/drawing/2014/main" id="{812F4AA4-742F-4485-9CA3-CFE86BFBA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" y="2371"/>
              <a:ext cx="4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anose="02020603050405020304" pitchFamily="18" charset="0"/>
                </a:rPr>
                <a:t>那么部分组      为向量组 </a:t>
              </a:r>
              <a:r>
                <a:rPr kumimoji="1"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的一个</a:t>
              </a:r>
              <a:r>
                <a:rPr kumimoji="1" lang="zh-CN" alt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最大无关组</a:t>
              </a:r>
            </a:p>
          </p:txBody>
        </p:sp>
        <p:graphicFrame>
          <p:nvGraphicFramePr>
            <p:cNvPr id="27653" name="Object 13">
              <a:extLst>
                <a:ext uri="{FF2B5EF4-FFF2-40B4-BE49-F238E27FC236}">
                  <a16:creationId xmlns:a16="http://schemas.microsoft.com/office/drawing/2014/main" id="{B10F6353-C7B6-4DCF-B5D6-A7C51B4729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398943"/>
                </p:ext>
              </p:extLst>
            </p:nvPr>
          </p:nvGraphicFramePr>
          <p:xfrm>
            <a:off x="1838" y="2408"/>
            <a:ext cx="20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0" name="Equation" r:id="rId5" imgW="380880" imgH="431640" progId="Equation.DSMT4">
                    <p:embed/>
                  </p:oleObj>
                </mc:Choice>
                <mc:Fallback>
                  <p:oleObj name="Equation" r:id="rId5" imgW="380880" imgH="431640" progId="Equation.DSMT4">
                    <p:embed/>
                    <p:pic>
                      <p:nvPicPr>
                        <p:cNvPr id="27653" name="Object 13">
                          <a:extLst>
                            <a:ext uri="{FF2B5EF4-FFF2-40B4-BE49-F238E27FC236}">
                              <a16:creationId xmlns:a16="http://schemas.microsoft.com/office/drawing/2014/main" id="{B10F6353-C7B6-4DCF-B5D6-A7C51B4729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8" y="2408"/>
                          <a:ext cx="20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5">
            <a:extLst>
              <a:ext uri="{FF2B5EF4-FFF2-40B4-BE49-F238E27FC236}">
                <a16:creationId xmlns:a16="http://schemas.microsoft.com/office/drawing/2014/main" id="{AF81016E-0866-46A8-BB57-24968A7733EE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062163"/>
            <a:ext cx="7512050" cy="473075"/>
            <a:chOff x="703" y="1299"/>
            <a:chExt cx="4732" cy="298"/>
          </a:xfrm>
        </p:grpSpPr>
        <p:sp>
          <p:nvSpPr>
            <p:cNvPr id="27666" name="Text Box 6">
              <a:extLst>
                <a:ext uri="{FF2B5EF4-FFF2-40B4-BE49-F238E27FC236}">
                  <a16:creationId xmlns:a16="http://schemas.microsoft.com/office/drawing/2014/main" id="{F74D0FBE-C260-405C-81B7-8C110EB08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299"/>
              <a:ext cx="27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设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为一个向量组，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的部分组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7667" name="Text Box 7">
              <a:extLst>
                <a:ext uri="{FF2B5EF4-FFF2-40B4-BE49-F238E27FC236}">
                  <a16:creationId xmlns:a16="http://schemas.microsoft.com/office/drawing/2014/main" id="{9A23CB02-A21C-42A2-8729-3F9375782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0" y="1299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满足：</a:t>
              </a:r>
            </a:p>
          </p:txBody>
        </p:sp>
        <p:graphicFrame>
          <p:nvGraphicFramePr>
            <p:cNvPr id="27652" name="Object 14">
              <a:extLst>
                <a:ext uri="{FF2B5EF4-FFF2-40B4-BE49-F238E27FC236}">
                  <a16:creationId xmlns:a16="http://schemas.microsoft.com/office/drawing/2014/main" id="{AF383622-FCEA-468A-8205-8807C1D406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2" y="1331"/>
            <a:ext cx="132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1" name="Equation" r:id="rId7" imgW="2400120" imgH="482400" progId="Equation.DSMT4">
                    <p:embed/>
                  </p:oleObj>
                </mc:Choice>
                <mc:Fallback>
                  <p:oleObj name="Equation" r:id="rId7" imgW="2400120" imgH="482400" progId="Equation.DSMT4">
                    <p:embed/>
                    <p:pic>
                      <p:nvPicPr>
                        <p:cNvPr id="27652" name="Object 14">
                          <a:extLst>
                            <a:ext uri="{FF2B5EF4-FFF2-40B4-BE49-F238E27FC236}">
                              <a16:creationId xmlns:a16="http://schemas.microsoft.com/office/drawing/2014/main" id="{AF383622-FCEA-468A-8205-8807C1D406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2" y="1331"/>
                          <a:ext cx="132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C5DD6DB-1E51-499B-A04D-76195AC29BF6}"/>
              </a:ext>
            </a:extLst>
          </p:cNvPr>
          <p:cNvSpPr txBox="1"/>
          <p:nvPr/>
        </p:nvSpPr>
        <p:spPr>
          <a:xfrm>
            <a:off x="468110" y="427864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证明：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4BDC41A-1D06-4A4B-B932-5737E5856D03}"/>
                  </a:ext>
                </a:extLst>
              </p:cNvPr>
              <p:cNvSpPr txBox="1"/>
              <p:nvPr/>
            </p:nvSpPr>
            <p:spPr>
              <a:xfrm>
                <a:off x="1600167" y="4262228"/>
                <a:ext cx="4826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任取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800" dirty="0"/>
                  <a:t>个向量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组成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向量组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4BDC41A-1D06-4A4B-B932-5737E585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67" y="4262228"/>
                <a:ext cx="4826065" cy="523220"/>
              </a:xfrm>
              <a:prstGeom prst="rect">
                <a:avLst/>
              </a:prstGeom>
              <a:blipFill>
                <a:blip r:embed="rId9"/>
                <a:stretch>
                  <a:fillRect l="-2525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952CEDE-90DC-4BC0-955E-DE0B6C06C4DA}"/>
                  </a:ext>
                </a:extLst>
              </p:cNvPr>
              <p:cNvSpPr txBox="1"/>
              <p:nvPr/>
            </p:nvSpPr>
            <p:spPr>
              <a:xfrm>
                <a:off x="1522606" y="5373216"/>
                <a:ext cx="31151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952CEDE-90DC-4BC0-955E-DE0B6C06C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606" y="5373216"/>
                <a:ext cx="311514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336D385-2CF1-4BAD-9494-677641E7BB1C}"/>
                  </a:ext>
                </a:extLst>
              </p:cNvPr>
              <p:cNvSpPr txBox="1"/>
              <p:nvPr/>
            </p:nvSpPr>
            <p:spPr>
              <a:xfrm>
                <a:off x="4637754" y="5388413"/>
                <a:ext cx="1950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336D385-2CF1-4BAD-9494-677641E7B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754" y="5388413"/>
                <a:ext cx="195047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295D61F-172C-4D8A-B083-4E2387D60FCC}"/>
                  </a:ext>
                </a:extLst>
              </p:cNvPr>
              <p:cNvSpPr txBox="1"/>
              <p:nvPr/>
            </p:nvSpPr>
            <p:spPr>
              <a:xfrm>
                <a:off x="1547663" y="5930116"/>
                <a:ext cx="18662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/>
                  <a:t>线性相关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295D61F-172C-4D8A-B083-4E2387D60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3" y="5930116"/>
                <a:ext cx="1866217" cy="523220"/>
              </a:xfrm>
              <a:prstGeom prst="rect">
                <a:avLst/>
              </a:prstGeom>
              <a:blipFill>
                <a:blip r:embed="rId12"/>
                <a:stretch>
                  <a:fillRect t="-16279" r="-522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151B874-E6AF-42C9-BA2D-A5FD2447237F}"/>
                  </a:ext>
                </a:extLst>
              </p:cNvPr>
              <p:cNvSpPr txBox="1"/>
              <p:nvPr/>
            </p:nvSpPr>
            <p:spPr>
              <a:xfrm>
                <a:off x="3514248" y="5902558"/>
                <a:ext cx="29615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</a:rPr>
                        <m:t>有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</a:rPr>
                        <m:t>非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151B874-E6AF-42C9-BA2D-A5FD2447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248" y="5902558"/>
                <a:ext cx="2961516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213D7C2-659A-4C26-BCB5-68ECCE278095}"/>
                  </a:ext>
                </a:extLst>
              </p:cNvPr>
              <p:cNvSpPr/>
              <p:nvPr/>
            </p:nvSpPr>
            <p:spPr>
              <a:xfrm>
                <a:off x="1600721" y="4783261"/>
                <a:ext cx="29791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/>
                  <a:t>能由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/>
                  <a:t>线性表示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213D7C2-659A-4C26-BCB5-68ECCE278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721" y="4783261"/>
                <a:ext cx="2979149" cy="523220"/>
              </a:xfrm>
              <a:prstGeom prst="rect">
                <a:avLst/>
              </a:prstGeom>
              <a:blipFill>
                <a:blip r:embed="rId14"/>
                <a:stretch>
                  <a:fillRect t="-16471" r="-2869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build="p" autoUpdateAnimBg="0"/>
      <p:bldP spid="271368" grpId="0" build="p" autoUpdateAnimBg="0"/>
      <p:bldP spid="6" grpId="0"/>
      <p:bldP spid="24" grpId="0"/>
      <p:bldP spid="25" grpId="0"/>
      <p:bldP spid="26" grpId="0"/>
      <p:bldP spid="27" grpId="0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5">
            <a:extLst>
              <a:ext uri="{FF2B5EF4-FFF2-40B4-BE49-F238E27FC236}">
                <a16:creationId xmlns:a16="http://schemas.microsoft.com/office/drawing/2014/main" id="{225C3573-72FB-4A26-904F-229A1A5C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75FD43-1D10-4204-BC8C-9E5D4F3681A0}" type="slidenum">
              <a:rPr lang="en-US" altLang="zh-CN"/>
              <a:pPr eaLnBrk="1" hangingPunct="1"/>
              <a:t>36</a:t>
            </a:fld>
            <a:endParaRPr lang="en-US" altLang="zh-CN"/>
          </a:p>
        </p:txBody>
      </p:sp>
      <p:graphicFrame>
        <p:nvGraphicFramePr>
          <p:cNvPr id="28674" name="Object 20">
            <a:extLst>
              <a:ext uri="{FF2B5EF4-FFF2-40B4-BE49-F238E27FC236}">
                <a16:creationId xmlns:a16="http://schemas.microsoft.com/office/drawing/2014/main" id="{21B06BCE-00C1-44BC-8BB5-D49D9A3AF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25938" y="2122488"/>
          <a:ext cx="430212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3" imgW="190440" imgH="330120" progId="Equation.DSMT4">
                  <p:embed/>
                </p:oleObj>
              </mc:Choice>
              <mc:Fallback>
                <p:oleObj name="Equation" r:id="rId3" imgW="190440" imgH="330120" progId="Equation.DSMT4">
                  <p:embed/>
                  <p:pic>
                    <p:nvPicPr>
                      <p:cNvPr id="28674" name="Object 20">
                        <a:extLst>
                          <a:ext uri="{FF2B5EF4-FFF2-40B4-BE49-F238E27FC236}">
                            <a16:creationId xmlns:a16="http://schemas.microsoft.com/office/drawing/2014/main" id="{21B06BCE-00C1-44BC-8BB5-D49D9A3AFA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2122488"/>
                        <a:ext cx="430212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37" name="Text Box 21">
            <a:extLst>
              <a:ext uri="{FF2B5EF4-FFF2-40B4-BE49-F238E27FC236}">
                <a16:creationId xmlns:a16="http://schemas.microsoft.com/office/drawing/2014/main" id="{1F5CC84B-C6D6-4C07-9471-D3CDEB5D8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16038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65238" name="Text Box 22">
            <a:extLst>
              <a:ext uri="{FF2B5EF4-FFF2-40B4-BE49-F238E27FC236}">
                <a16:creationId xmlns:a16="http://schemas.microsoft.com/office/drawing/2014/main" id="{FA531439-1509-4CBE-AE77-431A0B480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38325"/>
            <a:ext cx="806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）只含零向量的向量组没有最大无关组，规定秩为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65239" name="Text Box 23">
            <a:extLst>
              <a:ext uri="{FF2B5EF4-FFF2-40B4-BE49-F238E27FC236}">
                <a16:creationId xmlns:a16="http://schemas.microsoft.com/office/drawing/2014/main" id="{65B1C8B2-D626-42E5-89CC-F163E738D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413000"/>
            <a:ext cx="738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）一个线性无关向量组的最大无关组就是其本身。</a:t>
            </a:r>
          </a:p>
        </p:txBody>
      </p:sp>
      <p:sp>
        <p:nvSpPr>
          <p:cNvPr id="265240" name="Text Box 24">
            <a:extLst>
              <a:ext uri="{FF2B5EF4-FFF2-40B4-BE49-F238E27FC236}">
                <a16:creationId xmlns:a16="http://schemas.microsoft.com/office/drawing/2014/main" id="{53E64016-3EAC-4A3F-AFAC-8133ED270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3451225"/>
            <a:ext cx="680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）向量组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能由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8000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线性表示。</a:t>
            </a:r>
          </a:p>
        </p:txBody>
      </p:sp>
      <p:sp>
        <p:nvSpPr>
          <p:cNvPr id="265242" name="Text Box 26">
            <a:extLst>
              <a:ext uri="{FF2B5EF4-FFF2-40B4-BE49-F238E27FC236}">
                <a16:creationId xmlns:a16="http://schemas.microsoft.com/office/drawing/2014/main" id="{EF283CAA-F366-49BD-96F0-19F2420B4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2898775"/>
            <a:ext cx="644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）向量组的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最大无关组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一般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不是唯一的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65243" name="Text Box 27">
            <a:extLst>
              <a:ext uri="{FF2B5EF4-FFF2-40B4-BE49-F238E27FC236}">
                <a16:creationId xmlns:a16="http://schemas.microsoft.com/office/drawing/2014/main" id="{79BDE32D-0E7D-49D5-9F7B-93A9EE382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979863"/>
            <a:ext cx="7777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5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）任意一个最大线性无关组都与向量组本身等价。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5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5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5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7" grpId="0" build="p" autoUpdateAnimBg="0"/>
      <p:bldP spid="265238" grpId="0" build="p" autoUpdateAnimBg="0"/>
      <p:bldP spid="265239" grpId="0" build="p" autoUpdateAnimBg="0"/>
      <p:bldP spid="265240" grpId="0" build="p" autoUpdateAnimBg="0"/>
      <p:bldP spid="265242" grpId="0" build="p" autoUpdateAnimBg="0"/>
      <p:bldP spid="26524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灯片编号占位符 3">
            <a:extLst>
              <a:ext uri="{FF2B5EF4-FFF2-40B4-BE49-F238E27FC236}">
                <a16:creationId xmlns:a16="http://schemas.microsoft.com/office/drawing/2014/main" id="{7FA4B433-647F-4CCE-9092-EB3FD62B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13B725-26A7-43B6-9102-670BA803E7A1}" type="slidenum">
              <a:rPr lang="en-US" altLang="zh-CN"/>
              <a:pPr eaLnBrk="1" hangingPunct="1"/>
              <a:t>37</a:t>
            </a:fld>
            <a:endParaRPr lang="en-US" altLang="zh-CN"/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16B7F4D1-9BD0-418B-A0D3-94F91390CF22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389063"/>
            <a:ext cx="7589838" cy="1535112"/>
            <a:chOff x="476" y="875"/>
            <a:chExt cx="4781" cy="967"/>
          </a:xfrm>
        </p:grpSpPr>
        <p:sp>
          <p:nvSpPr>
            <p:cNvPr id="29715" name="Text Box 3">
              <a:extLst>
                <a:ext uri="{FF2B5EF4-FFF2-40B4-BE49-F238E27FC236}">
                  <a16:creationId xmlns:a16="http://schemas.microsoft.com/office/drawing/2014/main" id="{72E8FDE4-22E8-43F2-895C-FC00C5321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203"/>
              <a:ext cx="47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例如：在向量组                                                       中，      </a:t>
              </a:r>
            </a:p>
          </p:txBody>
        </p:sp>
        <p:graphicFrame>
          <p:nvGraphicFramePr>
            <p:cNvPr id="29702" name="Object 4">
              <a:extLst>
                <a:ext uri="{FF2B5EF4-FFF2-40B4-BE49-F238E27FC236}">
                  <a16:creationId xmlns:a16="http://schemas.microsoft.com/office/drawing/2014/main" id="{0AEA468D-71E9-4088-BA90-D4792CA47D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7" y="875"/>
            <a:ext cx="2540" cy="9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4" name="Equation" r:id="rId3" imgW="4101840" imgH="1562040" progId="Equation.DSMT4">
                    <p:embed/>
                  </p:oleObj>
                </mc:Choice>
                <mc:Fallback>
                  <p:oleObj name="Equation" r:id="rId3" imgW="4101840" imgH="1562040" progId="Equation.DSMT4">
                    <p:embed/>
                    <p:pic>
                      <p:nvPicPr>
                        <p:cNvPr id="29702" name="Object 4">
                          <a:extLst>
                            <a:ext uri="{FF2B5EF4-FFF2-40B4-BE49-F238E27FC236}">
                              <a16:creationId xmlns:a16="http://schemas.microsoft.com/office/drawing/2014/main" id="{0AEA468D-71E9-4088-BA90-D4792CA47D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875"/>
                          <a:ext cx="2540" cy="9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1">
            <a:extLst>
              <a:ext uri="{FF2B5EF4-FFF2-40B4-BE49-F238E27FC236}">
                <a16:creationId xmlns:a16="http://schemas.microsoft.com/office/drawing/2014/main" id="{E6E6A9D9-F224-4EC2-8E13-3FD642DEF10D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3187700"/>
            <a:ext cx="6805613" cy="457200"/>
            <a:chOff x="884" y="2008"/>
            <a:chExt cx="4287" cy="288"/>
          </a:xfrm>
        </p:grpSpPr>
        <p:graphicFrame>
          <p:nvGraphicFramePr>
            <p:cNvPr id="29700" name="Object 6">
              <a:extLst>
                <a:ext uri="{FF2B5EF4-FFF2-40B4-BE49-F238E27FC236}">
                  <a16:creationId xmlns:a16="http://schemas.microsoft.com/office/drawing/2014/main" id="{F8ADC359-049E-43B5-BA34-006ECA8CB4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0" y="2024"/>
            <a:ext cx="5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5" name="Equation" r:id="rId5" imgW="825480" imgH="431640" progId="Equation.DSMT4">
                    <p:embed/>
                  </p:oleObj>
                </mc:Choice>
                <mc:Fallback>
                  <p:oleObj name="Equation" r:id="rId5" imgW="825480" imgH="431640" progId="Equation.DSMT4">
                    <p:embed/>
                    <p:pic>
                      <p:nvPicPr>
                        <p:cNvPr id="29700" name="Object 6">
                          <a:extLst>
                            <a:ext uri="{FF2B5EF4-FFF2-40B4-BE49-F238E27FC236}">
                              <a16:creationId xmlns:a16="http://schemas.microsoft.com/office/drawing/2014/main" id="{F8ADC359-049E-43B5-BA34-006ECA8CB4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2024"/>
                          <a:ext cx="5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2" name="Text Box 7">
              <a:extLst>
                <a:ext uri="{FF2B5EF4-FFF2-40B4-BE49-F238E27FC236}">
                  <a16:creationId xmlns:a16="http://schemas.microsoft.com/office/drawing/2014/main" id="{CDA73242-2A4B-40DC-B87A-CDB067CF6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2008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首先</a:t>
              </a:r>
            </a:p>
          </p:txBody>
        </p:sp>
        <p:sp>
          <p:nvSpPr>
            <p:cNvPr id="29713" name="Text Box 8">
              <a:extLst>
                <a:ext uri="{FF2B5EF4-FFF2-40B4-BE49-F238E27FC236}">
                  <a16:creationId xmlns:a16="http://schemas.microsoft.com/office/drawing/2014/main" id="{44FAF4AD-1750-4E41-94F5-295E8C54C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0" y="2008"/>
              <a:ext cx="14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线性无关，又</a:t>
              </a:r>
            </a:p>
          </p:txBody>
        </p:sp>
        <p:graphicFrame>
          <p:nvGraphicFramePr>
            <p:cNvPr id="29701" name="Object 11">
              <a:extLst>
                <a:ext uri="{FF2B5EF4-FFF2-40B4-BE49-F238E27FC236}">
                  <a16:creationId xmlns:a16="http://schemas.microsoft.com/office/drawing/2014/main" id="{D0929B3A-30CC-4EF8-B45A-2D5B8CDB26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6" y="2024"/>
            <a:ext cx="8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6" name="Equation" r:id="rId7" imgW="1307880" imgH="431640" progId="Equation.DSMT4">
                    <p:embed/>
                  </p:oleObj>
                </mc:Choice>
                <mc:Fallback>
                  <p:oleObj name="Equation" r:id="rId7" imgW="1307880" imgH="431640" progId="Equation.DSMT4">
                    <p:embed/>
                    <p:pic>
                      <p:nvPicPr>
                        <p:cNvPr id="29701" name="Object 11">
                          <a:extLst>
                            <a:ext uri="{FF2B5EF4-FFF2-40B4-BE49-F238E27FC236}">
                              <a16:creationId xmlns:a16="http://schemas.microsoft.com/office/drawing/2014/main" id="{D0929B3A-30CC-4EF8-B45A-2D5B8CDB26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2024"/>
                          <a:ext cx="8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4" name="Text Box 12">
              <a:extLst>
                <a:ext uri="{FF2B5EF4-FFF2-40B4-BE49-F238E27FC236}">
                  <a16:creationId xmlns:a16="http://schemas.microsoft.com/office/drawing/2014/main" id="{7672578C-67A5-4E40-B5CE-FA642C5C1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2008"/>
              <a:ext cx="10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线性相关，</a:t>
              </a:r>
            </a:p>
          </p:txBody>
        </p:sp>
      </p:grpSp>
      <p:grpSp>
        <p:nvGrpSpPr>
          <p:cNvPr id="4" name="Group 32">
            <a:extLst>
              <a:ext uri="{FF2B5EF4-FFF2-40B4-BE49-F238E27FC236}">
                <a16:creationId xmlns:a16="http://schemas.microsoft.com/office/drawing/2014/main" id="{EB430992-E62F-4EAB-BF37-77C0C4564EC4}"/>
              </a:ext>
            </a:extLst>
          </p:cNvPr>
          <p:cNvGrpSpPr>
            <a:grpSpLocks/>
          </p:cNvGrpSpPr>
          <p:nvPr/>
        </p:nvGrpSpPr>
        <p:grpSpPr bwMode="auto">
          <a:xfrm>
            <a:off x="1438275" y="3763963"/>
            <a:ext cx="5078413" cy="457200"/>
            <a:chOff x="906" y="2371"/>
            <a:chExt cx="3199" cy="288"/>
          </a:xfrm>
        </p:grpSpPr>
        <p:sp>
          <p:nvSpPr>
            <p:cNvPr id="29710" name="Text Box 14">
              <a:extLst>
                <a:ext uri="{FF2B5EF4-FFF2-40B4-BE49-F238E27FC236}">
                  <a16:creationId xmlns:a16="http://schemas.microsoft.com/office/drawing/2014/main" id="{988B9AC0-A844-4313-BFE2-5D2978135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" y="2371"/>
              <a:ext cx="6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所以</a:t>
              </a:r>
            </a:p>
          </p:txBody>
        </p:sp>
        <p:graphicFrame>
          <p:nvGraphicFramePr>
            <p:cNvPr id="29699" name="Object 15">
              <a:extLst>
                <a:ext uri="{FF2B5EF4-FFF2-40B4-BE49-F238E27FC236}">
                  <a16:creationId xmlns:a16="http://schemas.microsoft.com/office/drawing/2014/main" id="{175300EF-8D8F-42CA-97F2-B135CC3E55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4" y="2374"/>
            <a:ext cx="5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7" name="Equation" r:id="rId9" imgW="825480" imgH="431640" progId="Equation.DSMT4">
                    <p:embed/>
                  </p:oleObj>
                </mc:Choice>
                <mc:Fallback>
                  <p:oleObj name="Equation" r:id="rId9" imgW="825480" imgH="431640" progId="Equation.DSMT4">
                    <p:embed/>
                    <p:pic>
                      <p:nvPicPr>
                        <p:cNvPr id="29699" name="Object 15">
                          <a:extLst>
                            <a:ext uri="{FF2B5EF4-FFF2-40B4-BE49-F238E27FC236}">
                              <a16:creationId xmlns:a16="http://schemas.microsoft.com/office/drawing/2014/main" id="{175300EF-8D8F-42CA-97F2-B135CC3E55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4" y="2374"/>
                          <a:ext cx="5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1" name="Text Box 16">
              <a:extLst>
                <a:ext uri="{FF2B5EF4-FFF2-40B4-BE49-F238E27FC236}">
                  <a16:creationId xmlns:a16="http://schemas.microsoft.com/office/drawing/2014/main" id="{92C03E89-6617-4F4C-ABF5-47B78863A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0" y="2371"/>
              <a:ext cx="20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anose="02020603050405020304" pitchFamily="18" charset="0"/>
                </a:rPr>
                <a:t>是一个最大无关组。</a:t>
              </a:r>
            </a:p>
          </p:txBody>
        </p:sp>
      </p:grpSp>
      <p:grpSp>
        <p:nvGrpSpPr>
          <p:cNvPr id="5" name="Group 33">
            <a:extLst>
              <a:ext uri="{FF2B5EF4-FFF2-40B4-BE49-F238E27FC236}">
                <a16:creationId xmlns:a16="http://schemas.microsoft.com/office/drawing/2014/main" id="{5229339D-D080-4A9F-A82A-B9B503C8C7B0}"/>
              </a:ext>
            </a:extLst>
          </p:cNvPr>
          <p:cNvGrpSpPr>
            <a:grpSpLocks/>
          </p:cNvGrpSpPr>
          <p:nvPr/>
        </p:nvGrpSpPr>
        <p:grpSpPr bwMode="auto">
          <a:xfrm>
            <a:off x="1438275" y="4340230"/>
            <a:ext cx="5945188" cy="461963"/>
            <a:chOff x="906" y="2734"/>
            <a:chExt cx="3745" cy="291"/>
          </a:xfrm>
        </p:grpSpPr>
        <p:sp>
          <p:nvSpPr>
            <p:cNvPr id="29708" name="Text Box 18">
              <a:extLst>
                <a:ext uri="{FF2B5EF4-FFF2-40B4-BE49-F238E27FC236}">
                  <a16:creationId xmlns:a16="http://schemas.microsoft.com/office/drawing/2014/main" id="{6490C00F-1E2F-4D8F-B00E-D708CBA8F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" y="2734"/>
              <a:ext cx="1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还可以验证</a:t>
              </a:r>
            </a:p>
          </p:txBody>
        </p:sp>
        <p:graphicFrame>
          <p:nvGraphicFramePr>
            <p:cNvPr id="29698" name="Object 19">
              <a:extLst>
                <a:ext uri="{FF2B5EF4-FFF2-40B4-BE49-F238E27FC236}">
                  <a16:creationId xmlns:a16="http://schemas.microsoft.com/office/drawing/2014/main" id="{03F3C943-6D37-4FF2-809D-DBBCCB4F07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2" y="2737"/>
            <a:ext cx="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8" name="Equation" r:id="rId10" imgW="850680" imgH="431640" progId="Equation.DSMT4">
                    <p:embed/>
                  </p:oleObj>
                </mc:Choice>
                <mc:Fallback>
                  <p:oleObj name="Equation" r:id="rId10" imgW="850680" imgH="431640" progId="Equation.DSMT4">
                    <p:embed/>
                    <p:pic>
                      <p:nvPicPr>
                        <p:cNvPr id="29698" name="Object 19">
                          <a:extLst>
                            <a:ext uri="{FF2B5EF4-FFF2-40B4-BE49-F238E27FC236}">
                              <a16:creationId xmlns:a16="http://schemas.microsoft.com/office/drawing/2014/main" id="{03F3C943-6D37-4FF2-809D-DBBCCB4F07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" y="2737"/>
                          <a:ext cx="5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9" name="Text Box 20">
              <a:extLst>
                <a:ext uri="{FF2B5EF4-FFF2-40B4-BE49-F238E27FC236}">
                  <a16:creationId xmlns:a16="http://schemas.microsoft.com/office/drawing/2014/main" id="{2D67FBD9-85DF-42E4-9332-414304EA9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6" y="2734"/>
              <a:ext cx="20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anose="02020603050405020304" pitchFamily="18" charset="0"/>
                </a:rPr>
                <a:t>也是一个最大无关组。</a:t>
              </a: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灯片编号占位符 3">
            <a:extLst>
              <a:ext uri="{FF2B5EF4-FFF2-40B4-BE49-F238E27FC236}">
                <a16:creationId xmlns:a16="http://schemas.microsoft.com/office/drawing/2014/main" id="{35C567F4-66B3-482B-B859-C005D842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220D37-748C-4F00-9907-0CF7924D78B4}" type="slidenum">
              <a:rPr lang="en-US" altLang="zh-CN"/>
              <a:pPr eaLnBrk="1" hangingPunct="1"/>
              <a:t>38</a:t>
            </a:fld>
            <a:endParaRPr lang="en-US" altLang="zh-CN"/>
          </a:p>
        </p:txBody>
      </p:sp>
      <p:sp>
        <p:nvSpPr>
          <p:cNvPr id="112647" name="Text Box 7">
            <a:extLst>
              <a:ext uri="{FF2B5EF4-FFF2-40B4-BE49-F238E27FC236}">
                <a16:creationId xmlns:a16="http://schemas.microsoft.com/office/drawing/2014/main" id="{D74FD497-F310-4100-8B39-670ACF16F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989138"/>
            <a:ext cx="1881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例：设矩阵</a:t>
            </a:r>
          </a:p>
        </p:txBody>
      </p:sp>
      <p:graphicFrame>
        <p:nvGraphicFramePr>
          <p:cNvPr id="112648" name="Object 8">
            <a:extLst>
              <a:ext uri="{FF2B5EF4-FFF2-40B4-BE49-F238E27FC236}">
                <a16:creationId xmlns:a16="http://schemas.microsoft.com/office/drawing/2014/main" id="{C74A8F4A-21C9-4A32-AD4B-53B4211825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7763" y="1341438"/>
          <a:ext cx="2946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Equation" r:id="rId3" imgW="2933640" imgH="2070000" progId="Equation.DSMT4">
                  <p:embed/>
                </p:oleObj>
              </mc:Choice>
              <mc:Fallback>
                <p:oleObj name="Equation" r:id="rId3" imgW="2933640" imgH="2070000" progId="Equation.DSMT4">
                  <p:embed/>
                  <p:pic>
                    <p:nvPicPr>
                      <p:cNvPr id="112648" name="Object 8">
                        <a:extLst>
                          <a:ext uri="{FF2B5EF4-FFF2-40B4-BE49-F238E27FC236}">
                            <a16:creationId xmlns:a16="http://schemas.microsoft.com/office/drawing/2014/main" id="{C74A8F4A-21C9-4A32-AD4B-53B4211825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1341438"/>
                        <a:ext cx="29464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9" name="Text Box 9">
            <a:extLst>
              <a:ext uri="{FF2B5EF4-FFF2-40B4-BE49-F238E27FC236}">
                <a16:creationId xmlns:a16="http://schemas.microsoft.com/office/drawing/2014/main" id="{2D7FB819-0BB7-4DBE-A55C-DEDA10876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3284538"/>
            <a:ext cx="291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矩阵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的行向量组是</a:t>
            </a:r>
          </a:p>
        </p:txBody>
      </p:sp>
      <p:graphicFrame>
        <p:nvGraphicFramePr>
          <p:cNvPr id="112650" name="Object 10">
            <a:extLst>
              <a:ext uri="{FF2B5EF4-FFF2-40B4-BE49-F238E27FC236}">
                <a16:creationId xmlns:a16="http://schemas.microsoft.com/office/drawing/2014/main" id="{E7B38050-6C40-4164-BE4A-B07462115F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7188" y="3749675"/>
          <a:ext cx="590708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Equation" r:id="rId5" imgW="4660560" imgH="1079280" progId="Equation.DSMT4">
                  <p:embed/>
                </p:oleObj>
              </mc:Choice>
              <mc:Fallback>
                <p:oleObj name="Equation" r:id="rId5" imgW="4660560" imgH="1079280" progId="Equation.DSMT4">
                  <p:embed/>
                  <p:pic>
                    <p:nvPicPr>
                      <p:cNvPr id="112650" name="Object 10">
                        <a:extLst>
                          <a:ext uri="{FF2B5EF4-FFF2-40B4-BE49-F238E27FC236}">
                            <a16:creationId xmlns:a16="http://schemas.microsoft.com/office/drawing/2014/main" id="{E7B38050-6C40-4164-BE4A-B07462115F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3749675"/>
                        <a:ext cx="5907087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2" name="Group 18">
            <a:extLst>
              <a:ext uri="{FF2B5EF4-FFF2-40B4-BE49-F238E27FC236}">
                <a16:creationId xmlns:a16="http://schemas.microsoft.com/office/drawing/2014/main" id="{2EE96369-E6CA-4455-84F6-9913B3DB1D9E}"/>
              </a:ext>
            </a:extLst>
          </p:cNvPr>
          <p:cNvGrpSpPr>
            <a:grpSpLocks/>
          </p:cNvGrpSpPr>
          <p:nvPr/>
        </p:nvGrpSpPr>
        <p:grpSpPr bwMode="auto">
          <a:xfrm>
            <a:off x="1259632" y="4962828"/>
            <a:ext cx="4214813" cy="508001"/>
            <a:chOff x="1706" y="3035"/>
            <a:chExt cx="2655" cy="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48" name="Object 12">
                  <a:extLst>
                    <a:ext uri="{FF2B5EF4-FFF2-40B4-BE49-F238E27FC236}">
                      <a16:creationId xmlns:a16="http://schemas.microsoft.com/office/drawing/2014/main" id="{0145184B-C1CE-450E-A3AF-DACCD1E9BAF6}"/>
                    </a:ext>
                  </a:extLst>
                </p:cNvPr>
                <p:cNvSpPr txBox="1"/>
                <p:nvPr/>
              </p:nvSpPr>
              <p:spPr bwMode="auto">
                <a:xfrm>
                  <a:off x="1706" y="3035"/>
                  <a:ext cx="824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1748" name="Object 12">
                  <a:extLst>
                    <a:ext uri="{FF2B5EF4-FFF2-40B4-BE49-F238E27FC236}">
                      <a16:creationId xmlns:a16="http://schemas.microsoft.com/office/drawing/2014/main" id="{0145184B-C1CE-450E-A3AF-DACCD1E9BA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6" y="3035"/>
                  <a:ext cx="824" cy="272"/>
                </a:xfrm>
                <a:prstGeom prst="rect">
                  <a:avLst/>
                </a:prstGeom>
                <a:blipFill>
                  <a:blip r:embed="rId7"/>
                  <a:stretch>
                    <a:fillRect r="-2326" b="-11268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755" name="Text Box 13">
              <a:extLst>
                <a:ext uri="{FF2B5EF4-FFF2-40B4-BE49-F238E27FC236}">
                  <a16:creationId xmlns:a16="http://schemas.microsoft.com/office/drawing/2014/main" id="{77DD5AA5-0F8A-4D98-AADD-F73B4659A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3067"/>
              <a:ext cx="18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anose="02020603050405020304" pitchFamily="18" charset="0"/>
                </a:rPr>
                <a:t>是一个最大无关组，</a:t>
              </a:r>
            </a:p>
          </p:txBody>
        </p:sp>
      </p:grpSp>
      <p:sp>
        <p:nvSpPr>
          <p:cNvPr id="112654" name="Text Box 14">
            <a:extLst>
              <a:ext uri="{FF2B5EF4-FFF2-40B4-BE49-F238E27FC236}">
                <a16:creationId xmlns:a16="http://schemas.microsoft.com/office/drawing/2014/main" id="{1C3FDC94-F3E3-47FB-8EDF-3A597A4A6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6100310"/>
            <a:ext cx="4751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得到矩阵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的行向量组秩为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4806EFBD-72FD-4691-94C9-FFC9FF31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5013628"/>
            <a:ext cx="4751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因为对应矩阵的秩为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3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2">
                <a:extLst>
                  <a:ext uri="{FF2B5EF4-FFF2-40B4-BE49-F238E27FC236}">
                    <a16:creationId xmlns:a16="http://schemas.microsoft.com/office/drawing/2014/main" id="{7FB27540-C982-4C74-A462-B078FAB48426}"/>
                  </a:ext>
                </a:extLst>
              </p:cNvPr>
              <p:cNvSpPr txBox="1"/>
              <p:nvPr/>
            </p:nvSpPr>
            <p:spPr bwMode="auto">
              <a:xfrm>
                <a:off x="1259631" y="5531569"/>
                <a:ext cx="7056785" cy="43180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线性相关，因为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4" name="Object 12">
                <a:extLst>
                  <a:ext uri="{FF2B5EF4-FFF2-40B4-BE49-F238E27FC236}">
                    <a16:creationId xmlns:a16="http://schemas.microsoft.com/office/drawing/2014/main" id="{7FB27540-C982-4C74-A462-B078FAB48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1" y="5531569"/>
                <a:ext cx="7056785" cy="431801"/>
              </a:xfrm>
              <a:prstGeom prst="rect">
                <a:avLst/>
              </a:prstGeom>
              <a:blipFill>
                <a:blip r:embed="rId8"/>
                <a:stretch>
                  <a:fillRect t="-15493" b="-3380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 build="p" autoUpdateAnimBg="0"/>
      <p:bldP spid="112649" grpId="0" build="p" autoUpdateAnimBg="0"/>
      <p:bldP spid="112654" grpId="0" build="p" autoUpdateAnimBg="0"/>
      <p:bldP spid="12" grpId="0" build="p" autoUpdateAnimBg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59F82D43-88E8-4D9A-A77A-024E7870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D5393C-3331-451F-AA02-8DD5E6DC2EE1}" type="slidenum">
              <a:rPr lang="en-US" altLang="zh-CN"/>
              <a:pPr eaLnBrk="1" hangingPunct="1"/>
              <a:t>39</a:t>
            </a:fld>
            <a:endParaRPr lang="en-US" altLang="zh-CN"/>
          </a:p>
        </p:txBody>
      </p:sp>
      <p:sp>
        <p:nvSpPr>
          <p:cNvPr id="113695" name="Text Box 31">
            <a:extLst>
              <a:ext uri="{FF2B5EF4-FFF2-40B4-BE49-F238E27FC236}">
                <a16:creationId xmlns:a16="http://schemas.microsoft.com/office/drawing/2014/main" id="{02AB84CB-C382-453F-9E62-B73D6A9E9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3" y="1412875"/>
            <a:ext cx="283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矩阵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的列向量组是</a:t>
            </a:r>
          </a:p>
        </p:txBody>
      </p:sp>
      <p:graphicFrame>
        <p:nvGraphicFramePr>
          <p:cNvPr id="342016" name="Object 1024">
            <a:extLst>
              <a:ext uri="{FF2B5EF4-FFF2-40B4-BE49-F238E27FC236}">
                <a16:creationId xmlns:a16="http://schemas.microsoft.com/office/drawing/2014/main" id="{412562B3-5AC9-4B3B-AF40-17EAA2D798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412973"/>
              </p:ext>
            </p:extLst>
          </p:nvPr>
        </p:nvGraphicFramePr>
        <p:xfrm>
          <a:off x="1866900" y="2049463"/>
          <a:ext cx="5226050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3" imgW="5841720" imgH="2070000" progId="Equation.DSMT4">
                  <p:embed/>
                </p:oleObj>
              </mc:Choice>
              <mc:Fallback>
                <p:oleObj name="Equation" r:id="rId3" imgW="5841720" imgH="2070000" progId="Equation.DSMT4">
                  <p:embed/>
                  <p:pic>
                    <p:nvPicPr>
                      <p:cNvPr id="342016" name="Object 1024">
                        <a:extLst>
                          <a:ext uri="{FF2B5EF4-FFF2-40B4-BE49-F238E27FC236}">
                            <a16:creationId xmlns:a16="http://schemas.microsoft.com/office/drawing/2014/main" id="{412562B3-5AC9-4B3B-AF40-17EAA2D798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049463"/>
                        <a:ext cx="5226050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Object 1025">
                <a:extLst>
                  <a:ext uri="{FF2B5EF4-FFF2-40B4-BE49-F238E27FC236}">
                    <a16:creationId xmlns:a16="http://schemas.microsoft.com/office/drawing/2014/main" id="{8F1B3746-2CF1-4D2F-8FA8-347E46E0CCB4}"/>
                  </a:ext>
                </a:extLst>
              </p:cNvPr>
              <p:cNvSpPr txBox="1"/>
              <p:nvPr/>
            </p:nvSpPr>
            <p:spPr bwMode="auto">
              <a:xfrm>
                <a:off x="1475657" y="4116879"/>
                <a:ext cx="3456383" cy="40322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对应矩阵秩为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3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，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2771" name="Object 1025">
                <a:extLst>
                  <a:ext uri="{FF2B5EF4-FFF2-40B4-BE49-F238E27FC236}">
                    <a16:creationId xmlns:a16="http://schemas.microsoft.com/office/drawing/2014/main" id="{8F1B3746-2CF1-4D2F-8FA8-347E46E0C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7" y="4116879"/>
                <a:ext cx="3456383" cy="403225"/>
              </a:xfrm>
              <a:prstGeom prst="rect">
                <a:avLst/>
              </a:prstGeom>
              <a:blipFill>
                <a:blip r:embed="rId5"/>
                <a:stretch>
                  <a:fillRect l="-1411" t="-16667" r="-11640" b="-50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701" name="Text Box 37">
            <a:extLst>
              <a:ext uri="{FF2B5EF4-FFF2-40B4-BE49-F238E27FC236}">
                <a16:creationId xmlns:a16="http://schemas.microsoft.com/office/drawing/2014/main" id="{D0796247-F9A1-4BED-BBE3-96A99C274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877272"/>
            <a:ext cx="3297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所以矩阵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的列秩是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5C7C9FE-7C0B-426C-8B2A-263F521A552E}"/>
                  </a:ext>
                </a:extLst>
              </p:cNvPr>
              <p:cNvSpPr/>
              <p:nvPr/>
            </p:nvSpPr>
            <p:spPr>
              <a:xfrm>
                <a:off x="1403648" y="5157192"/>
                <a:ext cx="44154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是一个最大无关组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5C7C9FE-7C0B-426C-8B2A-263F521A5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157192"/>
                <a:ext cx="4415440" cy="461665"/>
              </a:xfrm>
              <a:prstGeom prst="rect">
                <a:avLst/>
              </a:prstGeom>
              <a:blipFill>
                <a:blip r:embed="rId6"/>
                <a:stretch>
                  <a:fillRect l="-2069" t="-14474" r="-165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025">
                <a:extLst>
                  <a:ext uri="{FF2B5EF4-FFF2-40B4-BE49-F238E27FC236}">
                    <a16:creationId xmlns:a16="http://schemas.microsoft.com/office/drawing/2014/main" id="{6787F3F7-AEC8-49B0-96AF-BED5B8E77E07}"/>
                  </a:ext>
                </a:extLst>
              </p:cNvPr>
              <p:cNvSpPr txBox="1"/>
              <p:nvPr/>
            </p:nvSpPr>
            <p:spPr bwMode="auto">
              <a:xfrm>
                <a:off x="1475656" y="4593850"/>
                <a:ext cx="4896544" cy="40322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对应矩阵秩为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3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，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3" name="Object 1025">
                <a:extLst>
                  <a:ext uri="{FF2B5EF4-FFF2-40B4-BE49-F238E27FC236}">
                    <a16:creationId xmlns:a16="http://schemas.microsoft.com/office/drawing/2014/main" id="{6787F3F7-AEC8-49B0-96AF-BED5B8E77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4593850"/>
                <a:ext cx="4896544" cy="403225"/>
              </a:xfrm>
              <a:prstGeom prst="rect">
                <a:avLst/>
              </a:prstGeom>
              <a:blipFill>
                <a:blip r:embed="rId7"/>
                <a:stretch>
                  <a:fillRect l="-996" t="-16667" b="-50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95" grpId="0"/>
      <p:bldP spid="32771" grpId="0"/>
      <p:bldP spid="113701" grpId="0" build="p" autoUpdateAnimBg="0"/>
      <p:bldP spid="5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4">
            <a:extLst>
              <a:ext uri="{FF2B5EF4-FFF2-40B4-BE49-F238E27FC236}">
                <a16:creationId xmlns:a16="http://schemas.microsoft.com/office/drawing/2014/main" id="{8C9CCF1D-654C-4D7F-BA93-BE99C37B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FCD9C9-08F4-4297-B840-40972DD161BE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259077" name="Rectangle 5">
            <a:extLst>
              <a:ext uri="{FF2B5EF4-FFF2-40B4-BE49-F238E27FC236}">
                <a16:creationId xmlns:a16="http://schemas.microsoft.com/office/drawing/2014/main" id="{27FEACB7-FFEE-49B5-93AF-707867696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341438"/>
            <a:ext cx="6029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例</a:t>
            </a:r>
            <a:r>
              <a:rPr lang="en-US" altLang="zh-CN" sz="2800" b="1"/>
              <a:t>.</a:t>
            </a:r>
            <a:r>
              <a:rPr lang="en-US" altLang="zh-CN" sz="3200" b="1"/>
              <a:t> 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维向量的全体所组成的集合</a:t>
            </a:r>
          </a:p>
        </p:txBody>
      </p:sp>
      <p:graphicFrame>
        <p:nvGraphicFramePr>
          <p:cNvPr id="259079" name="Object 7">
            <a:extLst>
              <a:ext uri="{FF2B5EF4-FFF2-40B4-BE49-F238E27FC236}">
                <a16:creationId xmlns:a16="http://schemas.microsoft.com/office/drawing/2014/main" id="{D8018709-5138-4691-B258-695647F7B67E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506663" y="2117725"/>
          <a:ext cx="46561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公式" r:id="rId3" imgW="1841400" imgH="228600" progId="Equation.3">
                  <p:embed/>
                </p:oleObj>
              </mc:Choice>
              <mc:Fallback>
                <p:oleObj name="公式" r:id="rId3" imgW="1841400" imgH="228600" progId="Equation.3">
                  <p:embed/>
                  <p:pic>
                    <p:nvPicPr>
                      <p:cNvPr id="259079" name="Object 7">
                        <a:extLst>
                          <a:ext uri="{FF2B5EF4-FFF2-40B4-BE49-F238E27FC236}">
                            <a16:creationId xmlns:a16="http://schemas.microsoft.com/office/drawing/2014/main" id="{D8018709-5138-4691-B258-695647F7B6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2117725"/>
                        <a:ext cx="465613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83" name="Rectangle 11">
            <a:extLst>
              <a:ext uri="{FF2B5EF4-FFF2-40B4-BE49-F238E27FC236}">
                <a16:creationId xmlns:a16="http://schemas.microsoft.com/office/drawing/2014/main" id="{6D131172-8FF8-44B7-9D0E-C83E52C4B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09888"/>
            <a:ext cx="566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通常称为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维</a:t>
            </a:r>
            <a:r>
              <a:rPr kumimoji="1" lang="en-US" altLang="zh-CN" sz="2800" b="1">
                <a:latin typeface="Times New Roman" panose="02020603050405020304" pitchFamily="18" charset="0"/>
              </a:rPr>
              <a:t>Euclid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几何空间。</a:t>
            </a:r>
          </a:p>
        </p:txBody>
      </p:sp>
      <p:graphicFrame>
        <p:nvGraphicFramePr>
          <p:cNvPr id="259086" name="Object 14">
            <a:extLst>
              <a:ext uri="{FF2B5EF4-FFF2-40B4-BE49-F238E27FC236}">
                <a16:creationId xmlns:a16="http://schemas.microsoft.com/office/drawing/2014/main" id="{299539F8-9987-47EE-AAF6-A2703D7615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4292600"/>
          <a:ext cx="48958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公式" r:id="rId5" imgW="2145960" imgH="228600" progId="Equation.3">
                  <p:embed/>
                </p:oleObj>
              </mc:Choice>
              <mc:Fallback>
                <p:oleObj name="公式" r:id="rId5" imgW="2145960" imgH="228600" progId="Equation.3">
                  <p:embed/>
                  <p:pic>
                    <p:nvPicPr>
                      <p:cNvPr id="259086" name="Object 14">
                        <a:extLst>
                          <a:ext uri="{FF2B5EF4-FFF2-40B4-BE49-F238E27FC236}">
                            <a16:creationId xmlns:a16="http://schemas.microsoft.com/office/drawing/2014/main" id="{299539F8-9987-47EE-AAF6-A2703D7615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292600"/>
                        <a:ext cx="489585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87" name="Rectangle 15">
            <a:extLst>
              <a:ext uri="{FF2B5EF4-FFF2-40B4-BE49-F238E27FC236}">
                <a16:creationId xmlns:a16="http://schemas.microsoft.com/office/drawing/2014/main" id="{718E03B7-8F96-4CB7-8F6B-C1F1EC9F7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38" y="4997450"/>
            <a:ext cx="4681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称为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3200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中的一个平面。</a:t>
            </a:r>
          </a:p>
        </p:txBody>
      </p:sp>
      <p:sp>
        <p:nvSpPr>
          <p:cNvPr id="259092" name="Rectangle 20">
            <a:extLst>
              <a:ext uri="{FF2B5EF4-FFF2-40B4-BE49-F238E27FC236}">
                <a16:creationId xmlns:a16="http://schemas.microsoft.com/office/drawing/2014/main" id="{20582153-3B79-4B56-ABA4-37BDD2503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3716338"/>
            <a:ext cx="161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集合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  <p:bldP spid="259083" grpId="0"/>
      <p:bldP spid="259087" grpId="0"/>
      <p:bldP spid="25909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3">
            <a:extLst>
              <a:ext uri="{FF2B5EF4-FFF2-40B4-BE49-F238E27FC236}">
                <a16:creationId xmlns:a16="http://schemas.microsoft.com/office/drawing/2014/main" id="{3555BD47-AF9F-4D16-BD84-9D6F6159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6CBC11-832D-4084-B7C5-290B5EBC28B0}" type="slidenum">
              <a:rPr lang="en-US" altLang="zh-CN"/>
              <a:pPr eaLnBrk="1" hangingPunct="1"/>
              <a:t>40</a:t>
            </a:fld>
            <a:endParaRPr lang="en-US" altLang="zh-CN"/>
          </a:p>
        </p:txBody>
      </p:sp>
      <p:sp>
        <p:nvSpPr>
          <p:cNvPr id="121859" name="Text Box 3">
            <a:extLst>
              <a:ext uri="{FF2B5EF4-FFF2-40B4-BE49-F238E27FC236}">
                <a16:creationId xmlns:a16="http://schemas.microsoft.com/office/drawing/2014/main" id="{0FD28A03-3702-4C23-8125-81F9561D1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412875"/>
            <a:ext cx="72786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定理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6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矩阵的秩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矩阵的行向量组的秩</a:t>
            </a:r>
          </a:p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                            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矩阵的列向量组的秩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860" name="Text Box 4">
                <a:extLst>
                  <a:ext uri="{FF2B5EF4-FFF2-40B4-BE49-F238E27FC236}">
                    <a16:creationId xmlns:a16="http://schemas.microsoft.com/office/drawing/2014/main" id="{EDBA2E2D-9025-4E35-8E14-886D8ADE8B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0" y="2539752"/>
                <a:ext cx="63309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证：设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kumimoji="1" lang="en-US" altLang="zh-CN" sz="2400" b="1" i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860" name="Text Box 4">
                <a:extLst>
                  <a:ext uri="{FF2B5EF4-FFF2-40B4-BE49-F238E27FC236}">
                    <a16:creationId xmlns:a16="http://schemas.microsoft.com/office/drawing/2014/main" id="{EDBA2E2D-9025-4E35-8E14-886D8ADE8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539752"/>
                <a:ext cx="6330950" cy="457200"/>
              </a:xfrm>
              <a:prstGeom prst="rect">
                <a:avLst/>
              </a:prstGeom>
              <a:blipFill>
                <a:blip r:embed="rId2"/>
                <a:stretch>
                  <a:fillRect l="-1444" t="-14667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865" name="Text Box 9">
                <a:extLst>
                  <a:ext uri="{FF2B5EF4-FFF2-40B4-BE49-F238E27FC236}">
                    <a16:creationId xmlns:a16="http://schemas.microsoft.com/office/drawing/2014/main" id="{03796E4E-A48C-465E-8B43-1D16A324C7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1842" y="5636096"/>
                <a:ext cx="57610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所以，</a:t>
                </a:r>
                <a:r>
                  <a:rPr kumimoji="1" lang="en-US" altLang="zh-CN" sz="2400" b="1" i="1" dirty="0">
                    <a:latin typeface="Times New Roman" panose="02020603050405020304" pitchFamily="18" charset="0"/>
                  </a:rPr>
                  <a:t>A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的列向量组的秩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kumimoji="1" lang="zh-CN" altLang="en-US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865" name="Text Box 9">
                <a:extLst>
                  <a:ext uri="{FF2B5EF4-FFF2-40B4-BE49-F238E27FC236}">
                    <a16:creationId xmlns:a16="http://schemas.microsoft.com/office/drawing/2014/main" id="{03796E4E-A48C-465E-8B43-1D16A324C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1842" y="5636096"/>
                <a:ext cx="5761037" cy="457200"/>
              </a:xfrm>
              <a:prstGeom prst="rect">
                <a:avLst/>
              </a:prstGeom>
              <a:blipFill>
                <a:blip r:embed="rId3"/>
                <a:stretch>
                  <a:fillRect l="-1693" t="-14667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>
                <a:extLst>
                  <a:ext uri="{FF2B5EF4-FFF2-40B4-BE49-F238E27FC236}">
                    <a16:creationId xmlns:a16="http://schemas.microsoft.com/office/drawing/2014/main" id="{32807EA9-BF76-45B0-B4B4-E08D179C83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3648" y="3111351"/>
                <a:ext cx="73448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中可取出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行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列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行列式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，任意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阶子式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1" lang="zh-CN" altLang="en-US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8">
                <a:extLst>
                  <a:ext uri="{FF2B5EF4-FFF2-40B4-BE49-F238E27FC236}">
                    <a16:creationId xmlns:a16="http://schemas.microsoft.com/office/drawing/2014/main" id="{32807EA9-BF76-45B0-B4B4-E08D179C8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3111351"/>
                <a:ext cx="7344816" cy="461665"/>
              </a:xfrm>
              <a:prstGeom prst="rect">
                <a:avLst/>
              </a:prstGeom>
              <a:blipFill>
                <a:blip r:embed="rId4"/>
                <a:stretch>
                  <a:fillRect l="-166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8">
                <a:extLst>
                  <a:ext uri="{FF2B5EF4-FFF2-40B4-BE49-F238E27FC236}">
                    <a16:creationId xmlns:a16="http://schemas.microsoft.com/office/drawing/2014/main" id="{067781FC-63CC-4554-B1C4-FB52200BC6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3398" y="4335487"/>
                <a:ext cx="56410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/>
                  <a:t>于是</a:t>
                </a:r>
                <a:r>
                  <a:rPr kumimoji="1"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中</a:t>
                </a:r>
                <a:r>
                  <a:rPr kumimoji="1" lang="zh-CN" altLang="en-US" sz="2400" b="1" i="0" dirty="0">
                    <a:latin typeface="+mj-lt"/>
                  </a:rPr>
                  <a:t>这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列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的矩阵秩为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, 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线性无关。</a:t>
                </a:r>
              </a:p>
            </p:txBody>
          </p:sp>
        </mc:Choice>
        <mc:Fallback xmlns="">
          <p:sp>
            <p:nvSpPr>
              <p:cNvPr id="11" name="Text Box 8">
                <a:extLst>
                  <a:ext uri="{FF2B5EF4-FFF2-40B4-BE49-F238E27FC236}">
                    <a16:creationId xmlns:a16="http://schemas.microsoft.com/office/drawing/2014/main" id="{067781FC-63CC-4554-B1C4-FB52200BC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3398" y="4335487"/>
                <a:ext cx="5641062" cy="461665"/>
              </a:xfrm>
              <a:prstGeom prst="rect">
                <a:avLst/>
              </a:prstGeom>
              <a:blipFill>
                <a:blip r:embed="rId5"/>
                <a:stretch>
                  <a:fillRect l="-1622" t="-14474" r="-1730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8">
                <a:extLst>
                  <a:ext uri="{FF2B5EF4-FFF2-40B4-BE49-F238E27FC236}">
                    <a16:creationId xmlns:a16="http://schemas.microsoft.com/office/drawing/2014/main" id="{B1017AE0-8D42-4345-8012-AD04D55328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7136" y="3687415"/>
                <a:ext cx="77768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列向量组线性无关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组成的矩阵列满秩</a:t>
                </a:r>
              </a:p>
            </p:txBody>
          </p:sp>
        </mc:Choice>
        <mc:Fallback xmlns="">
          <p:sp>
            <p:nvSpPr>
              <p:cNvPr id="12" name="Text Box 8">
                <a:extLst>
                  <a:ext uri="{FF2B5EF4-FFF2-40B4-BE49-F238E27FC236}">
                    <a16:creationId xmlns:a16="http://schemas.microsoft.com/office/drawing/2014/main" id="{B1017AE0-8D42-4345-8012-AD04D5532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7136" y="3687415"/>
                <a:ext cx="7776864" cy="461665"/>
              </a:xfrm>
              <a:prstGeom prst="rect">
                <a:avLst/>
              </a:prstGeom>
              <a:blipFill>
                <a:blip r:embed="rId6"/>
                <a:stretch>
                  <a:fillRect l="-1176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51A3F8D-78B0-419E-A2CA-89FCEC9A2370}"/>
                  </a:ext>
                </a:extLst>
              </p:cNvPr>
              <p:cNvSpPr/>
              <p:nvPr/>
            </p:nvSpPr>
            <p:spPr>
              <a:xfrm>
                <a:off x="1367136" y="4983559"/>
                <a:ext cx="57733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任</a:t>
                </a:r>
                <a:r>
                  <a:rPr kumimoji="1" lang="zh-CN" altLang="en-US" sz="2400" b="1" dirty="0"/>
                  <a:t>取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列的矩阵秩最多为</a:t>
                </a:r>
                <a14:m>
                  <m:oMath xmlns:m="http://schemas.openxmlformats.org/officeDocument/2006/math">
                    <m:r>
                      <a:rPr kumimoji="1"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，线性相关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51A3F8D-78B0-419E-A2CA-89FCEC9A2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36" y="4983559"/>
                <a:ext cx="5773312" cy="461665"/>
              </a:xfrm>
              <a:prstGeom prst="rect">
                <a:avLst/>
              </a:prstGeom>
              <a:blipFill>
                <a:blip r:embed="rId7"/>
                <a:stretch>
                  <a:fillRect l="-1584" t="-14667" r="-105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BDEA5D5-4157-4472-B478-B09FB1B38C15}"/>
                  </a:ext>
                </a:extLst>
              </p:cNvPr>
              <p:cNvSpPr/>
              <p:nvPr/>
            </p:nvSpPr>
            <p:spPr>
              <a:xfrm>
                <a:off x="5231380" y="5630947"/>
                <a:ext cx="12581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dirty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kumimoji="1"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BDEA5D5-4157-4472-B478-B09FB1B38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380" y="5630947"/>
                <a:ext cx="125816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8">
                <a:extLst>
                  <a:ext uri="{FF2B5EF4-FFF2-40B4-BE49-F238E27FC236}">
                    <a16:creationId xmlns:a16="http://schemas.microsoft.com/office/drawing/2014/main" id="{F1BD2394-0735-454F-BFC9-7666700F8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528" y="6234658"/>
                <a:ext cx="842493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i="0" dirty="0">
                    <a:solidFill>
                      <a:srgbClr val="FF0000"/>
                    </a:solidFill>
                    <a:latin typeface="+mj-lt"/>
                  </a:rPr>
                  <a:t>注：</a:t>
                </a:r>
                <a:r>
                  <a:rPr kumimoji="1" lang="zh-CN" altLang="en-US" sz="2400" b="1" i="0" dirty="0">
                    <a:solidFill>
                      <a:schemeClr val="tx1"/>
                    </a:solidFill>
                    <a:latin typeface="+mj-lt"/>
                  </a:rPr>
                  <a:t>最大非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zh-CN" altLang="en-US" sz="2400" b="1" i="0" dirty="0">
                    <a:solidFill>
                      <a:schemeClr val="tx1"/>
                    </a:solidFill>
                    <a:latin typeface="+mj-lt"/>
                  </a:rPr>
                  <a:t>子式所在的</a:t>
                </a:r>
                <a:r>
                  <a:rPr kumimoji="1"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列为列向量组的一个极大无关组</a:t>
                </a:r>
                <a:endParaRPr kumimoji="1" lang="zh-CN" altLang="en-US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 Box 8">
                <a:extLst>
                  <a:ext uri="{FF2B5EF4-FFF2-40B4-BE49-F238E27FC236}">
                    <a16:creationId xmlns:a16="http://schemas.microsoft.com/office/drawing/2014/main" id="{F1BD2394-0735-454F-BFC9-7666700F8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6234658"/>
                <a:ext cx="8424936" cy="461665"/>
              </a:xfrm>
              <a:prstGeom prst="rect">
                <a:avLst/>
              </a:prstGeom>
              <a:blipFill>
                <a:blip r:embed="rId9"/>
                <a:stretch>
                  <a:fillRect l="-1085" t="-14667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build="p" autoUpdateAnimBg="0"/>
      <p:bldP spid="121865" grpId="0" build="p" autoUpdateAnimBg="0"/>
      <p:bldP spid="10" grpId="0" build="p" autoUpdateAnimBg="0"/>
      <p:bldP spid="11" grpId="0" build="p" autoUpdateAnimBg="0"/>
      <p:bldP spid="12" grpId="0" build="p" autoUpdateAnimBg="0"/>
      <p:bldP spid="2" grpId="0"/>
      <p:bldP spid="3" grpId="0"/>
      <p:bldP spid="14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8B6BCB-061C-4D5E-A2CD-64D84001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F589-9016-4D5C-A85C-C8E2A9BDB266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3" name="Text Box 15">
            <a:extLst>
              <a:ext uri="{FF2B5EF4-FFF2-40B4-BE49-F238E27FC236}">
                <a16:creationId xmlns:a16="http://schemas.microsoft.com/office/drawing/2014/main" id="{DB06D3A7-CBC8-451E-8442-930B2F17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157" y="2060848"/>
            <a:ext cx="5761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同理，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34000" dirty="0">
                <a:latin typeface="Times New Roman" panose="02020603050405020304" pitchFamily="18" charset="0"/>
              </a:rPr>
              <a:t>T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的秩＝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34000" dirty="0">
                <a:latin typeface="Times New Roman" panose="02020603050405020304" pitchFamily="18" charset="0"/>
              </a:rPr>
              <a:t>T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的列向量组的秩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B6C88BCB-94E6-4E28-AB89-8FAA8E11F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3284984"/>
            <a:ext cx="3752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同时，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的秩＝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34000" dirty="0">
                <a:latin typeface="Times New Roman" panose="02020603050405020304" pitchFamily="18" charset="0"/>
              </a:rPr>
              <a:t>T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的秩，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D9C134C5-7883-47C1-90B7-F63DEA13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2708920"/>
            <a:ext cx="2889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宋体" panose="02010600030101010101" pitchFamily="2" charset="-122"/>
              </a:rPr>
              <a:t>＝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340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的行向量组的秩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34511B01-D85C-45C1-9118-4A7978DB4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158" y="1412776"/>
            <a:ext cx="5761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的秩＝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的列向量组的秩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CF9415AA-E11C-4440-AD94-5737EAAC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57" y="4005064"/>
            <a:ext cx="654025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得到 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 eaLnBrk="1" hangingPunct="1"/>
            <a:endParaRPr kumimoji="1" lang="en-US" altLang="zh-CN" sz="2400" b="1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的秩＝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的列向量组的秩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＝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340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的行向量组的秩</a:t>
            </a:r>
          </a:p>
        </p:txBody>
      </p:sp>
    </p:spTree>
    <p:extLst>
      <p:ext uri="{BB962C8B-B14F-4D97-AF65-F5344CB8AC3E}">
        <p14:creationId xmlns:p14="http://schemas.microsoft.com/office/powerpoint/2010/main" val="284984903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/>
      <p:bldP spid="5" grpId="0"/>
      <p:bldP spid="6" grpId="0" build="p" autoUpdateAnimBg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灯片编号占位符 3">
            <a:extLst>
              <a:ext uri="{FF2B5EF4-FFF2-40B4-BE49-F238E27FC236}">
                <a16:creationId xmlns:a16="http://schemas.microsoft.com/office/drawing/2014/main" id="{63EA6533-9C2C-48B0-A437-90E46CE3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AD7030A-AA4E-455F-A8D8-EBA9D8395E69}" type="slidenum">
              <a:rPr lang="en-US" altLang="zh-CN"/>
              <a:pPr eaLnBrk="1" hangingPunct="1"/>
              <a:t>42</a:t>
            </a:fld>
            <a:endParaRPr lang="en-US" altLang="zh-CN"/>
          </a:p>
        </p:txBody>
      </p:sp>
      <p:sp>
        <p:nvSpPr>
          <p:cNvPr id="52230" name="Text Box 2">
            <a:extLst>
              <a:ext uri="{FF2B5EF4-FFF2-40B4-BE49-F238E27FC236}">
                <a16:creationId xmlns:a16="http://schemas.microsoft.com/office/drawing/2014/main" id="{82DDCAF7-7C55-4630-B051-8B2459441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96752"/>
            <a:ext cx="55948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</a:rPr>
              <a:t>上一章例题：求解齐次线性方程组</a:t>
            </a:r>
          </a:p>
        </p:txBody>
      </p:sp>
      <p:graphicFrame>
        <p:nvGraphicFramePr>
          <p:cNvPr id="52226" name="Object 3">
            <a:extLst>
              <a:ext uri="{FF2B5EF4-FFF2-40B4-BE49-F238E27FC236}">
                <a16:creationId xmlns:a16="http://schemas.microsoft.com/office/drawing/2014/main" id="{5FA721E6-A792-48DB-A563-8EB378F98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360305"/>
              </p:ext>
            </p:extLst>
          </p:nvPr>
        </p:nvGraphicFramePr>
        <p:xfrm>
          <a:off x="2123728" y="1798712"/>
          <a:ext cx="3962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6" name="Equation" r:id="rId3" imgW="3962160" imgH="1676160" progId="Equation.DSMT4">
                  <p:embed/>
                </p:oleObj>
              </mc:Choice>
              <mc:Fallback>
                <p:oleObj name="Equation" r:id="rId3" imgW="3962160" imgH="1676160" progId="Equation.DSMT4">
                  <p:embed/>
                  <p:pic>
                    <p:nvPicPr>
                      <p:cNvPr id="52226" name="Object 3">
                        <a:extLst>
                          <a:ext uri="{FF2B5EF4-FFF2-40B4-BE49-F238E27FC236}">
                            <a16:creationId xmlns:a16="http://schemas.microsoft.com/office/drawing/2014/main" id="{5FA721E6-A792-48DB-A563-8EB378F985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798712"/>
                        <a:ext cx="3962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Text Box 4">
            <a:extLst>
              <a:ext uri="{FF2B5EF4-FFF2-40B4-BE49-F238E27FC236}">
                <a16:creationId xmlns:a16="http://schemas.microsoft.com/office/drawing/2014/main" id="{B8706163-6CA6-4FA3-8C76-7C8E94011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077072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8A9F95D-1795-4B43-81E3-788D30FDDD64}"/>
                  </a:ext>
                </a:extLst>
              </p:cNvPr>
              <p:cNvSpPr txBox="1"/>
              <p:nvPr/>
            </p:nvSpPr>
            <p:spPr>
              <a:xfrm>
                <a:off x="1691680" y="4005064"/>
                <a:ext cx="4549707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8A9F95D-1795-4B43-81E3-788D30FD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005064"/>
                <a:ext cx="4549707" cy="13022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灯片编号占位符 3">
            <a:extLst>
              <a:ext uri="{FF2B5EF4-FFF2-40B4-BE49-F238E27FC236}">
                <a16:creationId xmlns:a16="http://schemas.microsoft.com/office/drawing/2014/main" id="{16E099FC-45D4-4A7D-8B0B-7261F986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1A091C-3334-4D72-9291-8E4C8EB2AAE2}" type="slidenum">
              <a:rPr lang="en-US" altLang="zh-CN"/>
              <a:pPr eaLnBrk="1" hangingPunct="1"/>
              <a:t>43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92F0CA4-E04B-40FC-8995-F8BF6866B4AD}"/>
                  </a:ext>
                </a:extLst>
              </p:cNvPr>
              <p:cNvSpPr txBox="1"/>
              <p:nvPr/>
            </p:nvSpPr>
            <p:spPr>
              <a:xfrm>
                <a:off x="395536" y="1357331"/>
                <a:ext cx="3744615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92F0CA4-E04B-40FC-8995-F8BF6866B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57331"/>
                <a:ext cx="3744615" cy="1302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C2D771D-5550-47E0-B149-7DB5B2C42987}"/>
                  </a:ext>
                </a:extLst>
              </p:cNvPr>
              <p:cNvSpPr txBox="1"/>
              <p:nvPr/>
            </p:nvSpPr>
            <p:spPr>
              <a:xfrm>
                <a:off x="4266269" y="1334632"/>
                <a:ext cx="4344331" cy="1347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C2D771D-5550-47E0-B149-7DB5B2C42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269" y="1334632"/>
                <a:ext cx="4344331" cy="13476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D9759664-6455-43C2-B61C-222638149C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153998"/>
              </p:ext>
            </p:extLst>
          </p:nvPr>
        </p:nvGraphicFramePr>
        <p:xfrm>
          <a:off x="251520" y="3429000"/>
          <a:ext cx="3367088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6" name="公式" r:id="rId5" imgW="1485720" imgH="787320" progId="Equation.3">
                  <p:embed/>
                </p:oleObj>
              </mc:Choice>
              <mc:Fallback>
                <p:oleObj name="公式" r:id="rId5" imgW="1485720" imgH="787320" progId="Equation.3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DBD661F2-55B0-4903-B521-B580D01780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429000"/>
                        <a:ext cx="3367088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527162-9402-4331-B05B-272922356AA7}"/>
                  </a:ext>
                </a:extLst>
              </p:cNvPr>
              <p:cNvSpPr txBox="1"/>
              <p:nvPr/>
            </p:nvSpPr>
            <p:spPr>
              <a:xfrm>
                <a:off x="4644008" y="2996952"/>
                <a:ext cx="33920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800" dirty="0"/>
                  <a:t>得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527162-9402-4331-B05B-272922356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996952"/>
                <a:ext cx="3392082" cy="523220"/>
              </a:xfrm>
              <a:prstGeom prst="rect">
                <a:avLst/>
              </a:prstGeom>
              <a:blipFill>
                <a:blip r:embed="rId7"/>
                <a:stretch>
                  <a:fillRect l="-3777" t="-16471" r="-2518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ABA84CB9-5CC9-4120-AFDA-CD93A3457B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882793"/>
              </p:ext>
            </p:extLst>
          </p:nvPr>
        </p:nvGraphicFramePr>
        <p:xfrm>
          <a:off x="4025120" y="3789040"/>
          <a:ext cx="458152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7" name="公式" r:id="rId8" imgW="1892160" imgH="927000" progId="Equation.3">
                  <p:embed/>
                </p:oleObj>
              </mc:Choice>
              <mc:Fallback>
                <p:oleObj name="公式" r:id="rId8" imgW="1892160" imgH="927000" progId="Equation.3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E4CEEC9E-3C3B-4611-AB20-CF1814CEC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120" y="3789040"/>
                        <a:ext cx="4581525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248A84C-1DDA-4E8B-8F65-7F54BD7DF6C6}"/>
                  </a:ext>
                </a:extLst>
              </p:cNvPr>
              <p:cNvSpPr/>
              <p:nvPr/>
            </p:nvSpPr>
            <p:spPr>
              <a:xfrm>
                <a:off x="5724128" y="6248400"/>
                <a:ext cx="18154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248A84C-1DDA-4E8B-8F65-7F54BD7DF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6248400"/>
                <a:ext cx="18154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ACCB1B-C0C6-4DFA-9E24-8777FD4E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F589-9016-4D5C-A85C-C8E2A9BDB266}" type="slidenum">
              <a:rPr lang="en-US" altLang="zh-CN" smtClean="0"/>
              <a:pPr/>
              <a:t>44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E0A9466-4F76-4739-A701-4090A2D6B547}"/>
                  </a:ext>
                </a:extLst>
              </p:cNvPr>
              <p:cNvSpPr txBox="1"/>
              <p:nvPr/>
            </p:nvSpPr>
            <p:spPr>
              <a:xfrm>
                <a:off x="107504" y="1268760"/>
                <a:ext cx="4639475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E0A9466-4F76-4739-A701-4090A2D6B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268760"/>
                <a:ext cx="4639475" cy="1302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5FEB19D-83C1-40B0-AE6B-6457FD612402}"/>
                  </a:ext>
                </a:extLst>
              </p:cNvPr>
              <p:cNvSpPr txBox="1"/>
              <p:nvPr/>
            </p:nvSpPr>
            <p:spPr>
              <a:xfrm>
                <a:off x="4692165" y="1240239"/>
                <a:ext cx="4344331" cy="1347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5FEB19D-83C1-40B0-AE6B-6457FD612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165" y="1240239"/>
                <a:ext cx="4344331" cy="1347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CDE41E-52DF-4B2C-8424-320F3350A8EB}"/>
                  </a:ext>
                </a:extLst>
              </p:cNvPr>
              <p:cNvSpPr txBox="1"/>
              <p:nvPr/>
            </p:nvSpPr>
            <p:spPr>
              <a:xfrm>
                <a:off x="323528" y="2905780"/>
                <a:ext cx="5640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的行向量组秩为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CDE41E-52DF-4B2C-8424-320F3350A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905780"/>
                <a:ext cx="5640262" cy="523220"/>
              </a:xfrm>
              <a:prstGeom prst="rect">
                <a:avLst/>
              </a:prstGeom>
              <a:blipFill>
                <a:blip r:embed="rId4"/>
                <a:stretch>
                  <a:fillRect t="-162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38573AC-121A-419C-90A7-2ADDC145ED48}"/>
                  </a:ext>
                </a:extLst>
              </p:cNvPr>
              <p:cNvSpPr/>
              <p:nvPr/>
            </p:nvSpPr>
            <p:spPr>
              <a:xfrm>
                <a:off x="300363" y="3763740"/>
                <a:ext cx="1916422" cy="1701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38573AC-121A-419C-90A7-2ADDC145E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" y="3763740"/>
                <a:ext cx="1916422" cy="1701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EE7EA3A-CAB3-40E1-BAEB-DEDE1E8C3ABF}"/>
                  </a:ext>
                </a:extLst>
              </p:cNvPr>
              <p:cNvSpPr txBox="1"/>
              <p:nvPr/>
            </p:nvSpPr>
            <p:spPr>
              <a:xfrm>
                <a:off x="2987824" y="4152444"/>
                <a:ext cx="2355388" cy="531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EE7EA3A-CAB3-40E1-BAEB-DEDE1E8C3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152444"/>
                <a:ext cx="2355388" cy="5314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98CD8E80-1C44-4435-AACC-0594ECEC4B6A}"/>
              </a:ext>
            </a:extLst>
          </p:cNvPr>
          <p:cNvSpPr txBox="1"/>
          <p:nvPr/>
        </p:nvSpPr>
        <p:spPr>
          <a:xfrm>
            <a:off x="2987824" y="5013176"/>
            <a:ext cx="5211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方程组看成行向量组时，</a:t>
            </a:r>
            <a:endParaRPr lang="en-US" altLang="zh-CN" sz="2800" dirty="0"/>
          </a:p>
          <a:p>
            <a:r>
              <a:rPr lang="zh-CN" altLang="en-US" sz="2800" dirty="0"/>
              <a:t>与最大无关组对应的方程组通解</a:t>
            </a:r>
          </a:p>
        </p:txBody>
      </p:sp>
    </p:spTree>
    <p:extLst>
      <p:ext uri="{BB962C8B-B14F-4D97-AF65-F5344CB8AC3E}">
        <p14:creationId xmlns:p14="http://schemas.microsoft.com/office/powerpoint/2010/main" val="388309405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07B571-0615-4042-9843-120D83B4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F589-9016-4D5C-A85C-C8E2A9BDB266}" type="slidenum">
              <a:rPr lang="en-US" altLang="zh-CN" smtClean="0"/>
              <a:pPr/>
              <a:t>45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ED1AC39-B307-46C8-8232-043E2E2DBF13}"/>
                  </a:ext>
                </a:extLst>
              </p:cNvPr>
              <p:cNvSpPr txBox="1"/>
              <p:nvPr/>
            </p:nvSpPr>
            <p:spPr>
              <a:xfrm>
                <a:off x="295105" y="1844824"/>
                <a:ext cx="8464433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3200" b="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ED1AC39-B307-46C8-8232-043E2E2DB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05" y="1844824"/>
                <a:ext cx="8464433" cy="1302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B49E4A7C-19F2-4228-AEF1-5D6133E42958}"/>
              </a:ext>
            </a:extLst>
          </p:cNvPr>
          <p:cNvSpPr txBox="1"/>
          <p:nvPr/>
        </p:nvSpPr>
        <p:spPr>
          <a:xfrm>
            <a:off x="323528" y="1196752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解方程组依据</a:t>
            </a:r>
            <a:r>
              <a:rPr lang="zh-CN" altLang="en-US" sz="2400" b="1" dirty="0">
                <a:solidFill>
                  <a:srgbClr val="0000CC"/>
                </a:solidFill>
              </a:rPr>
              <a:t>：行变换</a:t>
            </a:r>
            <a:r>
              <a:rPr lang="zh-CN" altLang="en-US" sz="2400" b="1" dirty="0"/>
              <a:t>不改变方程组的解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E4DD78-047B-43FE-AE83-1C346F98617F}"/>
                  </a:ext>
                </a:extLst>
              </p:cNvPr>
              <p:cNvSpPr txBox="1"/>
              <p:nvPr/>
            </p:nvSpPr>
            <p:spPr>
              <a:xfrm>
                <a:off x="321880" y="4047326"/>
                <a:ext cx="8779968" cy="1347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3200" b="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5/3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4/3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E4DD78-047B-43FE-AE83-1C346F986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0" y="4047326"/>
                <a:ext cx="8779968" cy="1347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4AE02563-98CA-4804-B1F0-AEDCF904C056}"/>
              </a:ext>
            </a:extLst>
          </p:cNvPr>
          <p:cNvSpPr txBox="1"/>
          <p:nvPr/>
        </p:nvSpPr>
        <p:spPr>
          <a:xfrm>
            <a:off x="3779912" y="335929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当且仅当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6AF9D2-14A9-41A6-9E48-66C0A2CB20D0}"/>
              </a:ext>
            </a:extLst>
          </p:cNvPr>
          <p:cNvSpPr txBox="1"/>
          <p:nvPr/>
        </p:nvSpPr>
        <p:spPr>
          <a:xfrm>
            <a:off x="321880" y="5733256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也就是：</a:t>
            </a:r>
            <a:r>
              <a:rPr lang="zh-CN" altLang="en-US" sz="2400" b="1" dirty="0">
                <a:solidFill>
                  <a:srgbClr val="0000CC"/>
                </a:solidFill>
              </a:rPr>
              <a:t>行变换</a:t>
            </a:r>
            <a:r>
              <a:rPr lang="zh-CN" altLang="en-US" sz="2400" b="1" dirty="0"/>
              <a:t>不改变列向量间</a:t>
            </a:r>
            <a:r>
              <a:rPr lang="zh-CN" altLang="en-US" sz="2400" b="1" dirty="0">
                <a:solidFill>
                  <a:srgbClr val="0000CC"/>
                </a:solidFill>
              </a:rPr>
              <a:t>线性关系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0321DF-BAC8-4D67-A7D0-F3DAAFBE3430}"/>
              </a:ext>
            </a:extLst>
          </p:cNvPr>
          <p:cNvSpPr txBox="1"/>
          <p:nvPr/>
        </p:nvSpPr>
        <p:spPr>
          <a:xfrm>
            <a:off x="321880" y="6257206"/>
            <a:ext cx="760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</a:rPr>
              <a:t>线性关系：</a:t>
            </a:r>
            <a:r>
              <a:rPr lang="zh-CN" altLang="en-US" sz="2400" b="1" i="0" dirty="0">
                <a:latin typeface="+mj-lt"/>
              </a:rPr>
              <a:t>向量之间的线性表示、线性无关、线性相关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4094181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ED6E7D3-2992-4052-833E-1CD13B39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F589-9016-4D5C-A85C-C8E2A9BDB266}" type="slidenum">
              <a:rPr lang="en-US" altLang="zh-CN" smtClean="0"/>
              <a:pPr/>
              <a:t>46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1884F1-C8F8-41B2-A66C-554FC5E0819D}"/>
                  </a:ext>
                </a:extLst>
              </p:cNvPr>
              <p:cNvSpPr txBox="1"/>
              <p:nvPr/>
            </p:nvSpPr>
            <p:spPr>
              <a:xfrm>
                <a:off x="611560" y="1357330"/>
                <a:ext cx="3744615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1884F1-C8F8-41B2-A66C-554FC5E08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57330"/>
                <a:ext cx="3744615" cy="1302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9BA7EB5-98A0-4C53-8E65-B9DCAC36D920}"/>
                  </a:ext>
                </a:extLst>
              </p:cNvPr>
              <p:cNvSpPr txBox="1"/>
              <p:nvPr/>
            </p:nvSpPr>
            <p:spPr>
              <a:xfrm>
                <a:off x="4266269" y="1334632"/>
                <a:ext cx="4344331" cy="1347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−5/3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4/3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9BA7EB5-98A0-4C53-8E65-B9DCAC36D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269" y="1334632"/>
                <a:ext cx="4344331" cy="1347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6B09FCD-90FD-4FEB-97EB-4E9A8D7CA3D8}"/>
                  </a:ext>
                </a:extLst>
              </p:cNvPr>
              <p:cNvSpPr txBox="1"/>
              <p:nvPr/>
            </p:nvSpPr>
            <p:spPr>
              <a:xfrm>
                <a:off x="539552" y="2996952"/>
                <a:ext cx="6253700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</a:rPr>
                      <m:t>因为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2</m:t>
                    </m:r>
                    <m:d>
                      <m:d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200" b="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6B09FCD-90FD-4FEB-97EB-4E9A8D7CA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996952"/>
                <a:ext cx="6253700" cy="1302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0260C5-C9E6-4E02-8F20-363878385A7F}"/>
                  </a:ext>
                </a:extLst>
              </p:cNvPr>
              <p:cNvSpPr txBox="1"/>
              <p:nvPr/>
            </p:nvSpPr>
            <p:spPr>
              <a:xfrm>
                <a:off x="539552" y="4797152"/>
                <a:ext cx="6559873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所以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2</m:t>
                    </m:r>
                    <m:d>
                      <m:d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200" b="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0260C5-C9E6-4E02-8F20-363878385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6559873" cy="13022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65925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A18E12D-EB77-401F-9798-90216F6B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F589-9016-4D5C-A85C-C8E2A9BDB266}" type="slidenum">
              <a:rPr lang="en-US" altLang="zh-CN" smtClean="0"/>
              <a:pPr/>
              <a:t>47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9">
                <a:extLst>
                  <a:ext uri="{FF2B5EF4-FFF2-40B4-BE49-F238E27FC236}">
                    <a16:creationId xmlns:a16="http://schemas.microsoft.com/office/drawing/2014/main" id="{7B12D5A9-EED8-4047-B553-09C709CED851}"/>
                  </a:ext>
                </a:extLst>
              </p:cNvPr>
              <p:cNvSpPr txBox="1"/>
              <p:nvPr/>
            </p:nvSpPr>
            <p:spPr bwMode="auto">
              <a:xfrm>
                <a:off x="323528" y="1251298"/>
                <a:ext cx="9217024" cy="108012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r>
                  <a:rPr lang="zh-CN" altLang="en-US" sz="2800" b="1" i="0" dirty="0">
                    <a:solidFill>
                      <a:srgbClr val="000000"/>
                    </a:solidFill>
                    <a:latin typeface="+mj-lt"/>
                  </a:rPr>
                  <a:t>一般的，</a:t>
                </a:r>
                <a:endParaRPr lang="en-US" altLang="zh-CN" sz="2800" b="1" i="0" dirty="0">
                  <a:solidFill>
                    <a:srgbClr val="000000"/>
                  </a:solidFill>
                  <a:latin typeface="+mj-lt"/>
                </a:endParaRPr>
              </a:p>
              <a:p>
                <a:r>
                  <a:rPr lang="zh-CN" altLang="en-US" sz="2800" b="1" i="0" dirty="0">
                    <a:solidFill>
                      <a:srgbClr val="000000"/>
                    </a:solidFill>
                    <a:latin typeface="+mj-lt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经过</a:t>
                </a:r>
                <a:r>
                  <a:rPr lang="zh-CN" altLang="en-US" sz="2800" b="1" dirty="0">
                    <a:solidFill>
                      <a:srgbClr val="0000CC"/>
                    </a:solidFill>
                  </a:rPr>
                  <a:t>行变换</a:t>
                </a:r>
                <a:r>
                  <a:rPr lang="zh-CN" altLang="en-US" sz="2800" b="1" dirty="0"/>
                  <a:t>变为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Object 9">
                <a:extLst>
                  <a:ext uri="{FF2B5EF4-FFF2-40B4-BE49-F238E27FC236}">
                    <a16:creationId xmlns:a16="http://schemas.microsoft.com/office/drawing/2014/main" id="{7B12D5A9-EED8-4047-B553-09C709CED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251298"/>
                <a:ext cx="9217024" cy="1080120"/>
              </a:xfrm>
              <a:prstGeom prst="rect">
                <a:avLst/>
              </a:prstGeom>
              <a:blipFill>
                <a:blip r:embed="rId2"/>
                <a:stretch>
                  <a:fillRect l="-1323" t="-6780" b="-169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A2AD6FED-A570-4E45-97B8-0ECDED613168}"/>
                  </a:ext>
                </a:extLst>
              </p:cNvPr>
              <p:cNvSpPr txBox="1"/>
              <p:nvPr/>
            </p:nvSpPr>
            <p:spPr bwMode="auto">
              <a:xfrm>
                <a:off x="298254" y="2331418"/>
                <a:ext cx="8640960" cy="154262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r>
                  <a:rPr lang="zh-CN" altLang="en-US" sz="2800" b="1" i="0" dirty="0">
                    <a:solidFill>
                      <a:srgbClr val="000000"/>
                    </a:solidFill>
                    <a:latin typeface="+mj-lt"/>
                  </a:rPr>
                  <a:t>则由解齐次线性方程组得：</a:t>
                </a:r>
                <a:r>
                  <a:rPr lang="zh-CN" altLang="en-US" sz="2800" b="1" i="0" dirty="0">
                    <a:solidFill>
                      <a:srgbClr val="003399"/>
                    </a:solidFill>
                    <a:latin typeface="+mj-lt"/>
                  </a:rPr>
                  <a:t>线性相关性</a:t>
                </a:r>
                <a:r>
                  <a:rPr lang="zh-CN" altLang="en-US" sz="2800" b="1" i="0" dirty="0">
                    <a:solidFill>
                      <a:srgbClr val="000000"/>
                    </a:solidFill>
                    <a:latin typeface="+mj-lt"/>
                  </a:rPr>
                  <a:t>不变</a:t>
                </a:r>
                <a:endParaRPr lang="en-US" altLang="zh-CN" sz="2800" b="1" i="0" dirty="0">
                  <a:solidFill>
                    <a:srgbClr val="000000"/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线性无关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⟺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线性无关</a:t>
                </a:r>
                <a:endParaRPr lang="en-US" altLang="zh-CN" sz="2800" b="1" dirty="0"/>
              </a:p>
              <a:p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线性无关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⟺(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线性无关</a:t>
                </a:r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A2AD6FED-A570-4E45-97B8-0ECDED613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254" y="2331418"/>
                <a:ext cx="8640960" cy="1542628"/>
              </a:xfrm>
              <a:prstGeom prst="rect">
                <a:avLst/>
              </a:prstGeom>
              <a:blipFill>
                <a:blip r:embed="rId3"/>
                <a:stretch>
                  <a:fillRect l="-1482" t="-472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9">
                <a:extLst>
                  <a:ext uri="{FF2B5EF4-FFF2-40B4-BE49-F238E27FC236}">
                    <a16:creationId xmlns:a16="http://schemas.microsoft.com/office/drawing/2014/main" id="{C7DA5269-CF47-4603-8C1C-2F0040BF6785}"/>
                  </a:ext>
                </a:extLst>
              </p:cNvPr>
              <p:cNvSpPr txBox="1"/>
              <p:nvPr/>
            </p:nvSpPr>
            <p:spPr bwMode="auto">
              <a:xfrm>
                <a:off x="251520" y="3954322"/>
                <a:ext cx="8712968" cy="134688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r>
                  <a:rPr lang="zh-CN" altLang="en-US" sz="2800" b="1" i="0" dirty="0">
                    <a:solidFill>
                      <a:srgbClr val="000000"/>
                    </a:solidFill>
                    <a:latin typeface="+mj-lt"/>
                  </a:rPr>
                  <a:t>由解非齐次线性方程组得：</a:t>
                </a:r>
                <a:r>
                  <a:rPr lang="zh-CN" altLang="en-US" sz="2800" b="1" i="0" dirty="0">
                    <a:solidFill>
                      <a:srgbClr val="003399"/>
                    </a:solidFill>
                    <a:latin typeface="+mj-lt"/>
                  </a:rPr>
                  <a:t>线性表示</a:t>
                </a:r>
                <a:r>
                  <a:rPr lang="zh-CN" altLang="en-US" sz="2800" b="1" i="0" dirty="0">
                    <a:solidFill>
                      <a:srgbClr val="000000"/>
                    </a:solidFill>
                    <a:latin typeface="+mj-lt"/>
                  </a:rPr>
                  <a:t>关系不变</a:t>
                </a:r>
                <a:endParaRPr lang="en-US" altLang="zh-CN" sz="2800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24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zh-CN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Object 9">
                <a:extLst>
                  <a:ext uri="{FF2B5EF4-FFF2-40B4-BE49-F238E27FC236}">
                    <a16:creationId xmlns:a16="http://schemas.microsoft.com/office/drawing/2014/main" id="{C7DA5269-CF47-4603-8C1C-2F0040BF6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3954322"/>
                <a:ext cx="8712968" cy="1346886"/>
              </a:xfrm>
              <a:prstGeom prst="rect">
                <a:avLst/>
              </a:prstGeom>
              <a:blipFill>
                <a:blip r:embed="rId4"/>
                <a:stretch>
                  <a:fillRect l="-1399" t="-633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8">
                <a:extLst>
                  <a:ext uri="{FF2B5EF4-FFF2-40B4-BE49-F238E27FC236}">
                    <a16:creationId xmlns:a16="http://schemas.microsoft.com/office/drawing/2014/main" id="{E9D53226-03A2-49DA-8951-CBBD6EDAD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443" y="5577226"/>
                <a:ext cx="8424936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i="0" dirty="0">
                    <a:solidFill>
                      <a:srgbClr val="FF0000"/>
                    </a:solidFill>
                    <a:latin typeface="+mj-lt"/>
                  </a:rPr>
                  <a:t>注：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之间</a:t>
                </a:r>
                <a:r>
                  <a:rPr kumimoji="1" lang="zh-CN" altLang="en-US" sz="2400" b="1" i="0" dirty="0">
                    <a:solidFill>
                      <a:srgbClr val="000000"/>
                    </a:solidFill>
                    <a:latin typeface="+mj-lt"/>
                  </a:rPr>
                  <a:t>关系与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之间关系相同，</a:t>
                </a:r>
                <a:endParaRPr kumimoji="1" lang="en-US" altLang="zh-CN" sz="2400" b="1" dirty="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但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之间只有行变换关系，一般没有线性关系</a:t>
                </a:r>
              </a:p>
            </p:txBody>
          </p:sp>
        </mc:Choice>
        <mc:Fallback xmlns="">
          <p:sp>
            <p:nvSpPr>
              <p:cNvPr id="9" name="Text Box 8">
                <a:extLst>
                  <a:ext uri="{FF2B5EF4-FFF2-40B4-BE49-F238E27FC236}">
                    <a16:creationId xmlns:a16="http://schemas.microsoft.com/office/drawing/2014/main" id="{E9D53226-03A2-49DA-8951-CBBD6EDA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443" y="5577226"/>
                <a:ext cx="8424936" cy="1200329"/>
              </a:xfrm>
              <a:prstGeom prst="rect">
                <a:avLst/>
              </a:prstGeom>
              <a:blipFill>
                <a:blip r:embed="rId5"/>
                <a:stretch>
                  <a:fillRect l="-1158" t="-5584" r="-4703" b="-91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04122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9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灯片编号占位符 3">
            <a:extLst>
              <a:ext uri="{FF2B5EF4-FFF2-40B4-BE49-F238E27FC236}">
                <a16:creationId xmlns:a16="http://schemas.microsoft.com/office/drawing/2014/main" id="{0C6E01BC-4245-410D-91A2-31E9C02D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CD1E6A-BB1F-4D23-ACC5-001146551BAE}" type="slidenum">
              <a:rPr lang="en-US" altLang="zh-CN"/>
              <a:pPr eaLnBrk="1" hangingPunct="1"/>
              <a:t>48</a:t>
            </a:fld>
            <a:endParaRPr lang="en-US" altLang="zh-CN"/>
          </a:p>
        </p:txBody>
      </p:sp>
      <p:sp>
        <p:nvSpPr>
          <p:cNvPr id="136195" name="Text Box 3">
            <a:extLst>
              <a:ext uri="{FF2B5EF4-FFF2-40B4-BE49-F238E27FC236}">
                <a16:creationId xmlns:a16="http://schemas.microsoft.com/office/drawing/2014/main" id="{375EA723-E6D3-4B8E-8E20-A63187B81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341438"/>
            <a:ext cx="2178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例：向量组</a:t>
            </a:r>
          </a:p>
        </p:txBody>
      </p:sp>
      <p:graphicFrame>
        <p:nvGraphicFramePr>
          <p:cNvPr id="343040" name="Object 0">
            <a:extLst>
              <a:ext uri="{FF2B5EF4-FFF2-40B4-BE49-F238E27FC236}">
                <a16:creationId xmlns:a16="http://schemas.microsoft.com/office/drawing/2014/main" id="{856ACFBF-8D64-49DB-9C7A-DCBA01219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1651000"/>
          <a:ext cx="30734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3" imgW="3073320" imgH="2857320" progId="Equation.DSMT4">
                  <p:embed/>
                </p:oleObj>
              </mc:Choice>
              <mc:Fallback>
                <p:oleObj name="Equation" r:id="rId3" imgW="3073320" imgH="2857320" progId="Equation.DSMT4">
                  <p:embed/>
                  <p:pic>
                    <p:nvPicPr>
                      <p:cNvPr id="343040" name="Object 0">
                        <a:extLst>
                          <a:ext uri="{FF2B5EF4-FFF2-40B4-BE49-F238E27FC236}">
                            <a16:creationId xmlns:a16="http://schemas.microsoft.com/office/drawing/2014/main" id="{856ACFBF-8D64-49DB-9C7A-DCBA01219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651000"/>
                        <a:ext cx="307340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7" name="Text Box 5">
            <a:extLst>
              <a:ext uri="{FF2B5EF4-FFF2-40B4-BE49-F238E27FC236}">
                <a16:creationId xmlns:a16="http://schemas.microsoft.com/office/drawing/2014/main" id="{E94CF353-E29F-467B-A222-22C18156F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724400"/>
            <a:ext cx="5541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求向量组的秩和一个最大无关组。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A132DD-1442-4E08-847A-8F039E5113CB}"/>
              </a:ext>
            </a:extLst>
          </p:cNvPr>
          <p:cNvSpPr txBox="1"/>
          <p:nvPr/>
        </p:nvSpPr>
        <p:spPr>
          <a:xfrm>
            <a:off x="755650" y="5589240"/>
            <a:ext cx="544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方法：</a:t>
            </a:r>
            <a:r>
              <a:rPr lang="zh-CN" altLang="en-US" sz="2400" b="1" dirty="0">
                <a:solidFill>
                  <a:srgbClr val="0000CC"/>
                </a:solidFill>
              </a:rPr>
              <a:t>行变换</a:t>
            </a:r>
            <a:r>
              <a:rPr lang="zh-CN" altLang="en-US" sz="2400" b="1" dirty="0"/>
              <a:t>不改变列向量间线性关系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E3B431-1CB7-48F0-AA63-885759DFB16D}"/>
              </a:ext>
            </a:extLst>
          </p:cNvPr>
          <p:cNvSpPr txBox="1"/>
          <p:nvPr/>
        </p:nvSpPr>
        <p:spPr>
          <a:xfrm>
            <a:off x="1665939" y="6093296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</a:rPr>
              <a:t>行变换</a:t>
            </a:r>
            <a:r>
              <a:rPr lang="zh-CN" altLang="en-US" sz="2400" b="1" dirty="0"/>
              <a:t>为行阶梯形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/>
      <p:bldP spid="136197" grpId="0"/>
      <p:bldP spid="6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灯片编号占位符 5">
            <a:extLst>
              <a:ext uri="{FF2B5EF4-FFF2-40B4-BE49-F238E27FC236}">
                <a16:creationId xmlns:a16="http://schemas.microsoft.com/office/drawing/2014/main" id="{4CB4B3C7-D123-476C-9145-754017C5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C032E2-AAA0-434E-82E1-7258CC10D7AE}" type="slidenum">
              <a:rPr lang="en-US" altLang="zh-CN"/>
              <a:pPr eaLnBrk="1" hangingPunct="1"/>
              <a:t>49</a:t>
            </a:fld>
            <a:endParaRPr lang="en-US" altLang="zh-CN"/>
          </a:p>
        </p:txBody>
      </p:sp>
      <p:sp>
        <p:nvSpPr>
          <p:cNvPr id="287748" name="Text Box 4">
            <a:extLst>
              <a:ext uri="{FF2B5EF4-FFF2-40B4-BE49-F238E27FC236}">
                <a16:creationId xmlns:a16="http://schemas.microsoft.com/office/drawing/2014/main" id="{E80A7CF1-4198-4467-BB02-35D361036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41287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287749" name="Object 5">
            <a:extLst>
              <a:ext uri="{FF2B5EF4-FFF2-40B4-BE49-F238E27FC236}">
                <a16:creationId xmlns:a16="http://schemas.microsoft.com/office/drawing/2014/main" id="{78312E21-29F1-49B6-A972-F75407191B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133600"/>
          <a:ext cx="42291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6" name="Equation" r:id="rId3" imgW="4228920" imgH="2070000" progId="Equation.DSMT4">
                  <p:embed/>
                </p:oleObj>
              </mc:Choice>
              <mc:Fallback>
                <p:oleObj name="Equation" r:id="rId3" imgW="4228920" imgH="2070000" progId="Equation.DSMT4">
                  <p:embed/>
                  <p:pic>
                    <p:nvPicPr>
                      <p:cNvPr id="287749" name="Object 5">
                        <a:extLst>
                          <a:ext uri="{FF2B5EF4-FFF2-40B4-BE49-F238E27FC236}">
                            <a16:creationId xmlns:a16="http://schemas.microsoft.com/office/drawing/2014/main" id="{78312E21-29F1-49B6-A972-F75407191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133600"/>
                        <a:ext cx="42291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0" name="Object 6">
            <a:extLst>
              <a:ext uri="{FF2B5EF4-FFF2-40B4-BE49-F238E27FC236}">
                <a16:creationId xmlns:a16="http://schemas.microsoft.com/office/drawing/2014/main" id="{41D3D644-4307-411E-AB13-627AC6ECE2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108450"/>
          <a:ext cx="43815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7" name="Equation" r:id="rId5" imgW="4381200" imgH="2070000" progId="Equation.DSMT4">
                  <p:embed/>
                </p:oleObj>
              </mc:Choice>
              <mc:Fallback>
                <p:oleObj name="Equation" r:id="rId5" imgW="4381200" imgH="2070000" progId="Equation.DSMT4">
                  <p:embed/>
                  <p:pic>
                    <p:nvPicPr>
                      <p:cNvPr id="287750" name="Object 6">
                        <a:extLst>
                          <a:ext uri="{FF2B5EF4-FFF2-40B4-BE49-F238E27FC236}">
                            <a16:creationId xmlns:a16="http://schemas.microsoft.com/office/drawing/2014/main" id="{41D3D644-4307-411E-AB13-627AC6ECE2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108450"/>
                        <a:ext cx="43815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3" name="Object 9">
            <a:extLst>
              <a:ext uri="{FF2B5EF4-FFF2-40B4-BE49-F238E27FC236}">
                <a16:creationId xmlns:a16="http://schemas.microsoft.com/office/drawing/2014/main" id="{1ECF1DAD-8BE1-417E-9440-F1B870DEF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484313"/>
          <a:ext cx="334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8" name="Equation" r:id="rId7" imgW="3340080" imgH="431640" progId="Equation.DSMT4">
                  <p:embed/>
                </p:oleObj>
              </mc:Choice>
              <mc:Fallback>
                <p:oleObj name="Equation" r:id="rId7" imgW="3340080" imgH="431640" progId="Equation.DSMT4">
                  <p:embed/>
                  <p:pic>
                    <p:nvPicPr>
                      <p:cNvPr id="287753" name="Object 9">
                        <a:extLst>
                          <a:ext uri="{FF2B5EF4-FFF2-40B4-BE49-F238E27FC236}">
                            <a16:creationId xmlns:a16="http://schemas.microsoft.com/office/drawing/2014/main" id="{1ECF1DAD-8BE1-417E-9440-F1B870DEF3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484313"/>
                        <a:ext cx="334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5">
            <a:extLst>
              <a:ext uri="{FF2B5EF4-FFF2-40B4-BE49-F238E27FC236}">
                <a16:creationId xmlns:a16="http://schemas.microsoft.com/office/drawing/2014/main" id="{4E50AD40-37F7-43BC-87E5-420A331B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934480-113F-400E-801F-02C8F550792C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graphicFrame>
        <p:nvGraphicFramePr>
          <p:cNvPr id="292868" name="Object 4">
            <a:extLst>
              <a:ext uri="{FF2B5EF4-FFF2-40B4-BE49-F238E27FC236}">
                <a16:creationId xmlns:a16="http://schemas.microsoft.com/office/drawing/2014/main" id="{430D1810-F011-4F96-8598-04FC1B8A49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9050" y="4365625"/>
          <a:ext cx="69389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公式" r:id="rId3" imgW="2882880" imgH="241200" progId="Equation.3">
                  <p:embed/>
                </p:oleObj>
              </mc:Choice>
              <mc:Fallback>
                <p:oleObj name="公式" r:id="rId3" imgW="2882880" imgH="241200" progId="Equation.3">
                  <p:embed/>
                  <p:pic>
                    <p:nvPicPr>
                      <p:cNvPr id="292868" name="Object 4">
                        <a:extLst>
                          <a:ext uri="{FF2B5EF4-FFF2-40B4-BE49-F238E27FC236}">
                            <a16:creationId xmlns:a16="http://schemas.microsoft.com/office/drawing/2014/main" id="{430D1810-F011-4F96-8598-04FC1B8A49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4365625"/>
                        <a:ext cx="69389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69" name="Rectangle 5">
            <a:extLst>
              <a:ext uri="{FF2B5EF4-FFF2-40B4-BE49-F238E27FC236}">
                <a16:creationId xmlns:a16="http://schemas.microsoft.com/office/drawing/2014/main" id="{151A2FE5-47E9-4CD0-BFF8-7EA7D8DCC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214938"/>
            <a:ext cx="7632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称为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n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维</a:t>
            </a:r>
            <a:r>
              <a:rPr kumimoji="1" lang="en-US" altLang="zh-CN" sz="2800" b="1">
                <a:latin typeface="Times New Roman" panose="02020603050405020304" pitchFamily="18" charset="0"/>
              </a:rPr>
              <a:t>Euclid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空间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32000">
                <a:latin typeface="Times New Roman" panose="02020603050405020304" pitchFamily="18" charset="0"/>
              </a:rPr>
              <a:t>n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中的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-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维</a:t>
            </a:r>
            <a:r>
              <a:rPr kumimoji="1" lang="zh-CN" altLang="en-US" sz="2800" b="1" u="sng">
                <a:latin typeface="Times New Roman" panose="02020603050405020304" pitchFamily="18" charset="0"/>
              </a:rPr>
              <a:t>超平面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92870" name="Rectangle 6">
            <a:extLst>
              <a:ext uri="{FF2B5EF4-FFF2-40B4-BE49-F238E27FC236}">
                <a16:creationId xmlns:a16="http://schemas.microsoft.com/office/drawing/2014/main" id="{A6CC3C80-254C-4412-8CA5-87765D0FA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716338"/>
            <a:ext cx="1582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集合</a:t>
            </a:r>
          </a:p>
        </p:txBody>
      </p:sp>
      <p:graphicFrame>
        <p:nvGraphicFramePr>
          <p:cNvPr id="292874" name="Object 10">
            <a:extLst>
              <a:ext uri="{FF2B5EF4-FFF2-40B4-BE49-F238E27FC236}">
                <a16:creationId xmlns:a16="http://schemas.microsoft.com/office/drawing/2014/main" id="{EA34DD46-0EA9-47CB-8194-3410FE6B78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275" y="2133600"/>
          <a:ext cx="63881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公式" r:id="rId5" imgW="2654280" imgH="241200" progId="Equation.3">
                  <p:embed/>
                </p:oleObj>
              </mc:Choice>
              <mc:Fallback>
                <p:oleObj name="公式" r:id="rId5" imgW="2654280" imgH="241200" progId="Equation.3">
                  <p:embed/>
                  <p:pic>
                    <p:nvPicPr>
                      <p:cNvPr id="292874" name="Object 10">
                        <a:extLst>
                          <a:ext uri="{FF2B5EF4-FFF2-40B4-BE49-F238E27FC236}">
                            <a16:creationId xmlns:a16="http://schemas.microsoft.com/office/drawing/2014/main" id="{EA34DD46-0EA9-47CB-8194-3410FE6B78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2133600"/>
                        <a:ext cx="63881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75" name="Rectangle 11">
            <a:extLst>
              <a:ext uri="{FF2B5EF4-FFF2-40B4-BE49-F238E27FC236}">
                <a16:creationId xmlns:a16="http://schemas.microsoft.com/office/drawing/2014/main" id="{3D84250A-F98D-4C03-B946-A784CCFA5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24175"/>
            <a:ext cx="4465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称为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n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维</a:t>
            </a:r>
            <a:r>
              <a:rPr kumimoji="1" lang="en-US" altLang="zh-CN" sz="2800" b="1">
                <a:latin typeface="Times New Roman" panose="02020603050405020304" pitchFamily="18" charset="0"/>
              </a:rPr>
              <a:t>Euclid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空间。</a:t>
            </a:r>
          </a:p>
        </p:txBody>
      </p:sp>
      <p:sp>
        <p:nvSpPr>
          <p:cNvPr id="292877" name="Rectangle 13">
            <a:extLst>
              <a:ext uri="{FF2B5EF4-FFF2-40B4-BE49-F238E27FC236}">
                <a16:creationId xmlns:a16="http://schemas.microsoft.com/office/drawing/2014/main" id="{69E88F53-289A-410E-A67F-8E5E8C950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1397000"/>
            <a:ext cx="7056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例</a:t>
            </a:r>
            <a:r>
              <a:rPr lang="en-US" altLang="zh-CN" sz="2800" b="1"/>
              <a:t>. 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n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维向量的全体所组成的集合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9" grpId="0"/>
      <p:bldP spid="292870" grpId="0"/>
      <p:bldP spid="292875" grpId="0"/>
      <p:bldP spid="29287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灯片编号占位符 3">
            <a:extLst>
              <a:ext uri="{FF2B5EF4-FFF2-40B4-BE49-F238E27FC236}">
                <a16:creationId xmlns:a16="http://schemas.microsoft.com/office/drawing/2014/main" id="{ACF1E820-48B3-46EF-9AA3-4117ED08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287348-923F-487F-9E98-E2D895AC41C8}" type="slidenum">
              <a:rPr lang="en-US" altLang="zh-CN"/>
              <a:pPr eaLnBrk="1" hangingPunct="1"/>
              <a:t>50</a:t>
            </a:fld>
            <a:endParaRPr lang="en-US" altLang="zh-CN"/>
          </a:p>
        </p:txBody>
      </p:sp>
      <p:graphicFrame>
        <p:nvGraphicFramePr>
          <p:cNvPr id="137218" name="Object 2">
            <a:extLst>
              <a:ext uri="{FF2B5EF4-FFF2-40B4-BE49-F238E27FC236}">
                <a16:creationId xmlns:a16="http://schemas.microsoft.com/office/drawing/2014/main" id="{A0AD61B3-2848-4E49-A3BB-49E3615DE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443038"/>
          <a:ext cx="38227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8" name="Equation" r:id="rId3" imgW="3822480" imgH="2070000" progId="Equation.DSMT4">
                  <p:embed/>
                </p:oleObj>
              </mc:Choice>
              <mc:Fallback>
                <p:oleObj name="Equation" r:id="rId3" imgW="3822480" imgH="2070000" progId="Equation.DSMT4">
                  <p:embed/>
                  <p:pic>
                    <p:nvPicPr>
                      <p:cNvPr id="137218" name="Object 2">
                        <a:extLst>
                          <a:ext uri="{FF2B5EF4-FFF2-40B4-BE49-F238E27FC236}">
                            <a16:creationId xmlns:a16="http://schemas.microsoft.com/office/drawing/2014/main" id="{A0AD61B3-2848-4E49-A3BB-49E3615DE5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443038"/>
                        <a:ext cx="38227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19" name="Object 3">
            <a:extLst>
              <a:ext uri="{FF2B5EF4-FFF2-40B4-BE49-F238E27FC236}">
                <a16:creationId xmlns:a16="http://schemas.microsoft.com/office/drawing/2014/main" id="{33025DE5-A7E9-4DBE-B613-E79196131C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532188"/>
          <a:ext cx="3667125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9" name="Equation" r:id="rId5" imgW="3593880" imgH="2070000" progId="Equation.DSMT4">
                  <p:embed/>
                </p:oleObj>
              </mc:Choice>
              <mc:Fallback>
                <p:oleObj name="Equation" r:id="rId5" imgW="3593880" imgH="2070000" progId="Equation.DSMT4">
                  <p:embed/>
                  <p:pic>
                    <p:nvPicPr>
                      <p:cNvPr id="137219" name="Object 3">
                        <a:extLst>
                          <a:ext uri="{FF2B5EF4-FFF2-40B4-BE49-F238E27FC236}">
                            <a16:creationId xmlns:a16="http://schemas.microsoft.com/office/drawing/2014/main" id="{33025DE5-A7E9-4DBE-B613-E79196131C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32188"/>
                        <a:ext cx="3667125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0" name="Object 4">
            <a:extLst>
              <a:ext uri="{FF2B5EF4-FFF2-40B4-BE49-F238E27FC236}">
                <a16:creationId xmlns:a16="http://schemas.microsoft.com/office/drawing/2014/main" id="{7B1C2C70-7C76-4ECA-837B-AE9961D4DA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0475" y="5543550"/>
          <a:ext cx="165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0" name="Equation" r:id="rId7" imgW="1650960" imgH="393480" progId="Equation.DSMT4">
                  <p:embed/>
                </p:oleObj>
              </mc:Choice>
              <mc:Fallback>
                <p:oleObj name="Equation" r:id="rId7" imgW="1650960" imgH="393480" progId="Equation.DSMT4">
                  <p:embed/>
                  <p:pic>
                    <p:nvPicPr>
                      <p:cNvPr id="137220" name="Object 4">
                        <a:extLst>
                          <a:ext uri="{FF2B5EF4-FFF2-40B4-BE49-F238E27FC236}">
                            <a16:creationId xmlns:a16="http://schemas.microsoft.com/office/drawing/2014/main" id="{7B1C2C70-7C76-4ECA-837B-AE9961D4DA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5543550"/>
                        <a:ext cx="1651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>
            <a:extLst>
              <a:ext uri="{FF2B5EF4-FFF2-40B4-BE49-F238E27FC236}">
                <a16:creationId xmlns:a16="http://schemas.microsoft.com/office/drawing/2014/main" id="{C8600BB5-9914-407C-A8C4-8B9FAD964275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445125"/>
            <a:ext cx="4248150" cy="457200"/>
            <a:chOff x="1701" y="2416"/>
            <a:chExt cx="2676" cy="288"/>
          </a:xfrm>
        </p:grpSpPr>
        <p:graphicFrame>
          <p:nvGraphicFramePr>
            <p:cNvPr id="35845" name="Object 8">
              <a:extLst>
                <a:ext uri="{FF2B5EF4-FFF2-40B4-BE49-F238E27FC236}">
                  <a16:creationId xmlns:a16="http://schemas.microsoft.com/office/drawing/2014/main" id="{9A67E7AC-CB77-4620-8928-C114DD4932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2432"/>
            <a:ext cx="8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1" name="Equation" r:id="rId9" imgW="1307880" imgH="431640" progId="Equation.DSMT4">
                    <p:embed/>
                  </p:oleObj>
                </mc:Choice>
                <mc:Fallback>
                  <p:oleObj name="Equation" r:id="rId9" imgW="1307880" imgH="431640" progId="Equation.DSMT4">
                    <p:embed/>
                    <p:pic>
                      <p:nvPicPr>
                        <p:cNvPr id="35845" name="Object 8">
                          <a:extLst>
                            <a:ext uri="{FF2B5EF4-FFF2-40B4-BE49-F238E27FC236}">
                              <a16:creationId xmlns:a16="http://schemas.microsoft.com/office/drawing/2014/main" id="{9A67E7AC-CB77-4620-8928-C114DD4932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432"/>
                          <a:ext cx="8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7" name="Text Box 11">
              <a:extLst>
                <a:ext uri="{FF2B5EF4-FFF2-40B4-BE49-F238E27FC236}">
                  <a16:creationId xmlns:a16="http://schemas.microsoft.com/office/drawing/2014/main" id="{203AF241-8527-441E-9D19-F72993BF6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" y="2416"/>
              <a:ext cx="18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是一个最大无关组。</a:t>
              </a:r>
            </a:p>
          </p:txBody>
        </p:sp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A6DEF0E9-1F20-4908-B86D-CF7EB1E822F7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4005263"/>
            <a:ext cx="3240087" cy="936625"/>
            <a:chOff x="3590" y="2523"/>
            <a:chExt cx="1966" cy="590"/>
          </a:xfrm>
        </p:grpSpPr>
        <p:sp>
          <p:nvSpPr>
            <p:cNvPr id="35852" name="Line 20">
              <a:extLst>
                <a:ext uri="{FF2B5EF4-FFF2-40B4-BE49-F238E27FC236}">
                  <a16:creationId xmlns:a16="http://schemas.microsoft.com/office/drawing/2014/main" id="{991D72B5-98BD-4712-8233-E0DE59F04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0" y="2523"/>
              <a:ext cx="341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3" name="Line 21">
              <a:extLst>
                <a:ext uri="{FF2B5EF4-FFF2-40B4-BE49-F238E27FC236}">
                  <a16:creationId xmlns:a16="http://schemas.microsoft.com/office/drawing/2014/main" id="{0C3EFF91-F862-498B-BA79-C045F7498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1" y="2523"/>
              <a:ext cx="0" cy="29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Line 22">
              <a:extLst>
                <a:ext uri="{FF2B5EF4-FFF2-40B4-BE49-F238E27FC236}">
                  <a16:creationId xmlns:a16="http://schemas.microsoft.com/office/drawing/2014/main" id="{AB9693CB-154A-45E8-83F7-31B59B55B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1" y="2811"/>
              <a:ext cx="1263" cy="2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Line 23">
              <a:extLst>
                <a:ext uri="{FF2B5EF4-FFF2-40B4-BE49-F238E27FC236}">
                  <a16:creationId xmlns:a16="http://schemas.microsoft.com/office/drawing/2014/main" id="{BCA13F64-FC42-4D7A-AFAB-3C9C793BC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4" y="2821"/>
              <a:ext cx="0" cy="28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Line 24">
              <a:extLst>
                <a:ext uri="{FF2B5EF4-FFF2-40B4-BE49-F238E27FC236}">
                  <a16:creationId xmlns:a16="http://schemas.microsoft.com/office/drawing/2014/main" id="{893ED008-3B3A-46FF-8616-85D7825BB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4" y="3110"/>
              <a:ext cx="362" cy="3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7241" name="Oval 25">
            <a:extLst>
              <a:ext uri="{FF2B5EF4-FFF2-40B4-BE49-F238E27FC236}">
                <a16:creationId xmlns:a16="http://schemas.microsoft.com/office/drawing/2014/main" id="{C959BF2D-57E4-4C59-91E5-D7CD8EEBA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3948113"/>
            <a:ext cx="503238" cy="503237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7242" name="Oval 26">
            <a:extLst>
              <a:ext uri="{FF2B5EF4-FFF2-40B4-BE49-F238E27FC236}">
                <a16:creationId xmlns:a16="http://schemas.microsoft.com/office/drawing/2014/main" id="{4FCBE843-F536-4239-91AC-D06D9D30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437063"/>
            <a:ext cx="503237" cy="503237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7243" name="Oval 27">
            <a:extLst>
              <a:ext uri="{FF2B5EF4-FFF2-40B4-BE49-F238E27FC236}">
                <a16:creationId xmlns:a16="http://schemas.microsoft.com/office/drawing/2014/main" id="{467FFED7-54DB-4347-96BE-9D743B797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3" y="3514725"/>
            <a:ext cx="503237" cy="503238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41" grpId="0" animBg="1"/>
      <p:bldP spid="137242" grpId="0" animBg="1"/>
      <p:bldP spid="13724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灯片编号占位符 3">
            <a:extLst>
              <a:ext uri="{FF2B5EF4-FFF2-40B4-BE49-F238E27FC236}">
                <a16:creationId xmlns:a16="http://schemas.microsoft.com/office/drawing/2014/main" id="{9A15CBF3-B320-4068-BACC-F9848630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1ACD09-C037-40E0-8B91-9C13AC30A7F5}" type="slidenum">
              <a:rPr lang="en-US" altLang="zh-CN"/>
              <a:pPr eaLnBrk="1" hangingPunct="1"/>
              <a:t>51</a:t>
            </a:fld>
            <a:endParaRPr lang="en-US" altLang="zh-CN"/>
          </a:p>
        </p:txBody>
      </p:sp>
      <p:sp>
        <p:nvSpPr>
          <p:cNvPr id="124931" name="Text Box 3">
            <a:extLst>
              <a:ext uri="{FF2B5EF4-FFF2-40B4-BE49-F238E27FC236}">
                <a16:creationId xmlns:a16="http://schemas.microsoft.com/office/drawing/2014/main" id="{1976E116-B999-4EC4-B952-B7A7074DE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373313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例</a:t>
            </a:r>
            <a:r>
              <a:rPr lang="en-US" altLang="zh-CN" sz="2400" b="1">
                <a:latin typeface="Times New Roman" panose="02020603050405020304" pitchFamily="18" charset="0"/>
              </a:rPr>
              <a:t>2 </a:t>
            </a:r>
            <a:r>
              <a:rPr lang="zh-CN" altLang="en-US" sz="2400" b="1">
                <a:latin typeface="Times New Roman" panose="02020603050405020304" pitchFamily="18" charset="0"/>
              </a:rPr>
              <a:t>：求矩阵</a:t>
            </a:r>
          </a:p>
        </p:txBody>
      </p:sp>
      <p:graphicFrame>
        <p:nvGraphicFramePr>
          <p:cNvPr id="124932" name="Object 4">
            <a:extLst>
              <a:ext uri="{FF2B5EF4-FFF2-40B4-BE49-F238E27FC236}">
                <a16:creationId xmlns:a16="http://schemas.microsoft.com/office/drawing/2014/main" id="{71D7138C-8A94-406D-88C8-4314CD229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196975"/>
          <a:ext cx="4967287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3" imgW="1981080" imgH="1155600" progId="Equation.DSMT4">
                  <p:embed/>
                </p:oleObj>
              </mc:Choice>
              <mc:Fallback>
                <p:oleObj name="Equation" r:id="rId3" imgW="1981080" imgH="1155600" progId="Equation.DSMT4">
                  <p:embed/>
                  <p:pic>
                    <p:nvPicPr>
                      <p:cNvPr id="124932" name="Object 4">
                        <a:extLst>
                          <a:ext uri="{FF2B5EF4-FFF2-40B4-BE49-F238E27FC236}">
                            <a16:creationId xmlns:a16="http://schemas.microsoft.com/office/drawing/2014/main" id="{71D7138C-8A94-406D-88C8-4314CD229E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196975"/>
                        <a:ext cx="4967287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Text Box 5">
            <a:extLst>
              <a:ext uri="{FF2B5EF4-FFF2-40B4-BE49-F238E27FC236}">
                <a16:creationId xmlns:a16="http://schemas.microsoft.com/office/drawing/2014/main" id="{1B7550A7-8B3E-4C77-B653-2BBA6AAC9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205288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的列向量组的一个最大无关组，并把其余的</a:t>
            </a:r>
            <a:r>
              <a:rPr lang="zh-CN" altLang="en-US" sz="2400" b="1"/>
              <a:t>向量用</a:t>
            </a:r>
          </a:p>
        </p:txBody>
      </p:sp>
      <p:sp>
        <p:nvSpPr>
          <p:cNvPr id="124939" name="Text Box 11">
            <a:extLst>
              <a:ext uri="{FF2B5EF4-FFF2-40B4-BE49-F238E27FC236}">
                <a16:creationId xmlns:a16="http://schemas.microsoft.com/office/drawing/2014/main" id="{87BE2173-C6C8-4EC6-AAF8-E5718D729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797425"/>
            <a:ext cx="691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这个最大无关组线性表示。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ACFC11-7391-452E-B089-9A9E26C41BC0}"/>
              </a:ext>
            </a:extLst>
          </p:cNvPr>
          <p:cNvSpPr txBox="1"/>
          <p:nvPr/>
        </p:nvSpPr>
        <p:spPr>
          <a:xfrm>
            <a:off x="611560" y="5517232"/>
            <a:ext cx="544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方法：行变换不改变列向量间线性关系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4DEC4E-39AE-4AEB-849C-9959B39E7CC3}"/>
              </a:ext>
            </a:extLst>
          </p:cNvPr>
          <p:cNvSpPr txBox="1"/>
          <p:nvPr/>
        </p:nvSpPr>
        <p:spPr>
          <a:xfrm>
            <a:off x="1521849" y="6021288"/>
            <a:ext cx="6062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行变换为</a:t>
            </a:r>
            <a:r>
              <a:rPr lang="zh-CN" altLang="en-US" sz="2400" b="1" dirty="0">
                <a:solidFill>
                  <a:srgbClr val="0000CC"/>
                </a:solidFill>
              </a:rPr>
              <a:t>行最简形</a:t>
            </a:r>
            <a:r>
              <a:rPr lang="zh-CN" altLang="en-US" sz="2400" b="1" dirty="0"/>
              <a:t>以看清列向量间线性关系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autoUpdateAnimBg="0"/>
      <p:bldP spid="124933" grpId="0" autoUpdateAnimBg="0"/>
      <p:bldP spid="124939" grpId="0" autoUpdateAnimBg="0"/>
      <p:bldP spid="9" grpId="0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979FA734-156E-4B09-A9BD-BB0C7B2A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84ACFC-066B-4E0E-B142-58268D5A4FBD}" type="slidenum">
              <a:rPr lang="en-US" altLang="zh-CN"/>
              <a:pPr eaLnBrk="1" hangingPunct="1"/>
              <a:t>52</a:t>
            </a:fld>
            <a:endParaRPr lang="en-US" altLang="zh-CN"/>
          </a:p>
        </p:txBody>
      </p:sp>
      <p:graphicFrame>
        <p:nvGraphicFramePr>
          <p:cNvPr id="344064" name="Object 1024">
            <a:extLst>
              <a:ext uri="{FF2B5EF4-FFF2-40B4-BE49-F238E27FC236}">
                <a16:creationId xmlns:a16="http://schemas.microsoft.com/office/drawing/2014/main" id="{47FF1799-AB8E-491C-91F6-055F8C05C5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349500"/>
          <a:ext cx="4652963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Equation" r:id="rId3" imgW="4508280" imgH="2603160" progId="Equation.DSMT4">
                  <p:embed/>
                </p:oleObj>
              </mc:Choice>
              <mc:Fallback>
                <p:oleObj name="Equation" r:id="rId3" imgW="4508280" imgH="2603160" progId="Equation.DSMT4">
                  <p:embed/>
                  <p:pic>
                    <p:nvPicPr>
                      <p:cNvPr id="344064" name="Object 1024">
                        <a:extLst>
                          <a:ext uri="{FF2B5EF4-FFF2-40B4-BE49-F238E27FC236}">
                            <a16:creationId xmlns:a16="http://schemas.microsoft.com/office/drawing/2014/main" id="{47FF1799-AB8E-491C-91F6-055F8C05C5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349500"/>
                        <a:ext cx="4652963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>
            <a:extLst>
              <a:ext uri="{FF2B5EF4-FFF2-40B4-BE49-F238E27FC236}">
                <a16:creationId xmlns:a16="http://schemas.microsoft.com/office/drawing/2014/main" id="{D8A9E556-1A41-4D05-9257-DC84EC7FA080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1341438"/>
            <a:ext cx="4824412" cy="520700"/>
            <a:chOff x="749" y="3193"/>
            <a:chExt cx="3039" cy="328"/>
          </a:xfrm>
        </p:grpSpPr>
        <p:sp>
          <p:nvSpPr>
            <p:cNvPr id="37894" name="Text Box 25">
              <a:extLst>
                <a:ext uri="{FF2B5EF4-FFF2-40B4-BE49-F238E27FC236}">
                  <a16:creationId xmlns:a16="http://schemas.microsoft.com/office/drawing/2014/main" id="{1866084C-786C-4A36-A8DE-C290FD08C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" y="3193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宋体" panose="02010600030101010101" pitchFamily="2" charset="-122"/>
                </a:rPr>
                <a:t>解</a:t>
              </a:r>
              <a:r>
                <a:rPr lang="en-US" altLang="zh-CN" sz="2400" b="1">
                  <a:latin typeface="宋体" panose="02010600030101010101" pitchFamily="2" charset="-122"/>
                </a:rPr>
                <a:t>:</a:t>
              </a:r>
            </a:p>
          </p:txBody>
        </p:sp>
        <p:graphicFrame>
          <p:nvGraphicFramePr>
            <p:cNvPr id="37891" name="Object 1025">
              <a:extLst>
                <a:ext uri="{FF2B5EF4-FFF2-40B4-BE49-F238E27FC236}">
                  <a16:creationId xmlns:a16="http://schemas.microsoft.com/office/drawing/2014/main" id="{820DBB6A-CCFD-47C9-9365-7FA322A950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7" y="3242"/>
            <a:ext cx="263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5" name="Equation" r:id="rId5" imgW="4076640" imgH="431640" progId="Equation.DSMT4">
                    <p:embed/>
                  </p:oleObj>
                </mc:Choice>
                <mc:Fallback>
                  <p:oleObj name="Equation" r:id="rId5" imgW="4076640" imgH="431640" progId="Equation.DSMT4">
                    <p:embed/>
                    <p:pic>
                      <p:nvPicPr>
                        <p:cNvPr id="37891" name="Object 1025">
                          <a:extLst>
                            <a:ext uri="{FF2B5EF4-FFF2-40B4-BE49-F238E27FC236}">
                              <a16:creationId xmlns:a16="http://schemas.microsoft.com/office/drawing/2014/main" id="{820DBB6A-CCFD-47C9-9365-7FA322A950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3242"/>
                          <a:ext cx="2631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C352DB17-6FA6-40E6-AEA6-89610BF2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02315D-CCC5-4201-AB8B-918BCDF50D0C}" type="slidenum">
              <a:rPr lang="en-US" altLang="zh-CN"/>
              <a:pPr eaLnBrk="1" hangingPunct="1"/>
              <a:t>53</a:t>
            </a:fld>
            <a:endParaRPr lang="en-US" altLang="zh-CN"/>
          </a:p>
        </p:txBody>
      </p:sp>
      <p:graphicFrame>
        <p:nvGraphicFramePr>
          <p:cNvPr id="331787" name="Object 11">
            <a:extLst>
              <a:ext uri="{FF2B5EF4-FFF2-40B4-BE49-F238E27FC236}">
                <a16:creationId xmlns:a16="http://schemas.microsoft.com/office/drawing/2014/main" id="{9F964986-E83B-48EC-A032-548C326716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060575"/>
          <a:ext cx="4535488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Equation" r:id="rId3" imgW="3733560" imgH="2603160" progId="Equation.DSMT4">
                  <p:embed/>
                </p:oleObj>
              </mc:Choice>
              <mc:Fallback>
                <p:oleObj name="Equation" r:id="rId3" imgW="3733560" imgH="2603160" progId="Equation.DSMT4">
                  <p:embed/>
                  <p:pic>
                    <p:nvPicPr>
                      <p:cNvPr id="331787" name="Object 11">
                        <a:extLst>
                          <a:ext uri="{FF2B5EF4-FFF2-40B4-BE49-F238E27FC236}">
                            <a16:creationId xmlns:a16="http://schemas.microsoft.com/office/drawing/2014/main" id="{9F964986-E83B-48EC-A032-548C326716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060575"/>
                        <a:ext cx="4535488" cy="302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8" name="Oval 12">
            <a:extLst>
              <a:ext uri="{FF2B5EF4-FFF2-40B4-BE49-F238E27FC236}">
                <a16:creationId xmlns:a16="http://schemas.microsoft.com/office/drawing/2014/main" id="{6AD31EB7-327E-4F77-B6CB-60A939810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463" y="2032000"/>
            <a:ext cx="574675" cy="576263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89" name="Oval 13">
            <a:extLst>
              <a:ext uri="{FF2B5EF4-FFF2-40B4-BE49-F238E27FC236}">
                <a16:creationId xmlns:a16="http://schemas.microsoft.com/office/drawing/2014/main" id="{A7F9430A-4B01-4D35-8780-DF07004E6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636838"/>
            <a:ext cx="576263" cy="576262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93" name="Oval 17">
            <a:extLst>
              <a:ext uri="{FF2B5EF4-FFF2-40B4-BE49-F238E27FC236}">
                <a16:creationId xmlns:a16="http://schemas.microsoft.com/office/drawing/2014/main" id="{E308F067-3DE9-4DED-924C-9CF7A3D2B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3270250"/>
            <a:ext cx="576263" cy="576263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1B622072-EAC7-4C3A-A2F0-990F4E89953B}"/>
              </a:ext>
            </a:extLst>
          </p:cNvPr>
          <p:cNvGrpSpPr>
            <a:grpSpLocks/>
          </p:cNvGrpSpPr>
          <p:nvPr/>
        </p:nvGrpSpPr>
        <p:grpSpPr bwMode="auto">
          <a:xfrm>
            <a:off x="3246438" y="2060575"/>
            <a:ext cx="3270250" cy="1798638"/>
            <a:chOff x="2045" y="482"/>
            <a:chExt cx="2060" cy="1179"/>
          </a:xfrm>
        </p:grpSpPr>
        <p:sp>
          <p:nvSpPr>
            <p:cNvPr id="38920" name="Line 5">
              <a:extLst>
                <a:ext uri="{FF2B5EF4-FFF2-40B4-BE49-F238E27FC236}">
                  <a16:creationId xmlns:a16="http://schemas.microsoft.com/office/drawing/2014/main" id="{B5C9AC62-5EDD-44AD-8EB1-D6C4EFE15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482"/>
              <a:ext cx="0" cy="3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1" name="Line 6">
              <a:extLst>
                <a:ext uri="{FF2B5EF4-FFF2-40B4-BE49-F238E27FC236}">
                  <a16:creationId xmlns:a16="http://schemas.microsoft.com/office/drawing/2014/main" id="{61A2E02A-2A50-4E81-8C18-B94D07AA5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5" y="845"/>
              <a:ext cx="427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2" name="Line 7">
              <a:extLst>
                <a:ext uri="{FF2B5EF4-FFF2-40B4-BE49-F238E27FC236}">
                  <a16:creationId xmlns:a16="http://schemas.microsoft.com/office/drawing/2014/main" id="{92F1E90F-4AD2-4172-8BB7-269D63B93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251"/>
              <a:ext cx="0" cy="41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3" name="Line 8">
              <a:extLst>
                <a:ext uri="{FF2B5EF4-FFF2-40B4-BE49-F238E27FC236}">
                  <a16:creationId xmlns:a16="http://schemas.microsoft.com/office/drawing/2014/main" id="{E1D55C1B-6936-42B6-A0AE-2B36FA7E9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1253"/>
              <a:ext cx="903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4" name="Line 10">
              <a:extLst>
                <a:ext uri="{FF2B5EF4-FFF2-40B4-BE49-F238E27FC236}">
                  <a16:creationId xmlns:a16="http://schemas.microsoft.com/office/drawing/2014/main" id="{D15377EC-3624-465C-8051-4DF1D70FD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5" y="1660"/>
              <a:ext cx="730" cy="1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5" name="Line 18">
              <a:extLst>
                <a:ext uri="{FF2B5EF4-FFF2-40B4-BE49-F238E27FC236}">
                  <a16:creationId xmlns:a16="http://schemas.microsoft.com/office/drawing/2014/main" id="{267403BB-C9CA-45E0-B474-A8DD642AD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845"/>
              <a:ext cx="0" cy="41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1BFE436-B2A9-440E-9AD4-2602283929EB}"/>
                  </a:ext>
                </a:extLst>
              </p:cNvPr>
              <p:cNvSpPr txBox="1"/>
              <p:nvPr/>
            </p:nvSpPr>
            <p:spPr>
              <a:xfrm>
                <a:off x="2792916" y="1430099"/>
                <a:ext cx="4535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1BFE436-B2A9-440E-9AD4-260228392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916" y="1430099"/>
                <a:ext cx="45352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C53EE17-396A-4192-B1A2-BCC5708DE541}"/>
                  </a:ext>
                </a:extLst>
              </p:cNvPr>
              <p:cNvSpPr txBox="1"/>
              <p:nvPr/>
            </p:nvSpPr>
            <p:spPr>
              <a:xfrm>
                <a:off x="3380039" y="1430098"/>
                <a:ext cx="4617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C53EE17-396A-4192-B1A2-BCC5708DE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39" y="1430098"/>
                <a:ext cx="46179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41941A9-240B-494C-B12A-27B1225910D7}"/>
                  </a:ext>
                </a:extLst>
              </p:cNvPr>
              <p:cNvSpPr txBox="1"/>
              <p:nvPr/>
            </p:nvSpPr>
            <p:spPr>
              <a:xfrm>
                <a:off x="3981534" y="1430098"/>
                <a:ext cx="4617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41941A9-240B-494C-B12A-27B122591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534" y="1430098"/>
                <a:ext cx="46179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70B9684-20DF-4373-A7E9-ED744B1A8525}"/>
                  </a:ext>
                </a:extLst>
              </p:cNvPr>
              <p:cNvSpPr txBox="1"/>
              <p:nvPr/>
            </p:nvSpPr>
            <p:spPr>
              <a:xfrm>
                <a:off x="4708751" y="1430097"/>
                <a:ext cx="4617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70B9684-20DF-4373-A7E9-ED744B1A8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51" y="1430097"/>
                <a:ext cx="46179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16DA5FC-81CB-402F-9B51-6D5CDFF9343B}"/>
                  </a:ext>
                </a:extLst>
              </p:cNvPr>
              <p:cNvSpPr txBox="1"/>
              <p:nvPr/>
            </p:nvSpPr>
            <p:spPr>
              <a:xfrm>
                <a:off x="5459874" y="1430097"/>
                <a:ext cx="4617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16DA5FC-81CB-402F-9B51-6D5CDFF93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874" y="1430097"/>
                <a:ext cx="46179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0D352F-BA2B-42E0-891E-66C4B0A46369}"/>
                  </a:ext>
                </a:extLst>
              </p:cNvPr>
              <p:cNvSpPr txBox="1"/>
              <p:nvPr/>
            </p:nvSpPr>
            <p:spPr>
              <a:xfrm>
                <a:off x="6084168" y="1430097"/>
                <a:ext cx="4617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0D352F-BA2B-42E0-891E-66C4B0A46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430097"/>
                <a:ext cx="46179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1FB97F-B01A-4760-8EE1-8EBC065AE20E}"/>
                  </a:ext>
                </a:extLst>
              </p:cNvPr>
              <p:cNvSpPr txBox="1"/>
              <p:nvPr/>
            </p:nvSpPr>
            <p:spPr>
              <a:xfrm>
                <a:off x="899592" y="5282764"/>
                <a:ext cx="45109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sz="2800" dirty="0"/>
                  <a:t> 是一个最大无关组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1FB97F-B01A-4760-8EE1-8EBC065AE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282764"/>
                <a:ext cx="4510978" cy="523220"/>
              </a:xfrm>
              <a:prstGeom prst="rect">
                <a:avLst/>
              </a:prstGeom>
              <a:blipFill>
                <a:blip r:embed="rId11"/>
                <a:stretch>
                  <a:fillRect t="-16471" r="-1351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4FA5461-E397-4914-AE51-AABB2039F7BA}"/>
                  </a:ext>
                </a:extLst>
              </p:cNvPr>
              <p:cNvSpPr txBox="1"/>
              <p:nvPr/>
            </p:nvSpPr>
            <p:spPr>
              <a:xfrm>
                <a:off x="875088" y="6005573"/>
                <a:ext cx="1119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4FA5461-E397-4914-AE51-AABB2039F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88" y="6005573"/>
                <a:ext cx="111953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66D28DE-EEB9-4975-852D-32497BEFB221}"/>
                  </a:ext>
                </a:extLst>
              </p:cNvPr>
              <p:cNvSpPr txBox="1"/>
              <p:nvPr/>
            </p:nvSpPr>
            <p:spPr>
              <a:xfrm>
                <a:off x="2473028" y="6005573"/>
                <a:ext cx="22675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66D28DE-EEB9-4975-852D-32497BEFB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028" y="6005573"/>
                <a:ext cx="2267544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AF63F3A-2A56-4C47-AB8F-727BCF5D20A5}"/>
                  </a:ext>
                </a:extLst>
              </p:cNvPr>
              <p:cNvSpPr txBox="1"/>
              <p:nvPr/>
            </p:nvSpPr>
            <p:spPr>
              <a:xfrm>
                <a:off x="5228338" y="5999960"/>
                <a:ext cx="28624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AF63F3A-2A56-4C47-AB8F-727BCF5D2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338" y="5999960"/>
                <a:ext cx="286245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8" grpId="0" animBg="1"/>
      <p:bldP spid="331789" grpId="0" animBg="1"/>
      <p:bldP spid="331793" grpId="0" animBg="1"/>
      <p:bldP spid="3" grpId="0"/>
      <p:bldP spid="15" grpId="0"/>
      <p:bldP spid="16" grpId="0"/>
      <p:bldP spid="17" grpId="0"/>
      <p:bldP spid="18" grpId="0"/>
      <p:bldP spid="19" grpId="0"/>
      <p:bldP spid="4" grpId="0"/>
      <p:bldP spid="21" grpId="0"/>
      <p:bldP spid="22" grpId="0"/>
      <p:bldP spid="2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灯片编号占位符 3">
            <a:extLst>
              <a:ext uri="{FF2B5EF4-FFF2-40B4-BE49-F238E27FC236}">
                <a16:creationId xmlns:a16="http://schemas.microsoft.com/office/drawing/2014/main" id="{6C5801EB-AF14-4682-BCC2-9A8B2248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5FEA8B-4AFF-4A39-9D88-C1EC1B354F21}" type="slidenum">
              <a:rPr lang="en-US" altLang="zh-CN"/>
              <a:pPr eaLnBrk="1" hangingPunct="1"/>
              <a:t>54</a:t>
            </a:fld>
            <a:endParaRPr lang="en-US" altLang="zh-CN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75E9776-906D-4074-A5DD-99A354341CD4}"/>
              </a:ext>
            </a:extLst>
          </p:cNvPr>
          <p:cNvGrpSpPr>
            <a:grpSpLocks/>
          </p:cNvGrpSpPr>
          <p:nvPr/>
        </p:nvGrpSpPr>
        <p:grpSpPr bwMode="auto">
          <a:xfrm>
            <a:off x="1355725" y="1557338"/>
            <a:ext cx="4511675" cy="581025"/>
            <a:chOff x="431" y="2618"/>
            <a:chExt cx="2842" cy="366"/>
          </a:xfrm>
        </p:grpSpPr>
        <p:graphicFrame>
          <p:nvGraphicFramePr>
            <p:cNvPr id="39941" name="Object 5">
              <a:extLst>
                <a:ext uri="{FF2B5EF4-FFF2-40B4-BE49-F238E27FC236}">
                  <a16:creationId xmlns:a16="http://schemas.microsoft.com/office/drawing/2014/main" id="{E76263F4-A9E5-4E30-9F1F-9D0942D42F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" y="2618"/>
            <a:ext cx="1179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74" name="Equation" r:id="rId3" imgW="736560" imgH="228600" progId="Equation.DSMT4">
                    <p:embed/>
                  </p:oleObj>
                </mc:Choice>
                <mc:Fallback>
                  <p:oleObj name="Equation" r:id="rId3" imgW="736560" imgH="228600" progId="Equation.DSMT4">
                    <p:embed/>
                    <p:pic>
                      <p:nvPicPr>
                        <p:cNvPr id="39941" name="Object 5">
                          <a:extLst>
                            <a:ext uri="{FF2B5EF4-FFF2-40B4-BE49-F238E27FC236}">
                              <a16:creationId xmlns:a16="http://schemas.microsoft.com/office/drawing/2014/main" id="{E76263F4-A9E5-4E30-9F1F-9D0942D42F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618"/>
                          <a:ext cx="1179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4" name="Text Box 6">
              <a:extLst>
                <a:ext uri="{FF2B5EF4-FFF2-40B4-BE49-F238E27FC236}">
                  <a16:creationId xmlns:a16="http://schemas.microsoft.com/office/drawing/2014/main" id="{A4140345-2D6C-4919-97B1-8194B47FA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667"/>
              <a:ext cx="17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anose="02020603050405020304" pitchFamily="18" charset="0"/>
                </a:rPr>
                <a:t>是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一个最大无关组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.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29735" name="Object 7">
            <a:extLst>
              <a:ext uri="{FF2B5EF4-FFF2-40B4-BE49-F238E27FC236}">
                <a16:creationId xmlns:a16="http://schemas.microsoft.com/office/drawing/2014/main" id="{0B87A1A7-AF03-4574-8B15-762185869B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8463" y="2349500"/>
          <a:ext cx="9826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5" name="Equation" r:id="rId5" imgW="419040" imgH="228600" progId="Equation.DSMT4">
                  <p:embed/>
                </p:oleObj>
              </mc:Choice>
              <mc:Fallback>
                <p:oleObj name="Equation" r:id="rId5" imgW="419040" imgH="228600" progId="Equation.DSMT4">
                  <p:embed/>
                  <p:pic>
                    <p:nvPicPr>
                      <p:cNvPr id="329735" name="Object 7">
                        <a:extLst>
                          <a:ext uri="{FF2B5EF4-FFF2-40B4-BE49-F238E27FC236}">
                            <a16:creationId xmlns:a16="http://schemas.microsoft.com/office/drawing/2014/main" id="{0B87A1A7-AF03-4574-8B15-762185869B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2349500"/>
                        <a:ext cx="9826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6" name="Object 8">
            <a:extLst>
              <a:ext uri="{FF2B5EF4-FFF2-40B4-BE49-F238E27FC236}">
                <a16:creationId xmlns:a16="http://schemas.microsoft.com/office/drawing/2014/main" id="{E6E2791A-E25A-4D10-A047-DCA98BCB6C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3054350"/>
          <a:ext cx="20621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6" name="Equation" r:id="rId7" imgW="876240" imgH="228600" progId="Equation.DSMT4">
                  <p:embed/>
                </p:oleObj>
              </mc:Choice>
              <mc:Fallback>
                <p:oleObj name="Equation" r:id="rId7" imgW="876240" imgH="228600" progId="Equation.DSMT4">
                  <p:embed/>
                  <p:pic>
                    <p:nvPicPr>
                      <p:cNvPr id="329736" name="Object 8">
                        <a:extLst>
                          <a:ext uri="{FF2B5EF4-FFF2-40B4-BE49-F238E27FC236}">
                            <a16:creationId xmlns:a16="http://schemas.microsoft.com/office/drawing/2014/main" id="{E6E2791A-E25A-4D10-A047-DCA98BCB6C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054350"/>
                        <a:ext cx="20621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7" name="Object 9">
            <a:extLst>
              <a:ext uri="{FF2B5EF4-FFF2-40B4-BE49-F238E27FC236}">
                <a16:creationId xmlns:a16="http://schemas.microsoft.com/office/drawing/2014/main" id="{C20D555E-00E0-449A-A18A-2502C69EBE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4175" y="3751263"/>
          <a:ext cx="25812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7" name="Equation" r:id="rId9" imgW="1091880" imgH="228600" progId="Equation.DSMT4">
                  <p:embed/>
                </p:oleObj>
              </mc:Choice>
              <mc:Fallback>
                <p:oleObj name="Equation" r:id="rId9" imgW="1091880" imgH="228600" progId="Equation.DSMT4">
                  <p:embed/>
                  <p:pic>
                    <p:nvPicPr>
                      <p:cNvPr id="329737" name="Object 9">
                        <a:extLst>
                          <a:ext uri="{FF2B5EF4-FFF2-40B4-BE49-F238E27FC236}">
                            <a16:creationId xmlns:a16="http://schemas.microsoft.com/office/drawing/2014/main" id="{C20D555E-00E0-449A-A18A-2502C69EBE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3751263"/>
                        <a:ext cx="25812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灯片编号占位符 3">
            <a:extLst>
              <a:ext uri="{FF2B5EF4-FFF2-40B4-BE49-F238E27FC236}">
                <a16:creationId xmlns:a16="http://schemas.microsoft.com/office/drawing/2014/main" id="{90DCDDF4-0AF7-4203-9E12-D790C9BB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FECBCA-7DBD-43F1-8FBE-E895FBA0915B}" type="slidenum">
              <a:rPr lang="en-US" altLang="zh-CN"/>
              <a:pPr eaLnBrk="1" hangingPunct="1"/>
              <a:t>55</a:t>
            </a:fld>
            <a:endParaRPr lang="en-US" altLang="zh-CN"/>
          </a:p>
        </p:txBody>
      </p:sp>
      <p:graphicFrame>
        <p:nvGraphicFramePr>
          <p:cNvPr id="274441" name="Object 9">
            <a:extLst>
              <a:ext uri="{FF2B5EF4-FFF2-40B4-BE49-F238E27FC236}">
                <a16:creationId xmlns:a16="http://schemas.microsoft.com/office/drawing/2014/main" id="{E426559E-9D84-4417-BF08-9B9887ECF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530475"/>
          <a:ext cx="63515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2" name="Equation" r:id="rId3" imgW="6972120" imgH="431640" progId="Equation.DSMT4">
                  <p:embed/>
                </p:oleObj>
              </mc:Choice>
              <mc:Fallback>
                <p:oleObj name="Equation" r:id="rId3" imgW="6972120" imgH="431640" progId="Equation.DSMT4">
                  <p:embed/>
                  <p:pic>
                    <p:nvPicPr>
                      <p:cNvPr id="274441" name="Object 9">
                        <a:extLst>
                          <a:ext uri="{FF2B5EF4-FFF2-40B4-BE49-F238E27FC236}">
                            <a16:creationId xmlns:a16="http://schemas.microsoft.com/office/drawing/2014/main" id="{E426559E-9D84-4417-BF08-9B9887ECF5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30475"/>
                        <a:ext cx="63515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5" name="Text Box 13">
            <a:extLst>
              <a:ext uri="{FF2B5EF4-FFF2-40B4-BE49-F238E27FC236}">
                <a16:creationId xmlns:a16="http://schemas.microsoft.com/office/drawing/2014/main" id="{0D63DD80-CC2A-4891-835A-71E35664E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916113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线性表示的充要条件是</a:t>
            </a:r>
          </a:p>
        </p:txBody>
      </p:sp>
      <p:grpSp>
        <p:nvGrpSpPr>
          <p:cNvPr id="2" name="Group 37">
            <a:extLst>
              <a:ext uri="{FF2B5EF4-FFF2-40B4-BE49-F238E27FC236}">
                <a16:creationId xmlns:a16="http://schemas.microsoft.com/office/drawing/2014/main" id="{6E9206E0-17DA-47DC-86AB-654363069C78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341438"/>
            <a:ext cx="7127875" cy="471487"/>
            <a:chOff x="295" y="845"/>
            <a:chExt cx="4490" cy="297"/>
          </a:xfrm>
        </p:grpSpPr>
        <p:sp>
          <p:nvSpPr>
            <p:cNvPr id="43025" name="Text Box 4">
              <a:extLst>
                <a:ext uri="{FF2B5EF4-FFF2-40B4-BE49-F238E27FC236}">
                  <a16:creationId xmlns:a16="http://schemas.microsoft.com/office/drawing/2014/main" id="{0B182325-B87A-4ABC-BE3C-D8A7B3DDC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845"/>
              <a:ext cx="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定理</a:t>
              </a:r>
              <a:r>
                <a:rPr kumimoji="1"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2’</a:t>
              </a:r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：</a:t>
              </a:r>
            </a:p>
          </p:txBody>
        </p:sp>
        <p:grpSp>
          <p:nvGrpSpPr>
            <p:cNvPr id="43026" name="Group 30">
              <a:extLst>
                <a:ext uri="{FF2B5EF4-FFF2-40B4-BE49-F238E27FC236}">
                  <a16:creationId xmlns:a16="http://schemas.microsoft.com/office/drawing/2014/main" id="{C90EB0C2-A142-4CC0-9A2C-4E7675C817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6" y="845"/>
              <a:ext cx="3779" cy="297"/>
              <a:chOff x="1006" y="1198"/>
              <a:chExt cx="3779" cy="297"/>
            </a:xfrm>
          </p:grpSpPr>
          <p:graphicFrame>
            <p:nvGraphicFramePr>
              <p:cNvPr id="43014" name="Object 6">
                <a:extLst>
                  <a:ext uri="{FF2B5EF4-FFF2-40B4-BE49-F238E27FC236}">
                    <a16:creationId xmlns:a16="http://schemas.microsoft.com/office/drawing/2014/main" id="{213A6B5A-7103-4290-950A-BEB189306BF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7" y="1235"/>
              <a:ext cx="1088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53" name="Equation" r:id="rId5" imgW="1841400" imgH="431640" progId="Equation.DSMT4">
                      <p:embed/>
                    </p:oleObj>
                  </mc:Choice>
                  <mc:Fallback>
                    <p:oleObj name="Equation" r:id="rId5" imgW="1841400" imgH="431640" progId="Equation.DSMT4">
                      <p:embed/>
                      <p:pic>
                        <p:nvPicPr>
                          <p:cNvPr id="43014" name="Object 6">
                            <a:extLst>
                              <a:ext uri="{FF2B5EF4-FFF2-40B4-BE49-F238E27FC236}">
                                <a16:creationId xmlns:a16="http://schemas.microsoft.com/office/drawing/2014/main" id="{213A6B5A-7103-4290-950A-BEB189306BF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7" y="1235"/>
                            <a:ext cx="1088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5" name="Object 8">
                <a:extLst>
                  <a:ext uri="{FF2B5EF4-FFF2-40B4-BE49-F238E27FC236}">
                    <a16:creationId xmlns:a16="http://schemas.microsoft.com/office/drawing/2014/main" id="{694541A9-6458-4E82-8F7D-6DB711EDDD2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55" y="1253"/>
              <a:ext cx="976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54" name="Equation" r:id="rId7" imgW="1765080" imgH="431640" progId="Equation.DSMT4">
                      <p:embed/>
                    </p:oleObj>
                  </mc:Choice>
                  <mc:Fallback>
                    <p:oleObj name="Equation" r:id="rId7" imgW="1765080" imgH="431640" progId="Equation.DSMT4">
                      <p:embed/>
                      <p:pic>
                        <p:nvPicPr>
                          <p:cNvPr id="43015" name="Object 8">
                            <a:extLst>
                              <a:ext uri="{FF2B5EF4-FFF2-40B4-BE49-F238E27FC236}">
                                <a16:creationId xmlns:a16="http://schemas.microsoft.com/office/drawing/2014/main" id="{694541A9-6458-4E82-8F7D-6DB711EDDD2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5" y="1253"/>
                            <a:ext cx="976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27" name="Text Box 11">
                <a:extLst>
                  <a:ext uri="{FF2B5EF4-FFF2-40B4-BE49-F238E27FC236}">
                    <a16:creationId xmlns:a16="http://schemas.microsoft.com/office/drawing/2014/main" id="{CDC34550-9B01-42A5-94D3-1D75633AB6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198"/>
                <a:ext cx="10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向量组</a:t>
                </a:r>
              </a:p>
            </p:txBody>
          </p:sp>
          <p:sp>
            <p:nvSpPr>
              <p:cNvPr id="43028" name="Text Box 14">
                <a:extLst>
                  <a:ext uri="{FF2B5EF4-FFF2-40B4-BE49-F238E27FC236}">
                    <a16:creationId xmlns:a16="http://schemas.microsoft.com/office/drawing/2014/main" id="{7097EED4-838B-4355-AA70-67B621AE27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1" y="1207"/>
                <a:ext cx="17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>
                    <a:latin typeface="Times New Roman" panose="02020603050405020304" pitchFamily="18" charset="0"/>
                  </a:rPr>
                  <a:t>能由向量组</a:t>
                </a:r>
              </a:p>
            </p:txBody>
          </p:sp>
        </p:grpSp>
      </p:grpSp>
      <p:graphicFrame>
        <p:nvGraphicFramePr>
          <p:cNvPr id="274456" name="Object 24">
            <a:extLst>
              <a:ext uri="{FF2B5EF4-FFF2-40B4-BE49-F238E27FC236}">
                <a16:creationId xmlns:a16="http://schemas.microsoft.com/office/drawing/2014/main" id="{4C6D9563-D79E-4615-B18A-40B65141FE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417742"/>
              </p:ext>
            </p:extLst>
          </p:nvPr>
        </p:nvGraphicFramePr>
        <p:xfrm>
          <a:off x="2274888" y="5331618"/>
          <a:ext cx="46736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5" name="Equation" r:id="rId9" imgW="5016240" imgH="431640" progId="Equation.DSMT4">
                  <p:embed/>
                </p:oleObj>
              </mc:Choice>
              <mc:Fallback>
                <p:oleObj name="Equation" r:id="rId9" imgW="5016240" imgH="431640" progId="Equation.DSMT4">
                  <p:embed/>
                  <p:pic>
                    <p:nvPicPr>
                      <p:cNvPr id="274456" name="Object 24">
                        <a:extLst>
                          <a:ext uri="{FF2B5EF4-FFF2-40B4-BE49-F238E27FC236}">
                            <a16:creationId xmlns:a16="http://schemas.microsoft.com/office/drawing/2014/main" id="{4C6D9563-D79E-4615-B18A-40B65141FE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5331618"/>
                        <a:ext cx="46736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57" name="Text Box 25">
            <a:extLst>
              <a:ext uri="{FF2B5EF4-FFF2-40B4-BE49-F238E27FC236}">
                <a16:creationId xmlns:a16="http://schemas.microsoft.com/office/drawing/2014/main" id="{C9085BB3-DAF5-46E7-951A-E5F66A3EF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563" y="4828381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线性表示，则</a:t>
            </a:r>
          </a:p>
        </p:txBody>
      </p:sp>
      <p:grpSp>
        <p:nvGrpSpPr>
          <p:cNvPr id="4" name="Group 38">
            <a:extLst>
              <a:ext uri="{FF2B5EF4-FFF2-40B4-BE49-F238E27FC236}">
                <a16:creationId xmlns:a16="http://schemas.microsoft.com/office/drawing/2014/main" id="{A6E63F19-D87E-4498-B69A-F8C17F27FDAD}"/>
              </a:ext>
            </a:extLst>
          </p:cNvPr>
          <p:cNvGrpSpPr>
            <a:grpSpLocks/>
          </p:cNvGrpSpPr>
          <p:nvPr/>
        </p:nvGrpSpPr>
        <p:grpSpPr bwMode="auto">
          <a:xfrm>
            <a:off x="477838" y="4252118"/>
            <a:ext cx="7407275" cy="471488"/>
            <a:chOff x="301" y="2160"/>
            <a:chExt cx="4666" cy="297"/>
          </a:xfrm>
        </p:grpSpPr>
        <p:sp>
          <p:nvSpPr>
            <p:cNvPr id="43021" name="Text Box 19">
              <a:extLst>
                <a:ext uri="{FF2B5EF4-FFF2-40B4-BE49-F238E27FC236}">
                  <a16:creationId xmlns:a16="http://schemas.microsoft.com/office/drawing/2014/main" id="{06D8B7DE-ADF8-4388-898C-15B67CEB6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" y="2160"/>
              <a:ext cx="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定理</a:t>
              </a:r>
              <a:r>
                <a:rPr kumimoji="1"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3’</a:t>
              </a:r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：</a:t>
              </a:r>
            </a:p>
          </p:txBody>
        </p:sp>
        <p:grpSp>
          <p:nvGrpSpPr>
            <p:cNvPr id="43022" name="Group 36">
              <a:extLst>
                <a:ext uri="{FF2B5EF4-FFF2-40B4-BE49-F238E27FC236}">
                  <a16:creationId xmlns:a16="http://schemas.microsoft.com/office/drawing/2014/main" id="{1907C9D0-6B18-4A16-B38A-813B61914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6" y="2160"/>
              <a:ext cx="3961" cy="297"/>
              <a:chOff x="1006" y="2160"/>
              <a:chExt cx="3961" cy="297"/>
            </a:xfrm>
          </p:grpSpPr>
          <p:graphicFrame>
            <p:nvGraphicFramePr>
              <p:cNvPr id="43012" name="Object 32">
                <a:extLst>
                  <a:ext uri="{FF2B5EF4-FFF2-40B4-BE49-F238E27FC236}">
                    <a16:creationId xmlns:a16="http://schemas.microsoft.com/office/drawing/2014/main" id="{A7C0A5E0-0BDA-48F2-8248-53AAB4BB4A5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79" y="2197"/>
              <a:ext cx="1088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56" name="Equation" r:id="rId11" imgW="1841400" imgH="431640" progId="Equation.DSMT4">
                      <p:embed/>
                    </p:oleObj>
                  </mc:Choice>
                  <mc:Fallback>
                    <p:oleObj name="Equation" r:id="rId11" imgW="1841400" imgH="431640" progId="Equation.DSMT4">
                      <p:embed/>
                      <p:pic>
                        <p:nvPicPr>
                          <p:cNvPr id="43012" name="Object 32">
                            <a:extLst>
                              <a:ext uri="{FF2B5EF4-FFF2-40B4-BE49-F238E27FC236}">
                                <a16:creationId xmlns:a16="http://schemas.microsoft.com/office/drawing/2014/main" id="{A7C0A5E0-0BDA-48F2-8248-53AAB4BB4A5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9" y="2197"/>
                            <a:ext cx="1088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3" name="Object 33">
                <a:extLst>
                  <a:ext uri="{FF2B5EF4-FFF2-40B4-BE49-F238E27FC236}">
                    <a16:creationId xmlns:a16="http://schemas.microsoft.com/office/drawing/2014/main" id="{8F961E65-7004-4EEC-BE07-9068377050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37" y="2215"/>
              <a:ext cx="976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57" name="Equation" r:id="rId12" imgW="1765080" imgH="431640" progId="Equation.DSMT4">
                      <p:embed/>
                    </p:oleObj>
                  </mc:Choice>
                  <mc:Fallback>
                    <p:oleObj name="Equation" r:id="rId12" imgW="1765080" imgH="431640" progId="Equation.DSMT4">
                      <p:embed/>
                      <p:pic>
                        <p:nvPicPr>
                          <p:cNvPr id="43013" name="Object 33">
                            <a:extLst>
                              <a:ext uri="{FF2B5EF4-FFF2-40B4-BE49-F238E27FC236}">
                                <a16:creationId xmlns:a16="http://schemas.microsoft.com/office/drawing/2014/main" id="{8F961E65-7004-4EEC-BE07-90683770506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7" y="2215"/>
                            <a:ext cx="976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23" name="Text Box 34">
                <a:extLst>
                  <a:ext uri="{FF2B5EF4-FFF2-40B4-BE49-F238E27FC236}">
                    <a16:creationId xmlns:a16="http://schemas.microsoft.com/office/drawing/2014/main" id="{310B6065-353C-40AA-9D35-41D483AA66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2160"/>
                <a:ext cx="10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若向量组</a:t>
                </a:r>
              </a:p>
            </p:txBody>
          </p:sp>
          <p:sp>
            <p:nvSpPr>
              <p:cNvPr id="43024" name="Text Box 35">
                <a:extLst>
                  <a:ext uri="{FF2B5EF4-FFF2-40B4-BE49-F238E27FC236}">
                    <a16:creationId xmlns:a16="http://schemas.microsoft.com/office/drawing/2014/main" id="{AFF8BC59-8251-4AC1-B516-9D81CB6C6B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3" y="2169"/>
                <a:ext cx="17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>
                    <a:latin typeface="Times New Roman" panose="02020603050405020304" pitchFamily="18" charset="0"/>
                  </a:rPr>
                  <a:t>能由向量组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F4D880F-9BD2-4B4E-ADEE-D02252498700}"/>
                  </a:ext>
                </a:extLst>
              </p:cNvPr>
              <p:cNvSpPr txBox="1"/>
              <p:nvPr/>
            </p:nvSpPr>
            <p:spPr>
              <a:xfrm>
                <a:off x="941905" y="3129022"/>
                <a:ext cx="770627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CC"/>
                    </a:solidFill>
                  </a:rPr>
                  <a:t>秩相等，也就是在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</a:rPr>
                  <a:t>里加入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</a:rPr>
                  <a:t>后最大无关组不变，</a:t>
                </a:r>
                <a:endParaRPr lang="en-US" altLang="zh-CN" sz="2400" dirty="0">
                  <a:solidFill>
                    <a:srgbClr val="0000CC"/>
                  </a:solidFill>
                </a:endParaRPr>
              </a:p>
              <a:p>
                <a:r>
                  <a:rPr lang="zh-CN" altLang="en-US" sz="2400" dirty="0">
                    <a:solidFill>
                      <a:srgbClr val="0000CC"/>
                    </a:solidFill>
                  </a:rPr>
                  <a:t>由定义得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</a:rPr>
                  <a:t>可有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</a:rPr>
                  <a:t>线性表示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F4D880F-9BD2-4B4E-ADEE-D02252498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05" y="3129022"/>
                <a:ext cx="7706277" cy="830997"/>
              </a:xfrm>
              <a:prstGeom prst="rect">
                <a:avLst/>
              </a:prstGeom>
              <a:blipFill>
                <a:blip r:embed="rId13"/>
                <a:stretch>
                  <a:fillRect l="-1266" t="-8029" r="-237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5" grpId="0"/>
      <p:bldP spid="274457" grpId="0"/>
      <p:bldP spid="6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99E44582-6396-4D98-95FE-B1847C94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C7C214-4F92-478B-BDCB-3B61EF778ED3}" type="slidenum">
              <a:rPr lang="en-US" altLang="zh-CN"/>
              <a:pPr eaLnBrk="1" hangingPunct="1"/>
              <a:t>56</a:t>
            </a:fld>
            <a:endParaRPr lang="en-US" altLang="zh-CN"/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293B35BF-3AD6-4D69-8DD9-8AD6E6F87D97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2890838"/>
            <a:ext cx="7591425" cy="1524000"/>
            <a:chOff x="403" y="1821"/>
            <a:chExt cx="4782" cy="960"/>
          </a:xfrm>
        </p:grpSpPr>
        <p:sp>
          <p:nvSpPr>
            <p:cNvPr id="30729" name="Text Box 5">
              <a:extLst>
                <a:ext uri="{FF2B5EF4-FFF2-40B4-BE49-F238E27FC236}">
                  <a16:creationId xmlns:a16="http://schemas.microsoft.com/office/drawing/2014/main" id="{6DF2429A-E1A1-4F37-B902-B4E3B3071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" y="2160"/>
              <a:ext cx="47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例如： 向量组                                                      的秩为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30723" name="Object 6">
              <a:extLst>
                <a:ext uri="{FF2B5EF4-FFF2-40B4-BE49-F238E27FC236}">
                  <a16:creationId xmlns:a16="http://schemas.microsoft.com/office/drawing/2014/main" id="{52DD0444-E5DE-4632-9055-A3BF95E847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1821"/>
            <a:ext cx="2522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0" name="Equation" r:id="rId3" imgW="4101840" imgH="1562040" progId="Equation.DSMT4">
                    <p:embed/>
                  </p:oleObj>
                </mc:Choice>
                <mc:Fallback>
                  <p:oleObj name="Equation" r:id="rId3" imgW="4101840" imgH="1562040" progId="Equation.DSMT4">
                    <p:embed/>
                    <p:pic>
                      <p:nvPicPr>
                        <p:cNvPr id="30723" name="Object 6">
                          <a:extLst>
                            <a:ext uri="{FF2B5EF4-FFF2-40B4-BE49-F238E27FC236}">
                              <a16:creationId xmlns:a16="http://schemas.microsoft.com/office/drawing/2014/main" id="{52DD0444-E5DE-4632-9055-A3BF95E847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821"/>
                          <a:ext cx="2522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577" name="Text Box 9">
            <a:extLst>
              <a:ext uri="{FF2B5EF4-FFF2-40B4-BE49-F238E27FC236}">
                <a16:creationId xmlns:a16="http://schemas.microsoft.com/office/drawing/2014/main" id="{4B946518-D131-433D-A89C-1DC612320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77950"/>
            <a:ext cx="8064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注意：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两个有相同的秩的向量组不一定等价。</a:t>
            </a:r>
          </a:p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            两个向量组有相同的秩，并且其中一个可以被另一</a:t>
            </a:r>
          </a:p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            个线性表示，则这两个向量组等价。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2C719107-77DB-4FE1-845C-CF4E085075F8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4508500"/>
            <a:ext cx="6596063" cy="1517650"/>
            <a:chOff x="1020" y="2840"/>
            <a:chExt cx="4155" cy="956"/>
          </a:xfrm>
        </p:grpSpPr>
        <p:sp>
          <p:nvSpPr>
            <p:cNvPr id="30728" name="Text Box 10">
              <a:extLst>
                <a:ext uri="{FF2B5EF4-FFF2-40B4-BE49-F238E27FC236}">
                  <a16:creationId xmlns:a16="http://schemas.microsoft.com/office/drawing/2014/main" id="{A2C7145A-B9F2-408A-A6B4-88BF111FD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3175"/>
              <a:ext cx="41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向量组                                                      的秩为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30722" name="Object 11">
              <a:extLst>
                <a:ext uri="{FF2B5EF4-FFF2-40B4-BE49-F238E27FC236}">
                  <a16:creationId xmlns:a16="http://schemas.microsoft.com/office/drawing/2014/main" id="{B689B9B7-94C0-4118-ABF2-04A71111AB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9" y="2840"/>
            <a:ext cx="2534" cy="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1" name="Equation" r:id="rId5" imgW="4140000" imgH="1562040" progId="Equation.DSMT4">
                    <p:embed/>
                  </p:oleObj>
                </mc:Choice>
                <mc:Fallback>
                  <p:oleObj name="Equation" r:id="rId5" imgW="4140000" imgH="1562040" progId="Equation.DSMT4">
                    <p:embed/>
                    <p:pic>
                      <p:nvPicPr>
                        <p:cNvPr id="30722" name="Object 11">
                          <a:extLst>
                            <a:ext uri="{FF2B5EF4-FFF2-40B4-BE49-F238E27FC236}">
                              <a16:creationId xmlns:a16="http://schemas.microsoft.com/office/drawing/2014/main" id="{B689B9B7-94C0-4118-ABF2-04A71111AB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9" y="2840"/>
                          <a:ext cx="2534" cy="9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981D17-B718-401B-A6EF-944AB29E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F589-9016-4D5C-A85C-C8E2A9BDB266}" type="slidenum">
              <a:rPr lang="en-US" altLang="zh-CN" smtClean="0"/>
              <a:pPr/>
              <a:t>57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5BA0423-042B-4E5F-8D44-9E5743E4CF91}"/>
                  </a:ext>
                </a:extLst>
              </p:cNvPr>
              <p:cNvSpPr/>
              <p:nvPr/>
            </p:nvSpPr>
            <p:spPr>
              <a:xfrm>
                <a:off x="287524" y="1268760"/>
                <a:ext cx="856895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例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11 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向量组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可由向量组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线性表示，且秩相同，则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等价。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5BA0423-042B-4E5F-8D44-9E5743E4C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268760"/>
                <a:ext cx="8568952" cy="954107"/>
              </a:xfrm>
              <a:prstGeom prst="rect">
                <a:avLst/>
              </a:prstGeom>
              <a:blipFill>
                <a:blip r:embed="rId2"/>
                <a:stretch>
                  <a:fillRect l="-1422" t="-8280" b="-14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76BA725-C1F7-4B3B-9151-5FE8E54BE08A}"/>
              </a:ext>
            </a:extLst>
          </p:cNvPr>
          <p:cNvSpPr txBox="1"/>
          <p:nvPr/>
        </p:nvSpPr>
        <p:spPr>
          <a:xfrm>
            <a:off x="293041" y="23488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0" dirty="0">
                <a:latin typeface="+mj-lt"/>
              </a:rPr>
              <a:t>证明：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6BBE207-ED52-4BEA-B223-41D6D74AE457}"/>
                  </a:ext>
                </a:extLst>
              </p:cNvPr>
              <p:cNvSpPr/>
              <p:nvPr/>
            </p:nvSpPr>
            <p:spPr>
              <a:xfrm>
                <a:off x="1612790" y="2348880"/>
                <a:ext cx="50097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向量组</a:t>
                </a:r>
                <a14:m>
                  <m:oMath xmlns:m="http://schemas.openxmlformats.org/officeDocument/2006/math">
                    <m:r>
                      <a:rPr kumimoji="1" lang="en-US" altLang="zh-CN" sz="2800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可由向量组</a:t>
                </a:r>
                <a14:m>
                  <m:oMath xmlns:m="http://schemas.openxmlformats.org/officeDocument/2006/math">
                    <m:r>
                      <a:rPr kumimoji="1"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线性表示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6BBE207-ED52-4BEA-B223-41D6D74AE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790" y="2348880"/>
                <a:ext cx="5009705" cy="523220"/>
              </a:xfrm>
              <a:prstGeom prst="rect">
                <a:avLst/>
              </a:prstGeom>
              <a:blipFill>
                <a:blip r:embed="rId3"/>
                <a:stretch>
                  <a:fillRect l="-2558" t="-15116" r="-194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A772F37-75F2-4EA1-8975-172C396E0984}"/>
                  </a:ext>
                </a:extLst>
              </p:cNvPr>
              <p:cNvSpPr/>
              <p:nvPr/>
            </p:nvSpPr>
            <p:spPr>
              <a:xfrm>
                <a:off x="1612790" y="2974730"/>
                <a:ext cx="27153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kumimoji="1"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8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800" b="1" i="1" dirty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A772F37-75F2-4EA1-8975-172C396E0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790" y="2974730"/>
                <a:ext cx="271535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F0E14C2-0A0A-4A0C-B074-4C5CD28271C8}"/>
                  </a:ext>
                </a:extLst>
              </p:cNvPr>
              <p:cNvSpPr/>
              <p:nvPr/>
            </p:nvSpPr>
            <p:spPr>
              <a:xfrm>
                <a:off x="1618656" y="3600580"/>
                <a:ext cx="27036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1" i="0" dirty="0">
                    <a:latin typeface="+mj-lt"/>
                  </a:rPr>
                  <a:t>又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kumimoji="1"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F0E14C2-0A0A-4A0C-B074-4C5CD2827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656" y="3600580"/>
                <a:ext cx="2703625" cy="523220"/>
              </a:xfrm>
              <a:prstGeom prst="rect">
                <a:avLst/>
              </a:prstGeom>
              <a:blipFill>
                <a:blip r:embed="rId5"/>
                <a:stretch>
                  <a:fillRect l="-4740" t="-16471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99874DF-6F59-4D0C-A3DB-B82ED9782BA2}"/>
                  </a:ext>
                </a:extLst>
              </p:cNvPr>
              <p:cNvSpPr/>
              <p:nvPr/>
            </p:nvSpPr>
            <p:spPr>
              <a:xfrm>
                <a:off x="1588707" y="4226430"/>
                <a:ext cx="39905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kumimoji="1"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8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800" b="1" i="1" dirty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99874DF-6F59-4D0C-A3DB-B82ED9782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707" y="4226430"/>
                <a:ext cx="399051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4674790-560F-4839-B06A-C143EA7547A3}"/>
                  </a:ext>
                </a:extLst>
              </p:cNvPr>
              <p:cNvSpPr/>
              <p:nvPr/>
            </p:nvSpPr>
            <p:spPr>
              <a:xfrm>
                <a:off x="1612790" y="4843168"/>
                <a:ext cx="26153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向量组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800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800" b="1" dirty="0"/>
                  <a:t>等价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4674790-560F-4839-B06A-C143EA754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790" y="4843168"/>
                <a:ext cx="2615331" cy="523220"/>
              </a:xfrm>
              <a:prstGeom prst="rect">
                <a:avLst/>
              </a:prstGeom>
              <a:blipFill>
                <a:blip r:embed="rId7"/>
                <a:stretch>
                  <a:fillRect l="-4895" t="-15116" r="-419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19723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灯片编号占位符 5">
            <a:extLst>
              <a:ext uri="{FF2B5EF4-FFF2-40B4-BE49-F238E27FC236}">
                <a16:creationId xmlns:a16="http://schemas.microsoft.com/office/drawing/2014/main" id="{509A3AED-541C-496B-9901-AEA02BFF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561172-C464-48F4-886A-C4E58CA5475C}" type="slidenum">
              <a:rPr lang="en-US" altLang="zh-CN"/>
              <a:pPr eaLnBrk="1" hangingPunct="1"/>
              <a:t>58</a:t>
            </a:fld>
            <a:endParaRPr lang="en-US" altLang="zh-CN"/>
          </a:p>
        </p:txBody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id="{BE4C2A96-4D10-4554-8B33-1F2513394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>
                <a:solidFill>
                  <a:srgbClr val="0000CC"/>
                </a:solidFill>
              </a:rPr>
              <a:t>§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>
                <a:solidFill>
                  <a:srgbClr val="0000CC"/>
                </a:solidFill>
              </a:rPr>
              <a:t>  </a:t>
            </a:r>
            <a:r>
              <a:rPr kumimoji="1" lang="zh-CN" altLang="en-US">
                <a:solidFill>
                  <a:srgbClr val="0000CC"/>
                </a:solidFill>
              </a:rPr>
              <a:t>线性方程组解的结构</a:t>
            </a:r>
          </a:p>
        </p:txBody>
      </p:sp>
      <p:sp>
        <p:nvSpPr>
          <p:cNvPr id="272388" name="Text Box 4">
            <a:extLst>
              <a:ext uri="{FF2B5EF4-FFF2-40B4-BE49-F238E27FC236}">
                <a16:creationId xmlns:a16="http://schemas.microsoft.com/office/drawing/2014/main" id="{7D39BB44-1135-4A7E-902B-6148ADA47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68413"/>
            <a:ext cx="3560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(1) 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齐次线性方程组</a:t>
            </a:r>
          </a:p>
        </p:txBody>
      </p:sp>
      <p:graphicFrame>
        <p:nvGraphicFramePr>
          <p:cNvPr id="272389" name="Object 5">
            <a:extLst>
              <a:ext uri="{FF2B5EF4-FFF2-40B4-BE49-F238E27FC236}">
                <a16:creationId xmlns:a16="http://schemas.microsoft.com/office/drawing/2014/main" id="{3F0B02D0-D770-400A-BC4F-1A02302C7C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1225" y="4738688"/>
          <a:ext cx="38766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4" name="Equation" r:id="rId3" imgW="3708360" imgH="469800" progId="Equation.DSMT4">
                  <p:embed/>
                </p:oleObj>
              </mc:Choice>
              <mc:Fallback>
                <p:oleObj name="Equation" r:id="rId3" imgW="3708360" imgH="469800" progId="Equation.DSMT4">
                  <p:embed/>
                  <p:pic>
                    <p:nvPicPr>
                      <p:cNvPr id="272389" name="Object 5">
                        <a:extLst>
                          <a:ext uri="{FF2B5EF4-FFF2-40B4-BE49-F238E27FC236}">
                            <a16:creationId xmlns:a16="http://schemas.microsoft.com/office/drawing/2014/main" id="{3F0B02D0-D770-400A-BC4F-1A02302C7C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4738688"/>
                        <a:ext cx="38766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0" name="Object 6">
            <a:extLst>
              <a:ext uri="{FF2B5EF4-FFF2-40B4-BE49-F238E27FC236}">
                <a16:creationId xmlns:a16="http://schemas.microsoft.com/office/drawing/2014/main" id="{0D4115F3-1418-4B48-B01B-4023723A85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0813" y="2087563"/>
          <a:ext cx="61753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5" name="Equation" r:id="rId5" imgW="3073320" imgH="939600" progId="Equation.DSMT4">
                  <p:embed/>
                </p:oleObj>
              </mc:Choice>
              <mc:Fallback>
                <p:oleObj name="Equation" r:id="rId5" imgW="3073320" imgH="939600" progId="Equation.DSMT4">
                  <p:embed/>
                  <p:pic>
                    <p:nvPicPr>
                      <p:cNvPr id="272390" name="Object 6">
                        <a:extLst>
                          <a:ext uri="{FF2B5EF4-FFF2-40B4-BE49-F238E27FC236}">
                            <a16:creationId xmlns:a16="http://schemas.microsoft.com/office/drawing/2014/main" id="{0D4115F3-1418-4B48-B01B-4023723A85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2087563"/>
                        <a:ext cx="617537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1" name="Text Box 7">
            <a:extLst>
              <a:ext uri="{FF2B5EF4-FFF2-40B4-BE49-F238E27FC236}">
                <a16:creationId xmlns:a16="http://schemas.microsoft.com/office/drawing/2014/main" id="{1CBD299A-78C1-4F5E-A069-9EDBA0774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463867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或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/>
      <p:bldP spid="27239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7" name="灯片编号占位符 3">
            <a:extLst>
              <a:ext uri="{FF2B5EF4-FFF2-40B4-BE49-F238E27FC236}">
                <a16:creationId xmlns:a16="http://schemas.microsoft.com/office/drawing/2014/main" id="{1907B4F4-C835-466C-9A11-70CEC03D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47879E-9FF2-4317-BF84-B6068D5F651F}" type="slidenum">
              <a:rPr lang="en-US" altLang="zh-CN"/>
              <a:pPr eaLnBrk="1" hangingPunct="1"/>
              <a:t>59</a:t>
            </a:fld>
            <a:endParaRPr lang="en-US" altLang="zh-CN"/>
          </a:p>
        </p:txBody>
      </p:sp>
      <p:sp>
        <p:nvSpPr>
          <p:cNvPr id="157698" name="Text Box 1026">
            <a:extLst>
              <a:ext uri="{FF2B5EF4-FFF2-40B4-BE49-F238E27FC236}">
                <a16:creationId xmlns:a16="http://schemas.microsoft.com/office/drawing/2014/main" id="{15A49BF4-9DBD-43A9-AFE6-22ADE4F91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206884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1.  </a:t>
            </a:r>
            <a:r>
              <a:rPr kumimoji="1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解的性质</a:t>
            </a:r>
          </a:p>
        </p:txBody>
      </p:sp>
      <p:grpSp>
        <p:nvGrpSpPr>
          <p:cNvPr id="2" name="Group 1051">
            <a:extLst>
              <a:ext uri="{FF2B5EF4-FFF2-40B4-BE49-F238E27FC236}">
                <a16:creationId xmlns:a16="http://schemas.microsoft.com/office/drawing/2014/main" id="{2A755928-91CE-47C4-85B3-15E365A9057B}"/>
              </a:ext>
            </a:extLst>
          </p:cNvPr>
          <p:cNvGrpSpPr>
            <a:grpSpLocks/>
          </p:cNvGrpSpPr>
          <p:nvPr/>
        </p:nvGrpSpPr>
        <p:grpSpPr bwMode="auto">
          <a:xfrm>
            <a:off x="2122488" y="2341185"/>
            <a:ext cx="4984750" cy="587375"/>
            <a:chOff x="1292" y="1655"/>
            <a:chExt cx="3140" cy="370"/>
          </a:xfrm>
        </p:grpSpPr>
        <p:sp>
          <p:nvSpPr>
            <p:cNvPr id="45076" name="Text Box 1033">
              <a:extLst>
                <a:ext uri="{FF2B5EF4-FFF2-40B4-BE49-F238E27FC236}">
                  <a16:creationId xmlns:a16="http://schemas.microsoft.com/office/drawing/2014/main" id="{306C9DCB-AC90-49BE-9DE8-8A36B8CD2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655"/>
              <a:ext cx="31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则                         仍然是          的解。</a:t>
              </a:r>
            </a:p>
          </p:txBody>
        </p:sp>
        <p:graphicFrame>
          <p:nvGraphicFramePr>
            <p:cNvPr id="45065" name="Object 1034">
              <a:extLst>
                <a:ext uri="{FF2B5EF4-FFF2-40B4-BE49-F238E27FC236}">
                  <a16:creationId xmlns:a16="http://schemas.microsoft.com/office/drawing/2014/main" id="{9137C7D1-C168-42CB-88AA-2157541714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6560598"/>
                </p:ext>
              </p:extLst>
            </p:nvPr>
          </p:nvGraphicFramePr>
          <p:xfrm>
            <a:off x="1655" y="1655"/>
            <a:ext cx="10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1" name="Equation" r:id="rId3" imgW="1638000" imgH="469800" progId="Equation.DSMT4">
                    <p:embed/>
                  </p:oleObj>
                </mc:Choice>
                <mc:Fallback>
                  <p:oleObj name="Equation" r:id="rId3" imgW="1638000" imgH="469800" progId="Equation.DSMT4">
                    <p:embed/>
                    <p:pic>
                      <p:nvPicPr>
                        <p:cNvPr id="45065" name="Object 1034">
                          <a:extLst>
                            <a:ext uri="{FF2B5EF4-FFF2-40B4-BE49-F238E27FC236}">
                              <a16:creationId xmlns:a16="http://schemas.microsoft.com/office/drawing/2014/main" id="{9137C7D1-C168-42CB-88AA-2157541714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655"/>
                          <a:ext cx="103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6" name="Object 1041">
              <a:extLst>
                <a:ext uri="{FF2B5EF4-FFF2-40B4-BE49-F238E27FC236}">
                  <a16:creationId xmlns:a16="http://schemas.microsoft.com/office/drawing/2014/main" id="{84716AA3-736E-4BFA-8151-F7C18829D9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3" y="1655"/>
            <a:ext cx="454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2" name="Equation" r:id="rId5" imgW="279360" imgH="228600" progId="Equation.DSMT4">
                    <p:embed/>
                  </p:oleObj>
                </mc:Choice>
                <mc:Fallback>
                  <p:oleObj name="Equation" r:id="rId5" imgW="279360" imgH="228600" progId="Equation.DSMT4">
                    <p:embed/>
                    <p:pic>
                      <p:nvPicPr>
                        <p:cNvPr id="45066" name="Object 1041">
                          <a:extLst>
                            <a:ext uri="{FF2B5EF4-FFF2-40B4-BE49-F238E27FC236}">
                              <a16:creationId xmlns:a16="http://schemas.microsoft.com/office/drawing/2014/main" id="{84716AA3-736E-4BFA-8151-F7C18829D9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3" y="1655"/>
                          <a:ext cx="454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50">
            <a:extLst>
              <a:ext uri="{FF2B5EF4-FFF2-40B4-BE49-F238E27FC236}">
                <a16:creationId xmlns:a16="http://schemas.microsoft.com/office/drawing/2014/main" id="{5B4F5E61-A92E-4960-ACDD-34459279A1F6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731483"/>
            <a:ext cx="4603750" cy="587375"/>
            <a:chOff x="657" y="1203"/>
            <a:chExt cx="2900" cy="370"/>
          </a:xfrm>
        </p:grpSpPr>
        <p:sp>
          <p:nvSpPr>
            <p:cNvPr id="45075" name="Text Box 1030">
              <a:extLst>
                <a:ext uri="{FF2B5EF4-FFF2-40B4-BE49-F238E27FC236}">
                  <a16:creationId xmlns:a16="http://schemas.microsoft.com/office/drawing/2014/main" id="{AA64BEB1-1462-47D9-9C7D-8B1884C4A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246"/>
              <a:ext cx="29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anose="02020603050405020304" pitchFamily="18" charset="0"/>
                </a:rPr>
                <a:t>性质</a:t>
              </a:r>
              <a:r>
                <a:rPr kumimoji="1" lang="en-US" altLang="zh-CN" sz="2400" b="1" dirty="0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：若              是          的解，</a:t>
              </a:r>
            </a:p>
          </p:txBody>
        </p:sp>
        <p:graphicFrame>
          <p:nvGraphicFramePr>
            <p:cNvPr id="45063" name="Object 1031">
              <a:extLst>
                <a:ext uri="{FF2B5EF4-FFF2-40B4-BE49-F238E27FC236}">
                  <a16:creationId xmlns:a16="http://schemas.microsoft.com/office/drawing/2014/main" id="{E88B9C36-4BA1-4579-A386-4AE71D0062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6" y="1248"/>
            <a:ext cx="49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3" name="Equation" r:id="rId7" imgW="787320" imgH="469800" progId="Equation.DSMT4">
                    <p:embed/>
                  </p:oleObj>
                </mc:Choice>
                <mc:Fallback>
                  <p:oleObj name="Equation" r:id="rId7" imgW="787320" imgH="469800" progId="Equation.DSMT4">
                    <p:embed/>
                    <p:pic>
                      <p:nvPicPr>
                        <p:cNvPr id="45063" name="Object 1031">
                          <a:extLst>
                            <a:ext uri="{FF2B5EF4-FFF2-40B4-BE49-F238E27FC236}">
                              <a16:creationId xmlns:a16="http://schemas.microsoft.com/office/drawing/2014/main" id="{E88B9C36-4BA1-4579-A386-4AE71D0062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6" y="1248"/>
                          <a:ext cx="49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4" name="Object 1042">
              <a:extLst>
                <a:ext uri="{FF2B5EF4-FFF2-40B4-BE49-F238E27FC236}">
                  <a16:creationId xmlns:a16="http://schemas.microsoft.com/office/drawing/2014/main" id="{61B42452-859E-4394-BE29-B7D11B73BA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53" y="1203"/>
            <a:ext cx="454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4" name="Equation" r:id="rId9" imgW="279360" imgH="228600" progId="Equation.DSMT4">
                    <p:embed/>
                  </p:oleObj>
                </mc:Choice>
                <mc:Fallback>
                  <p:oleObj name="Equation" r:id="rId9" imgW="279360" imgH="228600" progId="Equation.DSMT4">
                    <p:embed/>
                    <p:pic>
                      <p:nvPicPr>
                        <p:cNvPr id="45064" name="Object 1042">
                          <a:extLst>
                            <a:ext uri="{FF2B5EF4-FFF2-40B4-BE49-F238E27FC236}">
                              <a16:creationId xmlns:a16="http://schemas.microsoft.com/office/drawing/2014/main" id="{61B42452-859E-4394-BE29-B7D11B73BA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3" y="1203"/>
                          <a:ext cx="454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715" name="Object 1043">
                <a:extLst>
                  <a:ext uri="{FF2B5EF4-FFF2-40B4-BE49-F238E27FC236}">
                    <a16:creationId xmlns:a16="http://schemas.microsoft.com/office/drawing/2014/main" id="{190A95A8-8957-46BB-9C3A-1880AB5FF72C}"/>
                  </a:ext>
                </a:extLst>
              </p:cNvPr>
              <p:cNvSpPr txBox="1"/>
              <p:nvPr/>
            </p:nvSpPr>
            <p:spPr bwMode="auto">
              <a:xfrm>
                <a:off x="2023050" y="2794850"/>
                <a:ext cx="4957763" cy="6286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zh-CN" altLang="en-US" sz="28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8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57715" name="Object 1043">
                <a:extLst>
                  <a:ext uri="{FF2B5EF4-FFF2-40B4-BE49-F238E27FC236}">
                    <a16:creationId xmlns:a16="http://schemas.microsoft.com/office/drawing/2014/main" id="{190A95A8-8957-46BB-9C3A-1880AB5FF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3050" y="2794850"/>
                <a:ext cx="4957763" cy="6286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053">
            <a:extLst>
              <a:ext uri="{FF2B5EF4-FFF2-40B4-BE49-F238E27FC236}">
                <a16:creationId xmlns:a16="http://schemas.microsoft.com/office/drawing/2014/main" id="{70ED9816-93EA-487A-A547-B3477B208812}"/>
              </a:ext>
            </a:extLst>
          </p:cNvPr>
          <p:cNvGrpSpPr>
            <a:grpSpLocks/>
          </p:cNvGrpSpPr>
          <p:nvPr/>
        </p:nvGrpSpPr>
        <p:grpSpPr bwMode="auto">
          <a:xfrm>
            <a:off x="2066926" y="3913009"/>
            <a:ext cx="4146550" cy="587375"/>
            <a:chOff x="1292" y="3151"/>
            <a:chExt cx="2612" cy="370"/>
          </a:xfrm>
        </p:grpSpPr>
        <p:sp>
          <p:nvSpPr>
            <p:cNvPr id="45074" name="Text Box 1046">
              <a:extLst>
                <a:ext uri="{FF2B5EF4-FFF2-40B4-BE49-F238E27FC236}">
                  <a16:creationId xmlns:a16="http://schemas.microsoft.com/office/drawing/2014/main" id="{73DA32F4-41B1-4C73-B314-728B315AB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198"/>
              <a:ext cx="2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则                  仍是          的解。</a:t>
              </a:r>
            </a:p>
          </p:txBody>
        </p:sp>
        <p:graphicFrame>
          <p:nvGraphicFramePr>
            <p:cNvPr id="45061" name="Object 1047">
              <a:extLst>
                <a:ext uri="{FF2B5EF4-FFF2-40B4-BE49-F238E27FC236}">
                  <a16:creationId xmlns:a16="http://schemas.microsoft.com/office/drawing/2014/main" id="{71862BE4-A5F9-41E1-9268-311B370952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2" y="3197"/>
            <a:ext cx="74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5" name="Equation" r:id="rId11" imgW="1180800" imgH="469800" progId="Equation.DSMT4">
                    <p:embed/>
                  </p:oleObj>
                </mc:Choice>
                <mc:Fallback>
                  <p:oleObj name="Equation" r:id="rId11" imgW="1180800" imgH="469800" progId="Equation.DSMT4">
                    <p:embed/>
                    <p:pic>
                      <p:nvPicPr>
                        <p:cNvPr id="45061" name="Object 1047">
                          <a:extLst>
                            <a:ext uri="{FF2B5EF4-FFF2-40B4-BE49-F238E27FC236}">
                              <a16:creationId xmlns:a16="http://schemas.microsoft.com/office/drawing/2014/main" id="{71862BE4-A5F9-41E1-9268-311B370952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3197"/>
                          <a:ext cx="74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2" name="Object 1048">
              <a:extLst>
                <a:ext uri="{FF2B5EF4-FFF2-40B4-BE49-F238E27FC236}">
                  <a16:creationId xmlns:a16="http://schemas.microsoft.com/office/drawing/2014/main" id="{10FC9A2D-8740-407F-B878-6739F0E90F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9" y="3151"/>
            <a:ext cx="454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6" name="Equation" r:id="rId13" imgW="279360" imgH="228600" progId="Equation.DSMT4">
                    <p:embed/>
                  </p:oleObj>
                </mc:Choice>
                <mc:Fallback>
                  <p:oleObj name="Equation" r:id="rId13" imgW="279360" imgH="228600" progId="Equation.DSMT4">
                    <p:embed/>
                    <p:pic>
                      <p:nvPicPr>
                        <p:cNvPr id="45062" name="Object 1048">
                          <a:extLst>
                            <a:ext uri="{FF2B5EF4-FFF2-40B4-BE49-F238E27FC236}">
                              <a16:creationId xmlns:a16="http://schemas.microsoft.com/office/drawing/2014/main" id="{10FC9A2D-8740-407F-B878-6739F0E90F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3151"/>
                          <a:ext cx="454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052">
            <a:extLst>
              <a:ext uri="{FF2B5EF4-FFF2-40B4-BE49-F238E27FC236}">
                <a16:creationId xmlns:a16="http://schemas.microsoft.com/office/drawing/2014/main" id="{295711AC-AF2D-430C-8EDE-3477D91A463D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328062"/>
            <a:ext cx="4070350" cy="587375"/>
            <a:chOff x="657" y="2750"/>
            <a:chExt cx="2564" cy="370"/>
          </a:xfrm>
        </p:grpSpPr>
        <p:sp>
          <p:nvSpPr>
            <p:cNvPr id="45073" name="Text Box 1044">
              <a:extLst>
                <a:ext uri="{FF2B5EF4-FFF2-40B4-BE49-F238E27FC236}">
                  <a16:creationId xmlns:a16="http://schemas.microsoft.com/office/drawing/2014/main" id="{A5B71BE7-2200-4E86-9C38-9DE83A7C1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789"/>
              <a:ext cx="25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anose="02020603050405020304" pitchFamily="18" charset="0"/>
                </a:rPr>
                <a:t>性质</a:t>
              </a:r>
              <a:r>
                <a:rPr kumimoji="1" lang="en-US" altLang="zh-CN" sz="2400" b="1" dirty="0"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：若       是          的解，</a:t>
              </a:r>
            </a:p>
          </p:txBody>
        </p:sp>
        <p:graphicFrame>
          <p:nvGraphicFramePr>
            <p:cNvPr id="45059" name="Object 1045">
              <a:extLst>
                <a:ext uri="{FF2B5EF4-FFF2-40B4-BE49-F238E27FC236}">
                  <a16:creationId xmlns:a16="http://schemas.microsoft.com/office/drawing/2014/main" id="{E751C9CF-489E-4D22-8BE5-EBDC90CA8A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5" y="2789"/>
            <a:ext cx="20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7" name="Equation" r:id="rId14" imgW="317160" imgH="469800" progId="Equation.DSMT4">
                    <p:embed/>
                  </p:oleObj>
                </mc:Choice>
                <mc:Fallback>
                  <p:oleObj name="Equation" r:id="rId14" imgW="317160" imgH="469800" progId="Equation.DSMT4">
                    <p:embed/>
                    <p:pic>
                      <p:nvPicPr>
                        <p:cNvPr id="45059" name="Object 1045">
                          <a:extLst>
                            <a:ext uri="{FF2B5EF4-FFF2-40B4-BE49-F238E27FC236}">
                              <a16:creationId xmlns:a16="http://schemas.microsoft.com/office/drawing/2014/main" id="{E751C9CF-489E-4D22-8BE5-EBDC90CA8A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789"/>
                          <a:ext cx="20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0" name="Object 1049">
              <a:extLst>
                <a:ext uri="{FF2B5EF4-FFF2-40B4-BE49-F238E27FC236}">
                  <a16:creationId xmlns:a16="http://schemas.microsoft.com/office/drawing/2014/main" id="{7A6FA0A9-72FF-403F-BC78-DA56298801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4" y="2750"/>
            <a:ext cx="454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8" name="Equation" r:id="rId16" imgW="279360" imgH="228600" progId="Equation.DSMT4">
                    <p:embed/>
                  </p:oleObj>
                </mc:Choice>
                <mc:Fallback>
                  <p:oleObj name="Equation" r:id="rId16" imgW="279360" imgH="228600" progId="Equation.DSMT4">
                    <p:embed/>
                    <p:pic>
                      <p:nvPicPr>
                        <p:cNvPr id="45060" name="Object 1049">
                          <a:extLst>
                            <a:ext uri="{FF2B5EF4-FFF2-40B4-BE49-F238E27FC236}">
                              <a16:creationId xmlns:a16="http://schemas.microsoft.com/office/drawing/2014/main" id="{7A6FA0A9-72FF-403F-BC78-DA56298801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50"/>
                          <a:ext cx="454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043">
                <a:extLst>
                  <a:ext uri="{FF2B5EF4-FFF2-40B4-BE49-F238E27FC236}">
                    <a16:creationId xmlns:a16="http://schemas.microsoft.com/office/drawing/2014/main" id="{17E94EB3-1631-4FBB-A173-BE333B40D56B}"/>
                  </a:ext>
                </a:extLst>
              </p:cNvPr>
              <p:cNvSpPr txBox="1"/>
              <p:nvPr/>
            </p:nvSpPr>
            <p:spPr bwMode="auto">
              <a:xfrm>
                <a:off x="1331640" y="4398050"/>
                <a:ext cx="4957763" cy="6286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zh-CN" altLang="en-US" sz="28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8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8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23" name="Object 1043">
                <a:extLst>
                  <a:ext uri="{FF2B5EF4-FFF2-40B4-BE49-F238E27FC236}">
                    <a16:creationId xmlns:a16="http://schemas.microsoft.com/office/drawing/2014/main" id="{17E94EB3-1631-4FBB-A173-BE333B40D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4398050"/>
                <a:ext cx="4957763" cy="62865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1156DA0-7481-4CF4-BDC9-CEC01CD9FD5C}"/>
              </a:ext>
            </a:extLst>
          </p:cNvPr>
          <p:cNvSpPr txBox="1"/>
          <p:nvPr/>
        </p:nvSpPr>
        <p:spPr>
          <a:xfrm>
            <a:off x="1042988" y="4989436"/>
            <a:ext cx="5016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性质</a:t>
            </a:r>
            <a:r>
              <a:rPr lang="en-US" altLang="zh-CN" sz="2400" b="1" dirty="0"/>
              <a:t>1+2</a:t>
            </a:r>
            <a:r>
              <a:rPr lang="zh-CN" altLang="en-US" sz="2400" b="1" dirty="0"/>
              <a:t>：几个解的线性组合仍是解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1043">
                <a:extLst>
                  <a:ext uri="{FF2B5EF4-FFF2-40B4-BE49-F238E27FC236}">
                    <a16:creationId xmlns:a16="http://schemas.microsoft.com/office/drawing/2014/main" id="{1669C030-1F10-4807-89BE-7C0CB31901DF}"/>
                  </a:ext>
                </a:extLst>
              </p:cNvPr>
              <p:cNvSpPr txBox="1"/>
              <p:nvPr/>
            </p:nvSpPr>
            <p:spPr bwMode="auto">
              <a:xfrm>
                <a:off x="827584" y="5525944"/>
                <a:ext cx="6336704" cy="127711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zh-CN" altLang="en-US" sz="28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zh-CN" altLang="en-US" sz="28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zh-CN" altLang="en-US" sz="28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CC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25" name="Object 1043">
                <a:extLst>
                  <a:ext uri="{FF2B5EF4-FFF2-40B4-BE49-F238E27FC236}">
                    <a16:creationId xmlns:a16="http://schemas.microsoft.com/office/drawing/2014/main" id="{1669C030-1F10-4807-89BE-7C0CB3190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5525944"/>
                <a:ext cx="6336704" cy="127711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/>
      <p:bldP spid="157715" grpId="0"/>
      <p:bldP spid="23" grpId="0"/>
      <p:bldP spid="8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灯片编号占位符 3">
            <a:extLst>
              <a:ext uri="{FF2B5EF4-FFF2-40B4-BE49-F238E27FC236}">
                <a16:creationId xmlns:a16="http://schemas.microsoft.com/office/drawing/2014/main" id="{757EE21E-59A8-4667-A211-4FF08CE8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105C0D-CC4F-425A-B7F4-4EDE8F91A0BC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68534DB3-1255-4FEA-BE71-15F976F31836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397000"/>
            <a:ext cx="6769100" cy="519113"/>
            <a:chOff x="612" y="880"/>
            <a:chExt cx="4264" cy="327"/>
          </a:xfrm>
        </p:grpSpPr>
        <p:sp>
          <p:nvSpPr>
            <p:cNvPr id="5131" name="Text Box 6">
              <a:extLst>
                <a:ext uri="{FF2B5EF4-FFF2-40B4-BE49-F238E27FC236}">
                  <a16:creationId xmlns:a16="http://schemas.microsoft.com/office/drawing/2014/main" id="{5F75C7A9-1389-415A-A78B-E8DDCB21A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880"/>
              <a:ext cx="2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例</a:t>
              </a:r>
              <a:r>
                <a:rPr lang="en-US" altLang="zh-CN" sz="2800" b="1"/>
                <a:t>.  </a:t>
              </a:r>
              <a:r>
                <a:rPr lang="zh-CN" altLang="en-US" sz="2800" b="1"/>
                <a:t>非齐次线性方程组</a:t>
              </a:r>
            </a:p>
          </p:txBody>
        </p:sp>
        <p:graphicFrame>
          <p:nvGraphicFramePr>
            <p:cNvPr id="5125" name="Object 7">
              <a:extLst>
                <a:ext uri="{FF2B5EF4-FFF2-40B4-BE49-F238E27FC236}">
                  <a16:creationId xmlns:a16="http://schemas.microsoft.com/office/drawing/2014/main" id="{D21AAA10-CB3C-48C2-A641-D9E2B5B03A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5" y="935"/>
            <a:ext cx="77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6" name="公式" r:id="rId3" imgW="482400" imgH="177480" progId="Equation.3">
                    <p:embed/>
                  </p:oleObj>
                </mc:Choice>
                <mc:Fallback>
                  <p:oleObj name="公式" r:id="rId3" imgW="482400" imgH="177480" progId="Equation.3">
                    <p:embed/>
                    <p:pic>
                      <p:nvPicPr>
                        <p:cNvPr id="5125" name="Object 7">
                          <a:extLst>
                            <a:ext uri="{FF2B5EF4-FFF2-40B4-BE49-F238E27FC236}">
                              <a16:creationId xmlns:a16="http://schemas.microsoft.com/office/drawing/2014/main" id="{D21AAA10-CB3C-48C2-A641-D9E2B5B03A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935"/>
                          <a:ext cx="77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2" name="Text Box 8">
              <a:extLst>
                <a:ext uri="{FF2B5EF4-FFF2-40B4-BE49-F238E27FC236}">
                  <a16:creationId xmlns:a16="http://schemas.microsoft.com/office/drawing/2014/main" id="{A836BDCC-71E2-4E6E-8EE2-1015213FE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880"/>
              <a:ext cx="12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的解</a:t>
              </a:r>
              <a:r>
                <a:rPr lang="zh-CN" altLang="en-US" sz="2800" b="1">
                  <a:latin typeface="宋体" panose="02010600030101010101" pitchFamily="2" charset="-122"/>
                </a:rPr>
                <a:t>集合</a:t>
              </a:r>
            </a:p>
          </p:txBody>
        </p:sp>
      </p:grpSp>
      <p:graphicFrame>
        <p:nvGraphicFramePr>
          <p:cNvPr id="299017" name="Object 9">
            <a:extLst>
              <a:ext uri="{FF2B5EF4-FFF2-40B4-BE49-F238E27FC236}">
                <a16:creationId xmlns:a16="http://schemas.microsoft.com/office/drawing/2014/main" id="{6BCD44B3-1B3E-4191-B56C-A92AB76CE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276475"/>
          <a:ext cx="28844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公式" r:id="rId5" imgW="1079280" imgH="215640" progId="Equation.3">
                  <p:embed/>
                </p:oleObj>
              </mc:Choice>
              <mc:Fallback>
                <p:oleObj name="公式" r:id="rId5" imgW="1079280" imgH="215640" progId="Equation.3">
                  <p:embed/>
                  <p:pic>
                    <p:nvPicPr>
                      <p:cNvPr id="299017" name="Object 9">
                        <a:extLst>
                          <a:ext uri="{FF2B5EF4-FFF2-40B4-BE49-F238E27FC236}">
                            <a16:creationId xmlns:a16="http://schemas.microsoft.com/office/drawing/2014/main" id="{6BCD44B3-1B3E-4191-B56C-A92AB76CE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76475"/>
                        <a:ext cx="28844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>
            <a:extLst>
              <a:ext uri="{FF2B5EF4-FFF2-40B4-BE49-F238E27FC236}">
                <a16:creationId xmlns:a16="http://schemas.microsoft.com/office/drawing/2014/main" id="{BE224112-8866-443C-9D60-48B080638F4F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3213100"/>
            <a:ext cx="5427662" cy="520700"/>
            <a:chOff x="1021" y="2069"/>
            <a:chExt cx="3419" cy="328"/>
          </a:xfrm>
        </p:grpSpPr>
        <p:sp>
          <p:nvSpPr>
            <p:cNvPr id="5129" name="Text Box 11">
              <a:extLst>
                <a:ext uri="{FF2B5EF4-FFF2-40B4-BE49-F238E27FC236}">
                  <a16:creationId xmlns:a16="http://schemas.microsoft.com/office/drawing/2014/main" id="{92068317-77A9-4167-9DFC-0D2BB456E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" y="2070"/>
              <a:ext cx="20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齐次线性方程组</a:t>
              </a:r>
            </a:p>
          </p:txBody>
        </p:sp>
        <p:graphicFrame>
          <p:nvGraphicFramePr>
            <p:cNvPr id="5124" name="Object 12">
              <a:extLst>
                <a:ext uri="{FF2B5EF4-FFF2-40B4-BE49-F238E27FC236}">
                  <a16:creationId xmlns:a16="http://schemas.microsoft.com/office/drawing/2014/main" id="{C493DF6A-2400-418E-AFD9-811AA52B4B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9" y="2115"/>
            <a:ext cx="75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8" name="公式" r:id="rId7" imgW="469800" imgH="177480" progId="Equation.3">
                    <p:embed/>
                  </p:oleObj>
                </mc:Choice>
                <mc:Fallback>
                  <p:oleObj name="公式" r:id="rId7" imgW="469800" imgH="177480" progId="Equation.3">
                    <p:embed/>
                    <p:pic>
                      <p:nvPicPr>
                        <p:cNvPr id="5124" name="Object 12">
                          <a:extLst>
                            <a:ext uri="{FF2B5EF4-FFF2-40B4-BE49-F238E27FC236}">
                              <a16:creationId xmlns:a16="http://schemas.microsoft.com/office/drawing/2014/main" id="{C493DF6A-2400-418E-AFD9-811AA52B4B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115"/>
                          <a:ext cx="75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" name="Text Box 13">
              <a:extLst>
                <a:ext uri="{FF2B5EF4-FFF2-40B4-BE49-F238E27FC236}">
                  <a16:creationId xmlns:a16="http://schemas.microsoft.com/office/drawing/2014/main" id="{3F97BDF3-57EC-46EA-802C-BCA30220B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069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的解</a:t>
              </a:r>
              <a:r>
                <a:rPr lang="zh-CN" altLang="en-US" sz="2800" b="1">
                  <a:latin typeface="宋体" panose="02010600030101010101" pitchFamily="2" charset="-122"/>
                </a:rPr>
                <a:t>集合</a:t>
              </a:r>
            </a:p>
          </p:txBody>
        </p:sp>
      </p:grpSp>
      <p:graphicFrame>
        <p:nvGraphicFramePr>
          <p:cNvPr id="299022" name="Object 14">
            <a:extLst>
              <a:ext uri="{FF2B5EF4-FFF2-40B4-BE49-F238E27FC236}">
                <a16:creationId xmlns:a16="http://schemas.microsoft.com/office/drawing/2014/main" id="{4F67F4C6-1474-4839-A5AE-1ED48DC2AF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4078288"/>
          <a:ext cx="26114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公式" r:id="rId9" imgW="1028520" imgH="203040" progId="Equation.3">
                  <p:embed/>
                </p:oleObj>
              </mc:Choice>
              <mc:Fallback>
                <p:oleObj name="公式" r:id="rId9" imgW="1028520" imgH="203040" progId="Equation.3">
                  <p:embed/>
                  <p:pic>
                    <p:nvPicPr>
                      <p:cNvPr id="299022" name="Object 14">
                        <a:extLst>
                          <a:ext uri="{FF2B5EF4-FFF2-40B4-BE49-F238E27FC236}">
                            <a16:creationId xmlns:a16="http://schemas.microsoft.com/office/drawing/2014/main" id="{4F67F4C6-1474-4839-A5AE-1ED48DC2AF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078288"/>
                        <a:ext cx="261143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灯片编号占位符 3">
            <a:extLst>
              <a:ext uri="{FF2B5EF4-FFF2-40B4-BE49-F238E27FC236}">
                <a16:creationId xmlns:a16="http://schemas.microsoft.com/office/drawing/2014/main" id="{63EA6533-9C2C-48B0-A437-90E46CE3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D7030A-AA4E-455F-A8D8-EBA9D8395E69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30" name="Text Box 2">
            <a:extLst>
              <a:ext uri="{FF2B5EF4-FFF2-40B4-BE49-F238E27FC236}">
                <a16:creationId xmlns:a16="http://schemas.microsoft.com/office/drawing/2014/main" id="{82DDCAF7-7C55-4630-B051-8B2459441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41741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求解</a:t>
            </a:r>
          </a:p>
        </p:txBody>
      </p:sp>
      <p:graphicFrame>
        <p:nvGraphicFramePr>
          <p:cNvPr id="52226" name="Object 3">
            <a:extLst>
              <a:ext uri="{FF2B5EF4-FFF2-40B4-BE49-F238E27FC236}">
                <a16:creationId xmlns:a16="http://schemas.microsoft.com/office/drawing/2014/main" id="{5FA721E6-A792-48DB-A563-8EB378F98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119295"/>
              </p:ext>
            </p:extLst>
          </p:nvPr>
        </p:nvGraphicFramePr>
        <p:xfrm>
          <a:off x="2339752" y="1340768"/>
          <a:ext cx="3962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Equation" r:id="rId3" imgW="3962160" imgH="1676160" progId="Equation.DSMT4">
                  <p:embed/>
                </p:oleObj>
              </mc:Choice>
              <mc:Fallback>
                <p:oleObj name="Equation" r:id="rId3" imgW="3962160" imgH="1676160" progId="Equation.DSMT4">
                  <p:embed/>
                  <p:pic>
                    <p:nvPicPr>
                      <p:cNvPr id="52226" name="Object 3">
                        <a:extLst>
                          <a:ext uri="{FF2B5EF4-FFF2-40B4-BE49-F238E27FC236}">
                            <a16:creationId xmlns:a16="http://schemas.microsoft.com/office/drawing/2014/main" id="{5FA721E6-A792-48DB-A563-8EB378F985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340768"/>
                        <a:ext cx="3962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A5CE4A2D-9F12-4499-8A1F-9A4A477BB2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434405"/>
              </p:ext>
            </p:extLst>
          </p:nvPr>
        </p:nvGraphicFramePr>
        <p:xfrm>
          <a:off x="2030189" y="3284984"/>
          <a:ext cx="458152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name="公式" r:id="rId5" imgW="1892160" imgH="927000" progId="Equation.3">
                  <p:embed/>
                </p:oleObj>
              </mc:Choice>
              <mc:Fallback>
                <p:oleObj name="公式" r:id="rId5" imgW="1892160" imgH="92700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A5CE4A2D-9F12-4499-8A1F-9A4A477BB2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189" y="3284984"/>
                        <a:ext cx="4581525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3277335-796C-4003-BE8D-FB4457C07EF6}"/>
              </a:ext>
            </a:extLst>
          </p:cNvPr>
          <p:cNvSpPr/>
          <p:nvPr/>
        </p:nvSpPr>
        <p:spPr>
          <a:xfrm>
            <a:off x="3816895" y="3255218"/>
            <a:ext cx="1008112" cy="2304256"/>
          </a:xfrm>
          <a:prstGeom prst="rect">
            <a:avLst/>
          </a:prstGeom>
          <a:noFill/>
          <a:ln w="28575"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D584E5-E325-461E-AECA-04F3463D4905}"/>
              </a:ext>
            </a:extLst>
          </p:cNvPr>
          <p:cNvSpPr/>
          <p:nvPr/>
        </p:nvSpPr>
        <p:spPr>
          <a:xfrm>
            <a:off x="5359225" y="3272379"/>
            <a:ext cx="1243087" cy="2304256"/>
          </a:xfrm>
          <a:prstGeom prst="rect">
            <a:avLst/>
          </a:prstGeom>
          <a:noFill/>
          <a:ln w="28575"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00C659-F711-4F43-962F-115B1EF5F5CF}"/>
              </a:ext>
            </a:extLst>
          </p:cNvPr>
          <p:cNvSpPr txBox="1"/>
          <p:nvPr/>
        </p:nvSpPr>
        <p:spPr>
          <a:xfrm>
            <a:off x="3563888" y="5821620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CC"/>
                </a:solidFill>
              </a:rPr>
              <a:t>解集的极大无关组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33776B5-9F61-49D5-A552-AD54387CB7F4}"/>
                  </a:ext>
                </a:extLst>
              </p:cNvPr>
              <p:cNvSpPr/>
              <p:nvPr/>
            </p:nvSpPr>
            <p:spPr>
              <a:xfrm>
                <a:off x="6819120" y="4145736"/>
                <a:ext cx="18154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33776B5-9F61-49D5-A552-AD54387CB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120" y="4145736"/>
                <a:ext cx="181549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/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9" name="灯片编号占位符 3">
            <a:extLst>
              <a:ext uri="{FF2B5EF4-FFF2-40B4-BE49-F238E27FC236}">
                <a16:creationId xmlns:a16="http://schemas.microsoft.com/office/drawing/2014/main" id="{BFFFC81F-B446-480E-AE2C-03D75CA5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E99402-7875-473D-8921-A6357A628049}" type="slidenum">
              <a:rPr lang="en-US" altLang="zh-CN"/>
              <a:pPr eaLnBrk="1" hangingPunct="1"/>
              <a:t>61</a:t>
            </a:fld>
            <a:endParaRPr lang="en-US" altLang="zh-CN"/>
          </a:p>
        </p:txBody>
      </p:sp>
      <p:sp>
        <p:nvSpPr>
          <p:cNvPr id="158722" name="Text Box 2">
            <a:extLst>
              <a:ext uri="{FF2B5EF4-FFF2-40B4-BE49-F238E27FC236}">
                <a16:creationId xmlns:a16="http://schemas.microsoft.com/office/drawing/2014/main" id="{1DCC0F2A-866E-461C-8C6E-4C5F4C532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392238"/>
            <a:ext cx="2324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基础解系</a:t>
            </a:r>
          </a:p>
        </p:txBody>
      </p:sp>
      <p:grpSp>
        <p:nvGrpSpPr>
          <p:cNvPr id="2" name="Group 37">
            <a:extLst>
              <a:ext uri="{FF2B5EF4-FFF2-40B4-BE49-F238E27FC236}">
                <a16:creationId xmlns:a16="http://schemas.microsoft.com/office/drawing/2014/main" id="{0E806E4B-DF2D-4C45-B953-1C6BD795685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985963"/>
            <a:ext cx="5991225" cy="477837"/>
            <a:chOff x="476" y="1251"/>
            <a:chExt cx="3774" cy="301"/>
          </a:xfrm>
        </p:grpSpPr>
        <p:sp>
          <p:nvSpPr>
            <p:cNvPr id="46101" name="Text Box 4">
              <a:extLst>
                <a:ext uri="{FF2B5EF4-FFF2-40B4-BE49-F238E27FC236}">
                  <a16:creationId xmlns:a16="http://schemas.microsoft.com/office/drawing/2014/main" id="{F0DD38EC-4B86-4755-9673-F7CB1E71E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26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设</a:t>
              </a:r>
            </a:p>
          </p:txBody>
        </p:sp>
        <p:graphicFrame>
          <p:nvGraphicFramePr>
            <p:cNvPr id="46087" name="Object 5">
              <a:extLst>
                <a:ext uri="{FF2B5EF4-FFF2-40B4-BE49-F238E27FC236}">
                  <a16:creationId xmlns:a16="http://schemas.microsoft.com/office/drawing/2014/main" id="{698D5FF7-6951-43B2-92C9-2799D46D4D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8" y="1251"/>
            <a:ext cx="12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02" name="Equation" r:id="rId3" imgW="2019240" imgH="469800" progId="Equation.DSMT4">
                    <p:embed/>
                  </p:oleObj>
                </mc:Choice>
                <mc:Fallback>
                  <p:oleObj name="Equation" r:id="rId3" imgW="2019240" imgH="469800" progId="Equation.DSMT4">
                    <p:embed/>
                    <p:pic>
                      <p:nvPicPr>
                        <p:cNvPr id="46087" name="Object 5">
                          <a:extLst>
                            <a:ext uri="{FF2B5EF4-FFF2-40B4-BE49-F238E27FC236}">
                              <a16:creationId xmlns:a16="http://schemas.microsoft.com/office/drawing/2014/main" id="{698D5FF7-6951-43B2-92C9-2799D46D4D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" y="1251"/>
                          <a:ext cx="12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2" name="Text Box 6">
              <a:extLst>
                <a:ext uri="{FF2B5EF4-FFF2-40B4-BE49-F238E27FC236}">
                  <a16:creationId xmlns:a16="http://schemas.microsoft.com/office/drawing/2014/main" id="{4542D1C2-CB3E-48D4-BB4E-E58BAD946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0" y="1251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是</a:t>
              </a:r>
            </a:p>
          </p:txBody>
        </p:sp>
        <p:graphicFrame>
          <p:nvGraphicFramePr>
            <p:cNvPr id="46088" name="Object 7">
              <a:extLst>
                <a:ext uri="{FF2B5EF4-FFF2-40B4-BE49-F238E27FC236}">
                  <a16:creationId xmlns:a16="http://schemas.microsoft.com/office/drawing/2014/main" id="{CC72672F-A6C5-40EB-8AC8-34FC95168D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76" y="1285"/>
            <a:ext cx="69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03" name="Equation" r:id="rId5" imgW="1104840" imgH="330120" progId="Equation.DSMT4">
                    <p:embed/>
                  </p:oleObj>
                </mc:Choice>
                <mc:Fallback>
                  <p:oleObj name="Equation" r:id="rId5" imgW="1104840" imgH="330120" progId="Equation.DSMT4">
                    <p:embed/>
                    <p:pic>
                      <p:nvPicPr>
                        <p:cNvPr id="46088" name="Object 7">
                          <a:extLst>
                            <a:ext uri="{FF2B5EF4-FFF2-40B4-BE49-F238E27FC236}">
                              <a16:creationId xmlns:a16="http://schemas.microsoft.com/office/drawing/2014/main" id="{CC72672F-A6C5-40EB-8AC8-34FC95168D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1285"/>
                          <a:ext cx="69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3" name="Text Box 8">
              <a:extLst>
                <a:ext uri="{FF2B5EF4-FFF2-40B4-BE49-F238E27FC236}">
                  <a16:creationId xmlns:a16="http://schemas.microsoft.com/office/drawing/2014/main" id="{FBB7B5E9-6E41-4C86-8D8D-CD0466049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1251"/>
              <a:ext cx="10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的解，满足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7750D05C-9189-4A65-8C8E-F7C658303F1A}"/>
              </a:ext>
            </a:extLst>
          </p:cNvPr>
          <p:cNvGrpSpPr>
            <a:grpSpLocks/>
          </p:cNvGrpSpPr>
          <p:nvPr/>
        </p:nvGrpSpPr>
        <p:grpSpPr bwMode="auto">
          <a:xfrm>
            <a:off x="847725" y="2671763"/>
            <a:ext cx="4375150" cy="469900"/>
            <a:chOff x="480" y="1144"/>
            <a:chExt cx="2756" cy="296"/>
          </a:xfrm>
        </p:grpSpPr>
        <p:graphicFrame>
          <p:nvGraphicFramePr>
            <p:cNvPr id="46086" name="Object 10">
              <a:extLst>
                <a:ext uri="{FF2B5EF4-FFF2-40B4-BE49-F238E27FC236}">
                  <a16:creationId xmlns:a16="http://schemas.microsoft.com/office/drawing/2014/main" id="{54F730D8-BB17-4C29-9B86-6A52D494A3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1144"/>
            <a:ext cx="16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04" name="Equation" r:id="rId7" imgW="2603160" imgH="469800" progId="Equation.DSMT4">
                    <p:embed/>
                  </p:oleObj>
                </mc:Choice>
                <mc:Fallback>
                  <p:oleObj name="Equation" r:id="rId7" imgW="2603160" imgH="469800" progId="Equation.DSMT4">
                    <p:embed/>
                    <p:pic>
                      <p:nvPicPr>
                        <p:cNvPr id="46086" name="Object 10">
                          <a:extLst>
                            <a:ext uri="{FF2B5EF4-FFF2-40B4-BE49-F238E27FC236}">
                              <a16:creationId xmlns:a16="http://schemas.microsoft.com/office/drawing/2014/main" id="{54F730D8-BB17-4C29-9B86-6A52D494A3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144"/>
                          <a:ext cx="16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0" name="Text Box 11">
              <a:extLst>
                <a:ext uri="{FF2B5EF4-FFF2-40B4-BE49-F238E27FC236}">
                  <a16:creationId xmlns:a16="http://schemas.microsoft.com/office/drawing/2014/main" id="{52552596-E8BE-482B-8DAC-5F3F00279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152"/>
              <a:ext cx="10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线性无关；</a:t>
              </a:r>
            </a:p>
          </p:txBody>
        </p:sp>
      </p:grpSp>
      <p:grpSp>
        <p:nvGrpSpPr>
          <p:cNvPr id="4" name="Group 38">
            <a:extLst>
              <a:ext uri="{FF2B5EF4-FFF2-40B4-BE49-F238E27FC236}">
                <a16:creationId xmlns:a16="http://schemas.microsoft.com/office/drawing/2014/main" id="{1572C2C6-813F-4914-A979-1B58DDD3AA9B}"/>
              </a:ext>
            </a:extLst>
          </p:cNvPr>
          <p:cNvGrpSpPr>
            <a:grpSpLocks/>
          </p:cNvGrpSpPr>
          <p:nvPr/>
        </p:nvGrpSpPr>
        <p:grpSpPr bwMode="auto">
          <a:xfrm>
            <a:off x="854075" y="3403600"/>
            <a:ext cx="7927975" cy="495300"/>
            <a:chOff x="538" y="2144"/>
            <a:chExt cx="4994" cy="312"/>
          </a:xfrm>
        </p:grpSpPr>
        <p:graphicFrame>
          <p:nvGraphicFramePr>
            <p:cNvPr id="46084" name="Object 13">
              <a:extLst>
                <a:ext uri="{FF2B5EF4-FFF2-40B4-BE49-F238E27FC236}">
                  <a16:creationId xmlns:a16="http://schemas.microsoft.com/office/drawing/2014/main" id="{CD9EEFED-638B-400A-B514-3CA44E9DDF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8" y="2175"/>
            <a:ext cx="10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05" name="Equation" r:id="rId9" imgW="1663560" imgH="355320" progId="Equation.DSMT4">
                    <p:embed/>
                  </p:oleObj>
                </mc:Choice>
                <mc:Fallback>
                  <p:oleObj name="Equation" r:id="rId9" imgW="1663560" imgH="355320" progId="Equation.DSMT4">
                    <p:embed/>
                    <p:pic>
                      <p:nvPicPr>
                        <p:cNvPr id="46084" name="Object 13">
                          <a:extLst>
                            <a:ext uri="{FF2B5EF4-FFF2-40B4-BE49-F238E27FC236}">
                              <a16:creationId xmlns:a16="http://schemas.microsoft.com/office/drawing/2014/main" id="{CD9EEFED-638B-400A-B514-3CA44E9DDF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" y="2175"/>
                          <a:ext cx="104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8" name="Text Box 14">
              <a:extLst>
                <a:ext uri="{FF2B5EF4-FFF2-40B4-BE49-F238E27FC236}">
                  <a16:creationId xmlns:a16="http://schemas.microsoft.com/office/drawing/2014/main" id="{EAB71B05-C635-46A3-9C77-D0A5E791C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7" y="2144"/>
              <a:ext cx="16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anose="02020603050405020304" pitchFamily="18" charset="0"/>
                </a:rPr>
                <a:t>的任一解都可以由</a:t>
              </a:r>
            </a:p>
          </p:txBody>
        </p:sp>
        <p:graphicFrame>
          <p:nvGraphicFramePr>
            <p:cNvPr id="46085" name="Object 15">
              <a:extLst>
                <a:ext uri="{FF2B5EF4-FFF2-40B4-BE49-F238E27FC236}">
                  <a16:creationId xmlns:a16="http://schemas.microsoft.com/office/drawing/2014/main" id="{EF61F2FC-DA25-4CE4-B6F0-85766EE3CA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8" y="2160"/>
            <a:ext cx="135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06" name="Equation" r:id="rId11" imgW="2145960" imgH="469800" progId="Equation.DSMT4">
                    <p:embed/>
                  </p:oleObj>
                </mc:Choice>
                <mc:Fallback>
                  <p:oleObj name="Equation" r:id="rId11" imgW="2145960" imgH="469800" progId="Equation.DSMT4">
                    <p:embed/>
                    <p:pic>
                      <p:nvPicPr>
                        <p:cNvPr id="46085" name="Object 15">
                          <a:extLst>
                            <a:ext uri="{FF2B5EF4-FFF2-40B4-BE49-F238E27FC236}">
                              <a16:creationId xmlns:a16="http://schemas.microsoft.com/office/drawing/2014/main" id="{EF61F2FC-DA25-4CE4-B6F0-85766EE3CA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" y="2160"/>
                          <a:ext cx="135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9" name="Text Box 16">
              <a:extLst>
                <a:ext uri="{FF2B5EF4-FFF2-40B4-BE49-F238E27FC236}">
                  <a16:creationId xmlns:a16="http://schemas.microsoft.com/office/drawing/2014/main" id="{BEF0A7CD-C984-489B-8DF0-1B1D8BD98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6" y="2160"/>
              <a:ext cx="10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线性表示。</a:t>
              </a:r>
            </a:p>
          </p:txBody>
        </p:sp>
      </p:grpSp>
      <p:grpSp>
        <p:nvGrpSpPr>
          <p:cNvPr id="5" name="Group 39">
            <a:extLst>
              <a:ext uri="{FF2B5EF4-FFF2-40B4-BE49-F238E27FC236}">
                <a16:creationId xmlns:a16="http://schemas.microsoft.com/office/drawing/2014/main" id="{B22AFC9C-35BC-4991-A06B-9412E6899B46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4140200"/>
            <a:ext cx="7415213" cy="512763"/>
            <a:chOff x="486" y="2608"/>
            <a:chExt cx="4671" cy="323"/>
          </a:xfrm>
        </p:grpSpPr>
        <p:sp>
          <p:nvSpPr>
            <p:cNvPr id="46095" name="Text Box 18">
              <a:extLst>
                <a:ext uri="{FF2B5EF4-FFF2-40B4-BE49-F238E27FC236}">
                  <a16:creationId xmlns:a16="http://schemas.microsoft.com/office/drawing/2014/main" id="{0C4710E8-3C5B-4C41-BE3F-0A43F0E2E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" y="260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则称</a:t>
              </a:r>
            </a:p>
          </p:txBody>
        </p:sp>
        <p:graphicFrame>
          <p:nvGraphicFramePr>
            <p:cNvPr id="46082" name="Object 19">
              <a:extLst>
                <a:ext uri="{FF2B5EF4-FFF2-40B4-BE49-F238E27FC236}">
                  <a16:creationId xmlns:a16="http://schemas.microsoft.com/office/drawing/2014/main" id="{AD16FADE-7B0C-40AE-8CA7-2D55CE1F6B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6" y="2635"/>
            <a:ext cx="12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07" name="Equation" r:id="rId13" imgW="2019240" imgH="469800" progId="Equation.DSMT4">
                    <p:embed/>
                  </p:oleObj>
                </mc:Choice>
                <mc:Fallback>
                  <p:oleObj name="Equation" r:id="rId13" imgW="2019240" imgH="469800" progId="Equation.DSMT4">
                    <p:embed/>
                    <p:pic>
                      <p:nvPicPr>
                        <p:cNvPr id="46082" name="Object 19">
                          <a:extLst>
                            <a:ext uri="{FF2B5EF4-FFF2-40B4-BE49-F238E27FC236}">
                              <a16:creationId xmlns:a16="http://schemas.microsoft.com/office/drawing/2014/main" id="{AD16FADE-7B0C-40AE-8CA7-2D55CE1F6B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2635"/>
                          <a:ext cx="12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6" name="Text Box 20">
              <a:extLst>
                <a:ext uri="{FF2B5EF4-FFF2-40B4-BE49-F238E27FC236}">
                  <a16:creationId xmlns:a16="http://schemas.microsoft.com/office/drawing/2014/main" id="{2D88CFDA-B8AF-4D63-82E9-1DDDCFE9E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2" y="260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anose="02020603050405020304" pitchFamily="18" charset="0"/>
                </a:rPr>
                <a:t>是</a:t>
              </a:r>
            </a:p>
          </p:txBody>
        </p:sp>
        <p:graphicFrame>
          <p:nvGraphicFramePr>
            <p:cNvPr id="46083" name="Object 21">
              <a:extLst>
                <a:ext uri="{FF2B5EF4-FFF2-40B4-BE49-F238E27FC236}">
                  <a16:creationId xmlns:a16="http://schemas.microsoft.com/office/drawing/2014/main" id="{B488836C-0797-43B8-895C-C576D0E141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2" y="2675"/>
            <a:ext cx="69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08" name="Equation" r:id="rId14" imgW="1104840" imgH="330120" progId="Equation.DSMT4">
                    <p:embed/>
                  </p:oleObj>
                </mc:Choice>
                <mc:Fallback>
                  <p:oleObj name="Equation" r:id="rId14" imgW="1104840" imgH="330120" progId="Equation.DSMT4">
                    <p:embed/>
                    <p:pic>
                      <p:nvPicPr>
                        <p:cNvPr id="46083" name="Object 21">
                          <a:extLst>
                            <a:ext uri="{FF2B5EF4-FFF2-40B4-BE49-F238E27FC236}">
                              <a16:creationId xmlns:a16="http://schemas.microsoft.com/office/drawing/2014/main" id="{B488836C-0797-43B8-895C-C576D0E141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2" y="2675"/>
                          <a:ext cx="69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7" name="Text Box 22">
              <a:extLst>
                <a:ext uri="{FF2B5EF4-FFF2-40B4-BE49-F238E27FC236}">
                  <a16:creationId xmlns:a16="http://schemas.microsoft.com/office/drawing/2014/main" id="{D763FAB1-ADA9-4E17-A72E-03CB90201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0" y="2608"/>
              <a:ext cx="18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anose="02020603050405020304" pitchFamily="18" charset="0"/>
                </a:rPr>
                <a:t>的一个</a:t>
              </a:r>
              <a:r>
                <a:rPr kumimoji="1" lang="zh-CN" alt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基础解系。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86D607-532F-4D3F-B735-7FACBEA26B81}"/>
                  </a:ext>
                </a:extLst>
              </p:cNvPr>
              <p:cNvSpPr txBox="1"/>
              <p:nvPr/>
            </p:nvSpPr>
            <p:spPr>
              <a:xfrm>
                <a:off x="771525" y="4919663"/>
                <a:ext cx="67195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这也就是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/>
                  <a:t>的解集（向量组）的</a:t>
                </a:r>
                <a:r>
                  <a:rPr lang="zh-CN" altLang="en-US" sz="2400" b="1" dirty="0">
                    <a:solidFill>
                      <a:srgbClr val="0000CC"/>
                    </a:solidFill>
                  </a:rPr>
                  <a:t>极大无关组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86D607-532F-4D3F-B735-7FACBEA26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5" y="4919663"/>
                <a:ext cx="6719532" cy="461665"/>
              </a:xfrm>
              <a:prstGeom prst="rect">
                <a:avLst/>
              </a:prstGeom>
              <a:blipFill>
                <a:blip r:embed="rId16"/>
                <a:stretch>
                  <a:fillRect l="-1452" t="-14474" r="-72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966F67-0049-4938-AF2A-342619BE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F589-9016-4D5C-A85C-C8E2A9BDB266}" type="slidenum">
              <a:rPr lang="en-US" altLang="zh-CN" smtClean="0"/>
              <a:pPr/>
              <a:t>62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13">
                <a:extLst>
                  <a:ext uri="{FF2B5EF4-FFF2-40B4-BE49-F238E27FC236}">
                    <a16:creationId xmlns:a16="http://schemas.microsoft.com/office/drawing/2014/main" id="{B117237D-3FDD-4F52-AC48-19AD292A6ED9}"/>
                  </a:ext>
                </a:extLst>
              </p:cNvPr>
              <p:cNvSpPr txBox="1"/>
              <p:nvPr/>
            </p:nvSpPr>
            <p:spPr bwMode="auto">
              <a:xfrm>
                <a:off x="467544" y="1537628"/>
                <a:ext cx="8244408" cy="64807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sz="2800" b="1" i="0" dirty="0">
                    <a:latin typeface="+mj-lt"/>
                  </a:rPr>
                  <a:t>的任一解都可以由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线性表示。</a:t>
                </a:r>
              </a:p>
              <a:p>
                <a:endParaRPr kumimoji="1" lang="zh-CN" altLang="en-US" b="1" dirty="0">
                  <a:latin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Object 13">
                <a:extLst>
                  <a:ext uri="{FF2B5EF4-FFF2-40B4-BE49-F238E27FC236}">
                    <a16:creationId xmlns:a16="http://schemas.microsoft.com/office/drawing/2014/main" id="{B117237D-3FDD-4F52-AC48-19AD292A6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537628"/>
                <a:ext cx="8244408" cy="648072"/>
              </a:xfrm>
              <a:prstGeom prst="rect">
                <a:avLst/>
              </a:prstGeom>
              <a:blipFill>
                <a:blip r:embed="rId2"/>
                <a:stretch>
                  <a:fillRect t="-12150" b="-280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25ED24F-9E07-4DF7-9542-411EEC445CCE}"/>
                  </a:ext>
                </a:extLst>
              </p:cNvPr>
              <p:cNvSpPr txBox="1"/>
              <p:nvPr/>
            </p:nvSpPr>
            <p:spPr>
              <a:xfrm>
                <a:off x="421987" y="2329716"/>
                <a:ext cx="85613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/>
                  <a:t>由解的性质</a:t>
                </a:r>
                <a:r>
                  <a:rPr lang="en-US" altLang="zh-CN" sz="2800" b="1" dirty="0"/>
                  <a:t>1,2</a:t>
                </a:r>
                <a:r>
                  <a:rPr lang="zh-CN" altLang="en-US" sz="2800" b="1" dirty="0"/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的任一线性组合都是解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25ED24F-9E07-4DF7-9542-411EEC445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87" y="2329716"/>
                <a:ext cx="8561318" cy="523220"/>
              </a:xfrm>
              <a:prstGeom prst="rect">
                <a:avLst/>
              </a:prstGeom>
              <a:blipFill>
                <a:blip r:embed="rId3"/>
                <a:stretch>
                  <a:fillRect l="-1423" t="-15116" r="-712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5A3A686-679D-44A1-B06A-3C3E639CDF50}"/>
                  </a:ext>
                </a:extLst>
              </p:cNvPr>
              <p:cNvSpPr txBox="1"/>
              <p:nvPr/>
            </p:nvSpPr>
            <p:spPr>
              <a:xfrm>
                <a:off x="421987" y="3193812"/>
                <a:ext cx="74422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i="0" dirty="0">
                    <a:latin typeface="+mj-lt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/>
                  <a:t>的</a:t>
                </a:r>
                <a:r>
                  <a:rPr lang="zh-CN" altLang="en-US" sz="2800" b="1" dirty="0">
                    <a:solidFill>
                      <a:srgbClr val="0000CC"/>
                    </a:solidFill>
                  </a:rPr>
                  <a:t>通解</a:t>
                </a:r>
                <a:r>
                  <a:rPr lang="zh-CN" altLang="en-US" sz="2800" b="1" dirty="0"/>
                  <a:t>是</a:t>
                </a:r>
                <a:r>
                  <a:rPr kumimoji="1" lang="zh-CN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基础解系</a:t>
                </a:r>
                <a:r>
                  <a:rPr lang="zh-CN" altLang="en-US" sz="2800" b="1" dirty="0"/>
                  <a:t>的所有线性组合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5A3A686-679D-44A1-B06A-3C3E639CD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87" y="3193812"/>
                <a:ext cx="7442230" cy="523220"/>
              </a:xfrm>
              <a:prstGeom prst="rect">
                <a:avLst/>
              </a:prstGeom>
              <a:blipFill>
                <a:blip r:embed="rId4"/>
                <a:stretch>
                  <a:fillRect l="-1638" t="-16279" r="-983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3A7319F-A8A3-4591-A4E6-225EDD7C0370}"/>
                  </a:ext>
                </a:extLst>
              </p:cNvPr>
              <p:cNvSpPr txBox="1"/>
              <p:nvPr/>
            </p:nvSpPr>
            <p:spPr>
              <a:xfrm>
                <a:off x="421987" y="4057908"/>
                <a:ext cx="56388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i="0" dirty="0">
                    <a:latin typeface="+mj-lt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/>
                  <a:t>的</a:t>
                </a:r>
                <a:r>
                  <a:rPr lang="zh-CN" altLang="en-US" sz="2800" b="1" dirty="0">
                    <a:solidFill>
                      <a:srgbClr val="0000CC"/>
                    </a:solidFill>
                  </a:rPr>
                  <a:t>通解</a:t>
                </a:r>
                <a:r>
                  <a:rPr lang="zh-CN" altLang="en-US" sz="2800" b="1" dirty="0"/>
                  <a:t>转变为求</a:t>
                </a:r>
                <a:r>
                  <a:rPr kumimoji="1" lang="zh-CN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基础解系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3A7319F-A8A3-4591-A4E6-225EDD7C0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87" y="4057908"/>
                <a:ext cx="5638851" cy="523220"/>
              </a:xfrm>
              <a:prstGeom prst="rect">
                <a:avLst/>
              </a:prstGeom>
              <a:blipFill>
                <a:blip r:embed="rId5"/>
                <a:stretch>
                  <a:fillRect l="-2162" t="-16471" r="-1622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15806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灯片编号占位符 3">
            <a:extLst>
              <a:ext uri="{FF2B5EF4-FFF2-40B4-BE49-F238E27FC236}">
                <a16:creationId xmlns:a16="http://schemas.microsoft.com/office/drawing/2014/main" id="{78898441-BA00-40AE-9E6C-96D02E2D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9A4C73-AC73-4416-A488-A83DB7AAADFB}" type="slidenum">
              <a:rPr lang="en-US" altLang="zh-CN"/>
              <a:pPr eaLnBrk="1" hangingPunct="1"/>
              <a:t>63</a:t>
            </a:fld>
            <a:endParaRPr lang="en-US" altLang="zh-CN"/>
          </a:p>
        </p:txBody>
      </p:sp>
      <p:sp>
        <p:nvSpPr>
          <p:cNvPr id="47115" name="Text Box 4">
            <a:extLst>
              <a:ext uri="{FF2B5EF4-FFF2-40B4-BE49-F238E27FC236}">
                <a16:creationId xmlns:a16="http://schemas.microsoft.com/office/drawing/2014/main" id="{A84DE38C-A3EE-48C7-A482-EB3DD8EE8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268413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定理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47116" name="Text Box 5">
            <a:extLst>
              <a:ext uri="{FF2B5EF4-FFF2-40B4-BE49-F238E27FC236}">
                <a16:creationId xmlns:a16="http://schemas.microsoft.com/office/drawing/2014/main" id="{C106A419-6560-4193-87B7-F022E80B5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12827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47106" name="Object 6">
            <a:extLst>
              <a:ext uri="{FF2B5EF4-FFF2-40B4-BE49-F238E27FC236}">
                <a16:creationId xmlns:a16="http://schemas.microsoft.com/office/drawing/2014/main" id="{BA950F20-AE1C-4E99-897D-D3CD2D1319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5200" y="1379538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2" name="Equation" r:id="rId3" imgW="317160" imgH="317160" progId="Equation.DSMT4">
                  <p:embed/>
                </p:oleObj>
              </mc:Choice>
              <mc:Fallback>
                <p:oleObj name="Equation" r:id="rId3" imgW="317160" imgH="317160" progId="Equation.DSMT4">
                  <p:embed/>
                  <p:pic>
                    <p:nvPicPr>
                      <p:cNvPr id="47106" name="Object 6">
                        <a:extLst>
                          <a:ext uri="{FF2B5EF4-FFF2-40B4-BE49-F238E27FC236}">
                            <a16:creationId xmlns:a16="http://schemas.microsoft.com/office/drawing/2014/main" id="{BA950F20-AE1C-4E99-897D-D3CD2D1319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379538"/>
                        <a:ext cx="317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Text Box 7">
            <a:extLst>
              <a:ext uri="{FF2B5EF4-FFF2-40B4-BE49-F238E27FC236}">
                <a16:creationId xmlns:a16="http://schemas.microsoft.com/office/drawing/2014/main" id="{83B28A1A-2DFC-4A6A-A6CE-9BBE25690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13033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是</a:t>
            </a:r>
          </a:p>
        </p:txBody>
      </p:sp>
      <p:graphicFrame>
        <p:nvGraphicFramePr>
          <p:cNvPr id="47107" name="Object 8">
            <a:extLst>
              <a:ext uri="{FF2B5EF4-FFF2-40B4-BE49-F238E27FC236}">
                <a16:creationId xmlns:a16="http://schemas.microsoft.com/office/drawing/2014/main" id="{603DD88D-4BF2-4EBE-9296-DB4E3E068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430338"/>
          <a:ext cx="876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3" name="Equation" r:id="rId5" imgW="876240" imgH="253800" progId="Equation.DSMT4">
                  <p:embed/>
                </p:oleObj>
              </mc:Choice>
              <mc:Fallback>
                <p:oleObj name="Equation" r:id="rId5" imgW="876240" imgH="253800" progId="Equation.DSMT4">
                  <p:embed/>
                  <p:pic>
                    <p:nvPicPr>
                      <p:cNvPr id="47107" name="Object 8">
                        <a:extLst>
                          <a:ext uri="{FF2B5EF4-FFF2-40B4-BE49-F238E27FC236}">
                            <a16:creationId xmlns:a16="http://schemas.microsoft.com/office/drawing/2014/main" id="{603DD88D-4BF2-4EBE-9296-DB4E3E0680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430338"/>
                        <a:ext cx="876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8" name="Text Box 9">
            <a:extLst>
              <a:ext uri="{FF2B5EF4-FFF2-40B4-BE49-F238E27FC236}">
                <a16:creationId xmlns:a16="http://schemas.microsoft.com/office/drawing/2014/main" id="{4B11A8BE-8046-4925-AF40-10E449B9A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303338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矩阵，如果</a:t>
            </a:r>
          </a:p>
        </p:txBody>
      </p:sp>
      <p:graphicFrame>
        <p:nvGraphicFramePr>
          <p:cNvPr id="47108" name="Object 10">
            <a:extLst>
              <a:ext uri="{FF2B5EF4-FFF2-40B4-BE49-F238E27FC236}">
                <a16:creationId xmlns:a16="http://schemas.microsoft.com/office/drawing/2014/main" id="{9A5AD26A-3732-4694-A515-F8BF8BC33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9125" y="1354138"/>
          <a:ext cx="212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4" name="Equation" r:id="rId7" imgW="2120760" imgH="406080" progId="Equation.DSMT4">
                  <p:embed/>
                </p:oleObj>
              </mc:Choice>
              <mc:Fallback>
                <p:oleObj name="Equation" r:id="rId7" imgW="2120760" imgH="406080" progId="Equation.DSMT4">
                  <p:embed/>
                  <p:pic>
                    <p:nvPicPr>
                      <p:cNvPr id="47108" name="Object 10">
                        <a:extLst>
                          <a:ext uri="{FF2B5EF4-FFF2-40B4-BE49-F238E27FC236}">
                            <a16:creationId xmlns:a16="http://schemas.microsoft.com/office/drawing/2014/main" id="{9A5AD26A-3732-4694-A515-F8BF8BC33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25" y="1354138"/>
                        <a:ext cx="2120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Text Box 11">
            <a:extLst>
              <a:ext uri="{FF2B5EF4-FFF2-40B4-BE49-F238E27FC236}">
                <a16:creationId xmlns:a16="http://schemas.microsoft.com/office/drawing/2014/main" id="{EE6C4137-0062-4299-96BA-1C60D859A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388" y="1912938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则齐次线性方程组</a:t>
            </a:r>
          </a:p>
        </p:txBody>
      </p:sp>
      <p:graphicFrame>
        <p:nvGraphicFramePr>
          <p:cNvPr id="47109" name="Object 12">
            <a:extLst>
              <a:ext uri="{FF2B5EF4-FFF2-40B4-BE49-F238E27FC236}">
                <a16:creationId xmlns:a16="http://schemas.microsoft.com/office/drawing/2014/main" id="{E711A08E-2C85-4DDA-A36F-F8BA57F3B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355241"/>
              </p:ext>
            </p:extLst>
          </p:nvPr>
        </p:nvGraphicFramePr>
        <p:xfrm>
          <a:off x="4484688" y="1988840"/>
          <a:ext cx="1104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5" name="Equation" r:id="rId9" imgW="1104840" imgH="330120" progId="Equation.DSMT4">
                  <p:embed/>
                </p:oleObj>
              </mc:Choice>
              <mc:Fallback>
                <p:oleObj name="Equation" r:id="rId9" imgW="1104840" imgH="330120" progId="Equation.DSMT4">
                  <p:embed/>
                  <p:pic>
                    <p:nvPicPr>
                      <p:cNvPr id="47109" name="Object 12">
                        <a:extLst>
                          <a:ext uri="{FF2B5EF4-FFF2-40B4-BE49-F238E27FC236}">
                            <a16:creationId xmlns:a16="http://schemas.microsoft.com/office/drawing/2014/main" id="{E711A08E-2C85-4DDA-A36F-F8BA57F3B4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8" y="1988840"/>
                        <a:ext cx="1104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0" name="Text Box 13">
            <a:extLst>
              <a:ext uri="{FF2B5EF4-FFF2-40B4-BE49-F238E27FC236}">
                <a16:creationId xmlns:a16="http://schemas.microsoft.com/office/drawing/2014/main" id="{04D0EB26-72CF-458B-BA7F-88559AA87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350" y="1930400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的基础解系存在，</a:t>
            </a:r>
          </a:p>
        </p:txBody>
      </p:sp>
      <p:sp>
        <p:nvSpPr>
          <p:cNvPr id="47121" name="Text Box 14">
            <a:extLst>
              <a:ext uri="{FF2B5EF4-FFF2-40B4-BE49-F238E27FC236}">
                <a16:creationId xmlns:a16="http://schemas.microsoft.com/office/drawing/2014/main" id="{8EB40B87-3AA4-432E-88FA-15246B30A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2543175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且每个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基础解系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中含有</a:t>
            </a:r>
          </a:p>
        </p:txBody>
      </p:sp>
      <p:graphicFrame>
        <p:nvGraphicFramePr>
          <p:cNvPr id="47110" name="Object 15">
            <a:extLst>
              <a:ext uri="{FF2B5EF4-FFF2-40B4-BE49-F238E27FC236}">
                <a16:creationId xmlns:a16="http://schemas.microsoft.com/office/drawing/2014/main" id="{C6EAE9CF-871A-461B-AAAB-7493E2512B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4275" y="2671763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6" name="Equation" r:id="rId11" imgW="774360" imgH="253800" progId="Equation.DSMT4">
                  <p:embed/>
                </p:oleObj>
              </mc:Choice>
              <mc:Fallback>
                <p:oleObj name="Equation" r:id="rId11" imgW="774360" imgH="253800" progId="Equation.DSMT4">
                  <p:embed/>
                  <p:pic>
                    <p:nvPicPr>
                      <p:cNvPr id="47110" name="Object 15">
                        <a:extLst>
                          <a:ext uri="{FF2B5EF4-FFF2-40B4-BE49-F238E27FC236}">
                            <a16:creationId xmlns:a16="http://schemas.microsoft.com/office/drawing/2014/main" id="{C6EAE9CF-871A-461B-AAAB-7493E2512B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2671763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2" name="Text Box 16">
            <a:extLst>
              <a:ext uri="{FF2B5EF4-FFF2-40B4-BE49-F238E27FC236}">
                <a16:creationId xmlns:a16="http://schemas.microsoft.com/office/drawing/2014/main" id="{CCC1F3D5-901E-446E-A11F-16535EBE6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2543175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个解向量。</a:t>
            </a:r>
          </a:p>
        </p:txBody>
      </p:sp>
      <p:grpSp>
        <p:nvGrpSpPr>
          <p:cNvPr id="2" name="Group 29">
            <a:extLst>
              <a:ext uri="{FF2B5EF4-FFF2-40B4-BE49-F238E27FC236}">
                <a16:creationId xmlns:a16="http://schemas.microsoft.com/office/drawing/2014/main" id="{400F0823-38A6-4889-913D-07F715059BCA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4052544"/>
            <a:ext cx="5900738" cy="461963"/>
            <a:chOff x="476" y="2326"/>
            <a:chExt cx="3717" cy="291"/>
          </a:xfrm>
        </p:grpSpPr>
        <p:sp>
          <p:nvSpPr>
            <p:cNvPr id="47130" name="Rectangle 17">
              <a:extLst>
                <a:ext uri="{FF2B5EF4-FFF2-40B4-BE49-F238E27FC236}">
                  <a16:creationId xmlns:a16="http://schemas.microsoft.com/office/drawing/2014/main" id="{19515C58-7A97-48A0-8EE5-D0C1C0C4F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326"/>
              <a:ext cx="19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证明分三步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:</a:t>
              </a:r>
            </a:p>
          </p:txBody>
        </p:sp>
        <p:grpSp>
          <p:nvGrpSpPr>
            <p:cNvPr id="47131" name="Group 18">
              <a:extLst>
                <a:ext uri="{FF2B5EF4-FFF2-40B4-BE49-F238E27FC236}">
                  <a16:creationId xmlns:a16="http://schemas.microsoft.com/office/drawing/2014/main" id="{3598C342-886D-4A85-8101-21078EF7D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7" y="2326"/>
              <a:ext cx="2646" cy="291"/>
              <a:chOff x="1814" y="26"/>
              <a:chExt cx="2646" cy="291"/>
            </a:xfrm>
          </p:grpSpPr>
          <p:sp>
            <p:nvSpPr>
              <p:cNvPr id="47132" name="Text Box 19">
                <a:extLst>
                  <a:ext uri="{FF2B5EF4-FFF2-40B4-BE49-F238E27FC236}">
                    <a16:creationId xmlns:a16="http://schemas.microsoft.com/office/drawing/2014/main" id="{B27C18B9-DC04-4E2C-ADCA-73D2A745A3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4" y="26"/>
                <a:ext cx="26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1.  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以某种方法找           个解。</a:t>
                </a:r>
              </a:p>
            </p:txBody>
          </p:sp>
          <p:graphicFrame>
            <p:nvGraphicFramePr>
              <p:cNvPr id="47113" name="Object 20">
                <a:extLst>
                  <a:ext uri="{FF2B5EF4-FFF2-40B4-BE49-F238E27FC236}">
                    <a16:creationId xmlns:a16="http://schemas.microsoft.com/office/drawing/2014/main" id="{B2CA1411-F0AF-4304-A57B-BD0ED0DD0D0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04" y="96"/>
              <a:ext cx="488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47" name="Equation" r:id="rId13" imgW="774360" imgH="253800" progId="Equation.DSMT4">
                      <p:embed/>
                    </p:oleObj>
                  </mc:Choice>
                  <mc:Fallback>
                    <p:oleObj name="Equation" r:id="rId13" imgW="774360" imgH="253800" progId="Equation.DSMT4">
                      <p:embed/>
                      <p:pic>
                        <p:nvPicPr>
                          <p:cNvPr id="47113" name="Object 20">
                            <a:extLst>
                              <a:ext uri="{FF2B5EF4-FFF2-40B4-BE49-F238E27FC236}">
                                <a16:creationId xmlns:a16="http://schemas.microsoft.com/office/drawing/2014/main" id="{B2CA1411-F0AF-4304-A57B-BD0ED0DD0D0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4" y="96"/>
                            <a:ext cx="488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21">
            <a:extLst>
              <a:ext uri="{FF2B5EF4-FFF2-40B4-BE49-F238E27FC236}">
                <a16:creationId xmlns:a16="http://schemas.microsoft.com/office/drawing/2014/main" id="{8051CC0B-6CEE-49B4-83EE-3C500DD60D78}"/>
              </a:ext>
            </a:extLst>
          </p:cNvPr>
          <p:cNvGrpSpPr>
            <a:grpSpLocks/>
          </p:cNvGrpSpPr>
          <p:nvPr/>
        </p:nvGrpSpPr>
        <p:grpSpPr bwMode="auto">
          <a:xfrm>
            <a:off x="2311773" y="4608165"/>
            <a:ext cx="4614862" cy="477838"/>
            <a:chOff x="1910" y="349"/>
            <a:chExt cx="2907" cy="301"/>
          </a:xfrm>
        </p:grpSpPr>
        <p:sp>
          <p:nvSpPr>
            <p:cNvPr id="47128" name="Text Box 22">
              <a:extLst>
                <a:ext uri="{FF2B5EF4-FFF2-40B4-BE49-F238E27FC236}">
                  <a16:creationId xmlns:a16="http://schemas.microsoft.com/office/drawing/2014/main" id="{E651EB40-38DD-40CB-814B-6180BAED8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362"/>
              <a:ext cx="9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2.  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证明这</a:t>
              </a:r>
            </a:p>
          </p:txBody>
        </p:sp>
        <p:graphicFrame>
          <p:nvGraphicFramePr>
            <p:cNvPr id="47112" name="Object 23">
              <a:extLst>
                <a:ext uri="{FF2B5EF4-FFF2-40B4-BE49-F238E27FC236}">
                  <a16:creationId xmlns:a16="http://schemas.microsoft.com/office/drawing/2014/main" id="{FE51ECEC-FC26-4C7B-9836-D46B98302E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2" y="432"/>
            <a:ext cx="48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48" name="Equation" r:id="rId15" imgW="774360" imgH="253800" progId="Equation.DSMT4">
                    <p:embed/>
                  </p:oleObj>
                </mc:Choice>
                <mc:Fallback>
                  <p:oleObj name="Equation" r:id="rId15" imgW="774360" imgH="253800" progId="Equation.DSMT4">
                    <p:embed/>
                    <p:pic>
                      <p:nvPicPr>
                        <p:cNvPr id="47112" name="Object 23">
                          <a:extLst>
                            <a:ext uri="{FF2B5EF4-FFF2-40B4-BE49-F238E27FC236}">
                              <a16:creationId xmlns:a16="http://schemas.microsoft.com/office/drawing/2014/main" id="{FE51ECEC-FC26-4C7B-9836-D46B98302E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2" y="432"/>
                          <a:ext cx="48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9" name="Text Box 24">
              <a:extLst>
                <a:ext uri="{FF2B5EF4-FFF2-40B4-BE49-F238E27FC236}">
                  <a16:creationId xmlns:a16="http://schemas.microsoft.com/office/drawing/2014/main" id="{79E65FEA-A209-43E3-9A0A-5FEAD6A7A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" y="349"/>
              <a:ext cx="14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个解线性无关。</a:t>
              </a:r>
            </a:p>
          </p:txBody>
        </p:sp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F3878E32-44BA-4304-B6D0-1F3B986B1A8E}"/>
              </a:ext>
            </a:extLst>
          </p:cNvPr>
          <p:cNvGrpSpPr>
            <a:grpSpLocks/>
          </p:cNvGrpSpPr>
          <p:nvPr/>
        </p:nvGrpSpPr>
        <p:grpSpPr bwMode="auto">
          <a:xfrm>
            <a:off x="2311773" y="5111403"/>
            <a:ext cx="6351587" cy="477837"/>
            <a:chOff x="2054" y="685"/>
            <a:chExt cx="4001" cy="301"/>
          </a:xfrm>
        </p:grpSpPr>
        <p:sp>
          <p:nvSpPr>
            <p:cNvPr id="47126" name="Text Box 26">
              <a:extLst>
                <a:ext uri="{FF2B5EF4-FFF2-40B4-BE49-F238E27FC236}">
                  <a16:creationId xmlns:a16="http://schemas.microsoft.com/office/drawing/2014/main" id="{FFF5308E-44A0-4C20-916B-B22E3EAA6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" y="698"/>
              <a:ext cx="20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3.  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证明任一解都可由这</a:t>
              </a:r>
            </a:p>
          </p:txBody>
        </p:sp>
        <p:graphicFrame>
          <p:nvGraphicFramePr>
            <p:cNvPr id="47111" name="Object 27">
              <a:extLst>
                <a:ext uri="{FF2B5EF4-FFF2-40B4-BE49-F238E27FC236}">
                  <a16:creationId xmlns:a16="http://schemas.microsoft.com/office/drawing/2014/main" id="{7D9D9103-90D8-4DC7-80D6-8A645BC977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0" y="768"/>
            <a:ext cx="48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49" name="Equation" r:id="rId16" imgW="774360" imgH="253800" progId="Equation.DSMT4">
                    <p:embed/>
                  </p:oleObj>
                </mc:Choice>
                <mc:Fallback>
                  <p:oleObj name="Equation" r:id="rId16" imgW="774360" imgH="253800" progId="Equation.DSMT4">
                    <p:embed/>
                    <p:pic>
                      <p:nvPicPr>
                        <p:cNvPr id="47111" name="Object 27">
                          <a:extLst>
                            <a:ext uri="{FF2B5EF4-FFF2-40B4-BE49-F238E27FC236}">
                              <a16:creationId xmlns:a16="http://schemas.microsoft.com/office/drawing/2014/main" id="{7D9D9103-90D8-4DC7-80D6-8A645BC977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0" y="768"/>
                          <a:ext cx="48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7" name="Text Box 28">
              <a:extLst>
                <a:ext uri="{FF2B5EF4-FFF2-40B4-BE49-F238E27FC236}">
                  <a16:creationId xmlns:a16="http://schemas.microsoft.com/office/drawing/2014/main" id="{8A4C999A-B183-453C-847D-FAC6A7930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6" y="685"/>
              <a:ext cx="15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anose="02020603050405020304" pitchFamily="18" charset="0"/>
                </a:rPr>
                <a:t> 个解线性表示。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1">
                <a:extLst>
                  <a:ext uri="{FF2B5EF4-FFF2-40B4-BE49-F238E27FC236}">
                    <a16:creationId xmlns:a16="http://schemas.microsoft.com/office/drawing/2014/main" id="{A6D37098-DBA2-4C38-9C8C-BC704C1233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0388" y="3170237"/>
                <a:ext cx="43203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也就是解集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的秩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9" name="Text Box 11">
                <a:extLst>
                  <a:ext uri="{FF2B5EF4-FFF2-40B4-BE49-F238E27FC236}">
                    <a16:creationId xmlns:a16="http://schemas.microsoft.com/office/drawing/2014/main" id="{A6D37098-DBA2-4C38-9C8C-BC704C12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0388" y="3170237"/>
                <a:ext cx="4320350" cy="461665"/>
              </a:xfrm>
              <a:prstGeom prst="rect">
                <a:avLst/>
              </a:prstGeom>
              <a:blipFill>
                <a:blip r:embed="rId17"/>
                <a:stretch>
                  <a:fillRect l="-2116" t="-14474" r="-1551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灯片编号占位符 3">
            <a:extLst>
              <a:ext uri="{FF2B5EF4-FFF2-40B4-BE49-F238E27FC236}">
                <a16:creationId xmlns:a16="http://schemas.microsoft.com/office/drawing/2014/main" id="{BDD86098-0852-44CE-AF2C-DA00E0E4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344C20-A40B-4E39-AB5A-7B43A859AB12}" type="slidenum">
              <a:rPr lang="en-US" altLang="zh-CN"/>
              <a:pPr eaLnBrk="1" hangingPunct="1"/>
              <a:t>64</a:t>
            </a:fld>
            <a:endParaRPr lang="en-US" altLang="zh-CN"/>
          </a:p>
        </p:txBody>
      </p:sp>
      <p:sp>
        <p:nvSpPr>
          <p:cNvPr id="159786" name="Text Box 42">
            <a:extLst>
              <a:ext uri="{FF2B5EF4-FFF2-40B4-BE49-F238E27FC236}">
                <a16:creationId xmlns:a16="http://schemas.microsoft.com/office/drawing/2014/main" id="{9FE70A6F-6836-48D2-BE7A-DF49B1BA3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68413"/>
            <a:ext cx="89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证明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59789" name="Object 45">
            <a:extLst>
              <a:ext uri="{FF2B5EF4-FFF2-40B4-BE49-F238E27FC236}">
                <a16:creationId xmlns:a16="http://schemas.microsoft.com/office/drawing/2014/main" id="{463A58D4-A19D-45EF-AAF5-6B8F1702A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4188" y="1803400"/>
          <a:ext cx="6130925" cy="306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Equation" r:id="rId3" imgW="6311880" imgH="3352680" progId="Equation.DSMT4">
                  <p:embed/>
                </p:oleObj>
              </mc:Choice>
              <mc:Fallback>
                <p:oleObj name="Equation" r:id="rId3" imgW="6311880" imgH="3352680" progId="Equation.DSMT4">
                  <p:embed/>
                  <p:pic>
                    <p:nvPicPr>
                      <p:cNvPr id="159789" name="Object 45">
                        <a:extLst>
                          <a:ext uri="{FF2B5EF4-FFF2-40B4-BE49-F238E27FC236}">
                            <a16:creationId xmlns:a16="http://schemas.microsoft.com/office/drawing/2014/main" id="{463A58D4-A19D-45EF-AAF5-6B8F1702AE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1803400"/>
                        <a:ext cx="6130925" cy="306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90" name="Text Box 46">
            <a:extLst>
              <a:ext uri="{FF2B5EF4-FFF2-40B4-BE49-F238E27FC236}">
                <a16:creationId xmlns:a16="http://schemas.microsoft.com/office/drawing/2014/main" id="{E67CCC93-D05F-4405-A566-FB58C7FE2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632075"/>
            <a:ext cx="793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 b="1">
                <a:latin typeface="Times New Roman" panose="02020603050405020304" pitchFamily="18" charset="0"/>
              </a:rPr>
              <a:t>化为行</a:t>
            </a:r>
          </a:p>
          <a:p>
            <a:pPr eaLnBrk="1" hangingPunct="1"/>
            <a:r>
              <a:rPr kumimoji="1" lang="zh-CN" altLang="en-US" sz="1600" b="1">
                <a:latin typeface="Times New Roman" panose="02020603050405020304" pitchFamily="18" charset="0"/>
              </a:rPr>
              <a:t>最简形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86" grpId="0"/>
      <p:bldP spid="15979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灯片编号占位符 3">
            <a:extLst>
              <a:ext uri="{FF2B5EF4-FFF2-40B4-BE49-F238E27FC236}">
                <a16:creationId xmlns:a16="http://schemas.microsoft.com/office/drawing/2014/main" id="{96049CF6-37CD-4B46-84C2-E0EA7ED8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1E2F14-560F-49D5-9F9F-73541C430D18}" type="slidenum">
              <a:rPr lang="en-US" altLang="zh-CN"/>
              <a:pPr eaLnBrk="1" hangingPunct="1"/>
              <a:t>65</a:t>
            </a:fld>
            <a:endParaRPr lang="en-US" altLang="zh-CN"/>
          </a:p>
        </p:txBody>
      </p:sp>
      <p:sp>
        <p:nvSpPr>
          <p:cNvPr id="333828" name="Text Box 4">
            <a:extLst>
              <a:ext uri="{FF2B5EF4-FFF2-40B4-BE49-F238E27FC236}">
                <a16:creationId xmlns:a16="http://schemas.microsoft.com/office/drawing/2014/main" id="{16B1F8DE-11CE-490F-AAAB-AFA57CB68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387475"/>
            <a:ext cx="252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与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对应的方程组</a:t>
            </a:r>
          </a:p>
        </p:txBody>
      </p:sp>
      <p:graphicFrame>
        <p:nvGraphicFramePr>
          <p:cNvPr id="333829" name="Object 5">
            <a:extLst>
              <a:ext uri="{FF2B5EF4-FFF2-40B4-BE49-F238E27FC236}">
                <a16:creationId xmlns:a16="http://schemas.microsoft.com/office/drawing/2014/main" id="{76FB1DA4-9DF3-40C5-830F-6E216B58AE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2293938"/>
          <a:ext cx="5400675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Equation" r:id="rId3" imgW="2387520" imgH="952200" progId="Equation.DSMT4">
                  <p:embed/>
                </p:oleObj>
              </mc:Choice>
              <mc:Fallback>
                <p:oleObj name="Equation" r:id="rId3" imgW="2387520" imgH="952200" progId="Equation.DSMT4">
                  <p:embed/>
                  <p:pic>
                    <p:nvPicPr>
                      <p:cNvPr id="333829" name="Object 5">
                        <a:extLst>
                          <a:ext uri="{FF2B5EF4-FFF2-40B4-BE49-F238E27FC236}">
                            <a16:creationId xmlns:a16="http://schemas.microsoft.com/office/drawing/2014/main" id="{76FB1DA4-9DF3-40C5-830F-6E216B58AE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293938"/>
                        <a:ext cx="5400675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灯片编号占位符 3">
            <a:extLst>
              <a:ext uri="{FF2B5EF4-FFF2-40B4-BE49-F238E27FC236}">
                <a16:creationId xmlns:a16="http://schemas.microsoft.com/office/drawing/2014/main" id="{868777FD-EC2D-4CE9-BA9E-64A1B4B8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A287B8-1CFC-480E-A888-4A2037D43152}" type="slidenum">
              <a:rPr lang="en-US" altLang="zh-CN"/>
              <a:pPr eaLnBrk="1" hangingPunct="1"/>
              <a:t>66</a:t>
            </a:fld>
            <a:endParaRPr lang="en-US" altLang="zh-CN"/>
          </a:p>
        </p:txBody>
      </p:sp>
      <p:grpSp>
        <p:nvGrpSpPr>
          <p:cNvPr id="50182" name="Group 1037">
            <a:extLst>
              <a:ext uri="{FF2B5EF4-FFF2-40B4-BE49-F238E27FC236}">
                <a16:creationId xmlns:a16="http://schemas.microsoft.com/office/drawing/2014/main" id="{E3E3EBD3-9419-45D9-9CAD-CA9299236349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341438"/>
            <a:ext cx="7513638" cy="522287"/>
            <a:chOff x="476" y="845"/>
            <a:chExt cx="4733" cy="329"/>
          </a:xfrm>
        </p:grpSpPr>
        <p:sp>
          <p:nvSpPr>
            <p:cNvPr id="50183" name="Text Box 1031">
              <a:extLst>
                <a:ext uri="{FF2B5EF4-FFF2-40B4-BE49-F238E27FC236}">
                  <a16:creationId xmlns:a16="http://schemas.microsoft.com/office/drawing/2014/main" id="{F5A9C76D-1A03-4378-A019-123BFB36D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856"/>
              <a:ext cx="7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）令</a:t>
              </a:r>
            </a:p>
          </p:txBody>
        </p:sp>
        <p:graphicFrame>
          <p:nvGraphicFramePr>
            <p:cNvPr id="50179" name="Object 1032">
              <a:extLst>
                <a:ext uri="{FF2B5EF4-FFF2-40B4-BE49-F238E27FC236}">
                  <a16:creationId xmlns:a16="http://schemas.microsoft.com/office/drawing/2014/main" id="{EB1A0A04-1C1F-46DA-B65D-F2AF07FD8F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6" y="845"/>
            <a:ext cx="99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3" name="Equation" r:id="rId3" imgW="698400" imgH="228600" progId="Equation.DSMT4">
                    <p:embed/>
                  </p:oleObj>
                </mc:Choice>
                <mc:Fallback>
                  <p:oleObj name="Equation" r:id="rId3" imgW="698400" imgH="228600" progId="Equation.DSMT4">
                    <p:embed/>
                    <p:pic>
                      <p:nvPicPr>
                        <p:cNvPr id="50179" name="Object 1032">
                          <a:extLst>
                            <a:ext uri="{FF2B5EF4-FFF2-40B4-BE49-F238E27FC236}">
                              <a16:creationId xmlns:a16="http://schemas.microsoft.com/office/drawing/2014/main" id="{EB1A0A04-1C1F-46DA-B65D-F2AF07FD8F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6" y="845"/>
                          <a:ext cx="99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4" name="Text Box 1033">
              <a:extLst>
                <a:ext uri="{FF2B5EF4-FFF2-40B4-BE49-F238E27FC236}">
                  <a16:creationId xmlns:a16="http://schemas.microsoft.com/office/drawing/2014/main" id="{A355B16D-D39F-4A87-90AA-7EA6A277E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856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依次为</a:t>
              </a:r>
            </a:p>
          </p:txBody>
        </p:sp>
        <p:graphicFrame>
          <p:nvGraphicFramePr>
            <p:cNvPr id="50180" name="Object 1034">
              <a:extLst>
                <a:ext uri="{FF2B5EF4-FFF2-40B4-BE49-F238E27FC236}">
                  <a16:creationId xmlns:a16="http://schemas.microsoft.com/office/drawing/2014/main" id="{A423D75E-5B67-4DBE-91EA-88B3A87796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848"/>
            <a:ext cx="907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4" name="Equation" r:id="rId5" imgW="647640" imgH="228600" progId="Equation.DSMT4">
                    <p:embed/>
                  </p:oleObj>
                </mc:Choice>
                <mc:Fallback>
                  <p:oleObj name="Equation" r:id="rId5" imgW="647640" imgH="228600" progId="Equation.DSMT4">
                    <p:embed/>
                    <p:pic>
                      <p:nvPicPr>
                        <p:cNvPr id="50180" name="Object 1034">
                          <a:extLst>
                            <a:ext uri="{FF2B5EF4-FFF2-40B4-BE49-F238E27FC236}">
                              <a16:creationId xmlns:a16="http://schemas.microsoft.com/office/drawing/2014/main" id="{A423D75E-5B67-4DBE-91EA-88B3A87796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848"/>
                          <a:ext cx="907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5" name="Text Box 1035">
              <a:extLst>
                <a:ext uri="{FF2B5EF4-FFF2-40B4-BE49-F238E27FC236}">
                  <a16:creationId xmlns:a16="http://schemas.microsoft.com/office/drawing/2014/main" id="{26B77BE9-0C76-4919-98B0-AAC90937A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856"/>
              <a:ext cx="14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得方程组的通解</a:t>
              </a:r>
            </a:p>
          </p:txBody>
        </p:sp>
      </p:grpSp>
      <p:graphicFrame>
        <p:nvGraphicFramePr>
          <p:cNvPr id="50178" name="Object 1036">
            <a:extLst>
              <a:ext uri="{FF2B5EF4-FFF2-40B4-BE49-F238E27FC236}">
                <a16:creationId xmlns:a16="http://schemas.microsoft.com/office/drawing/2014/main" id="{4FCFB6B2-7D94-4420-9321-627A94EFB8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352675"/>
          <a:ext cx="6192838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5" name="Equation" r:id="rId7" imgW="3111480" imgH="1625400" progId="Equation.DSMT4">
                  <p:embed/>
                </p:oleObj>
              </mc:Choice>
              <mc:Fallback>
                <p:oleObj name="Equation" r:id="rId7" imgW="3111480" imgH="1625400" progId="Equation.DSMT4">
                  <p:embed/>
                  <p:pic>
                    <p:nvPicPr>
                      <p:cNvPr id="50178" name="Object 1036">
                        <a:extLst>
                          <a:ext uri="{FF2B5EF4-FFF2-40B4-BE49-F238E27FC236}">
                            <a16:creationId xmlns:a16="http://schemas.microsoft.com/office/drawing/2014/main" id="{4FCFB6B2-7D94-4420-9321-627A94EFB8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352675"/>
                        <a:ext cx="6192838" cy="309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灯片编号占位符 3">
            <a:extLst>
              <a:ext uri="{FF2B5EF4-FFF2-40B4-BE49-F238E27FC236}">
                <a16:creationId xmlns:a16="http://schemas.microsoft.com/office/drawing/2014/main" id="{C949A4B6-3A20-400B-B8E6-5B17D3B7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2A8110-298C-4BAA-AA41-E018AB98A01D}" type="slidenum">
              <a:rPr lang="en-US" altLang="zh-CN"/>
              <a:pPr eaLnBrk="1" hangingPunct="1"/>
              <a:t>67</a:t>
            </a:fld>
            <a:endParaRPr lang="en-US" altLang="zh-CN"/>
          </a:p>
        </p:txBody>
      </p:sp>
      <p:graphicFrame>
        <p:nvGraphicFramePr>
          <p:cNvPr id="51202" name="Object 1024">
            <a:extLst>
              <a:ext uri="{FF2B5EF4-FFF2-40B4-BE49-F238E27FC236}">
                <a16:creationId xmlns:a16="http://schemas.microsoft.com/office/drawing/2014/main" id="{47F1FF5B-8313-44E1-8A33-0B1D9DD3E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0825" y="1773238"/>
          <a:ext cx="417671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Equation" r:id="rId3" imgW="2120760" imgH="1612800" progId="Equation.DSMT4">
                  <p:embed/>
                </p:oleObj>
              </mc:Choice>
              <mc:Fallback>
                <p:oleObj name="Equation" r:id="rId3" imgW="2120760" imgH="1612800" progId="Equation.DSMT4">
                  <p:embed/>
                  <p:pic>
                    <p:nvPicPr>
                      <p:cNvPr id="51202" name="Object 1024">
                        <a:extLst>
                          <a:ext uri="{FF2B5EF4-FFF2-40B4-BE49-F238E27FC236}">
                            <a16:creationId xmlns:a16="http://schemas.microsoft.com/office/drawing/2014/main" id="{47F1FF5B-8313-44E1-8A33-0B1D9DD3E5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1773238"/>
                        <a:ext cx="4176713" cy="293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1029">
            <a:extLst>
              <a:ext uri="{FF2B5EF4-FFF2-40B4-BE49-F238E27FC236}">
                <a16:creationId xmlns:a16="http://schemas.microsoft.com/office/drawing/2014/main" id="{37552E3A-8FF8-42D7-973E-4A07B0C69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1196975"/>
            <a:ext cx="186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）向量组</a:t>
            </a:r>
          </a:p>
        </p:txBody>
      </p:sp>
      <p:sp>
        <p:nvSpPr>
          <p:cNvPr id="51205" name="Text Box 1030">
            <a:extLst>
              <a:ext uri="{FF2B5EF4-FFF2-40B4-BE49-F238E27FC236}">
                <a16:creationId xmlns:a16="http://schemas.microsoft.com/office/drawing/2014/main" id="{AF396B2E-F9E8-4421-8F9C-83319EEE2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4652963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线性无关。</a:t>
            </a:r>
          </a:p>
        </p:txBody>
      </p:sp>
      <p:sp>
        <p:nvSpPr>
          <p:cNvPr id="51206" name="Text Box 1032">
            <a:extLst>
              <a:ext uri="{FF2B5EF4-FFF2-40B4-BE49-F238E27FC236}">
                <a16:creationId xmlns:a16="http://schemas.microsoft.com/office/drawing/2014/main" id="{18824DBF-1F6D-4F99-8A2E-03BAFB05B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5229225"/>
            <a:ext cx="744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综合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(1) (2)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得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向量组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(C)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是齐次线性方程组的基础解系</a:t>
            </a:r>
            <a:r>
              <a:rPr kumimoji="1" lang="en-US" altLang="zh-CN" sz="24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1207" name="Text Box 1033">
            <a:extLst>
              <a:ext uri="{FF2B5EF4-FFF2-40B4-BE49-F238E27FC236}">
                <a16:creationId xmlns:a16="http://schemas.microsoft.com/office/drawing/2014/main" id="{E5AACD9F-63C0-4F44-8D72-9FF2CA481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0" y="2997200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(C)</a:t>
            </a:r>
          </a:p>
        </p:txBody>
      </p:sp>
    </p:spTree>
  </p:cSld>
  <p:clrMapOvr>
    <a:masterClrMapping/>
  </p:clrMapOvr>
  <p:transition spd="med">
    <p:wip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2" name="灯片编号占位符 3">
            <a:extLst>
              <a:ext uri="{FF2B5EF4-FFF2-40B4-BE49-F238E27FC236}">
                <a16:creationId xmlns:a16="http://schemas.microsoft.com/office/drawing/2014/main" id="{2FC4DEBE-D8A5-46B3-B776-36FA49AF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BA7CAA-939D-478F-8A2B-2A5992B832A8}" type="slidenum">
              <a:rPr lang="en-US" altLang="zh-CN"/>
              <a:pPr eaLnBrk="1" hangingPunct="1"/>
              <a:t>68</a:t>
            </a:fld>
            <a:endParaRPr lang="en-US" altLang="zh-CN"/>
          </a:p>
        </p:txBody>
      </p:sp>
      <p:graphicFrame>
        <p:nvGraphicFramePr>
          <p:cNvPr id="346112" name="Object 0">
            <a:extLst>
              <a:ext uri="{FF2B5EF4-FFF2-40B4-BE49-F238E27FC236}">
                <a16:creationId xmlns:a16="http://schemas.microsoft.com/office/drawing/2014/main" id="{FBDCD4D4-8D48-4EB1-A5D7-88700EA6B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972599"/>
              </p:ext>
            </p:extLst>
          </p:nvPr>
        </p:nvGraphicFramePr>
        <p:xfrm>
          <a:off x="1239838" y="6056461"/>
          <a:ext cx="96043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6" name="Equation" r:id="rId3" imgW="1104840" imgH="330120" progId="Equation.DSMT4">
                  <p:embed/>
                </p:oleObj>
              </mc:Choice>
              <mc:Fallback>
                <p:oleObj name="Equation" r:id="rId3" imgW="1104840" imgH="330120" progId="Equation.DSMT4">
                  <p:embed/>
                  <p:pic>
                    <p:nvPicPr>
                      <p:cNvPr id="346112" name="Object 0">
                        <a:extLst>
                          <a:ext uri="{FF2B5EF4-FFF2-40B4-BE49-F238E27FC236}">
                            <a16:creationId xmlns:a16="http://schemas.microsoft.com/office/drawing/2014/main" id="{FBDCD4D4-8D48-4EB1-A5D7-88700EA6BD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6056461"/>
                        <a:ext cx="96043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0" name="Text Box 30">
            <a:extLst>
              <a:ext uri="{FF2B5EF4-FFF2-40B4-BE49-F238E27FC236}">
                <a16:creationId xmlns:a16="http://schemas.microsoft.com/office/drawing/2014/main" id="{D5B36F29-E31B-40DB-8B96-4D3493DD1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5959624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的通解是</a:t>
            </a:r>
          </a:p>
        </p:txBody>
      </p:sp>
      <p:graphicFrame>
        <p:nvGraphicFramePr>
          <p:cNvPr id="346113" name="Object 1">
            <a:extLst>
              <a:ext uri="{FF2B5EF4-FFF2-40B4-BE49-F238E27FC236}">
                <a16:creationId xmlns:a16="http://schemas.microsoft.com/office/drawing/2014/main" id="{3BC92BB3-6452-42AF-823C-E3940767C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37864"/>
              </p:ext>
            </p:extLst>
          </p:nvPr>
        </p:nvGraphicFramePr>
        <p:xfrm>
          <a:off x="3768724" y="5934933"/>
          <a:ext cx="43211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7" name="Equation" r:id="rId5" imgW="4495680" imgH="469800" progId="Equation.DSMT4">
                  <p:embed/>
                </p:oleObj>
              </mc:Choice>
              <mc:Fallback>
                <p:oleObj name="Equation" r:id="rId5" imgW="4495680" imgH="469800" progId="Equation.DSMT4">
                  <p:embed/>
                  <p:pic>
                    <p:nvPicPr>
                      <p:cNvPr id="346113" name="Object 1">
                        <a:extLst>
                          <a:ext uri="{FF2B5EF4-FFF2-40B4-BE49-F238E27FC236}">
                            <a16:creationId xmlns:a16="http://schemas.microsoft.com/office/drawing/2014/main" id="{3BC92BB3-6452-42AF-823C-E3940767CA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4" y="5934933"/>
                        <a:ext cx="43211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14" name="Object 2">
            <a:extLst>
              <a:ext uri="{FF2B5EF4-FFF2-40B4-BE49-F238E27FC236}">
                <a16:creationId xmlns:a16="http://schemas.microsoft.com/office/drawing/2014/main" id="{505B8F84-4E9F-4414-80ED-C9F8B28980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0" y="1303338"/>
          <a:ext cx="5942013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8" name="Equation" r:id="rId7" imgW="3200400" imgH="1612800" progId="Equation.DSMT4">
                  <p:embed/>
                </p:oleObj>
              </mc:Choice>
              <mc:Fallback>
                <p:oleObj name="Equation" r:id="rId7" imgW="3200400" imgH="1612800" progId="Equation.DSMT4">
                  <p:embed/>
                  <p:pic>
                    <p:nvPicPr>
                      <p:cNvPr id="346114" name="Object 2">
                        <a:extLst>
                          <a:ext uri="{FF2B5EF4-FFF2-40B4-BE49-F238E27FC236}">
                            <a16:creationId xmlns:a16="http://schemas.microsoft.com/office/drawing/2014/main" id="{505B8F84-4E9F-4414-80ED-C9F8B28980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303338"/>
                        <a:ext cx="5942013" cy="276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3" name="Text Box 33">
            <a:extLst>
              <a:ext uri="{FF2B5EF4-FFF2-40B4-BE49-F238E27FC236}">
                <a16:creationId xmlns:a16="http://schemas.microsoft.com/office/drawing/2014/main" id="{D201C25B-357F-40DA-9C23-C224A0F8B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115887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记</a:t>
            </a:r>
          </a:p>
        </p:txBody>
      </p:sp>
      <p:sp>
        <p:nvSpPr>
          <p:cNvPr id="52235" name="Text Box 34">
            <a:extLst>
              <a:ext uri="{FF2B5EF4-FFF2-40B4-BE49-F238E27FC236}">
                <a16:creationId xmlns:a16="http://schemas.microsoft.com/office/drawing/2014/main" id="{4202A90C-9737-48C2-9F47-1688F3BDD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101" y="4712306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346115" name="Object 3">
            <a:extLst>
              <a:ext uri="{FF2B5EF4-FFF2-40B4-BE49-F238E27FC236}">
                <a16:creationId xmlns:a16="http://schemas.microsoft.com/office/drawing/2014/main" id="{7CD938B9-64ED-4733-95ED-6C9A769648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813109"/>
              </p:ext>
            </p:extLst>
          </p:nvPr>
        </p:nvGraphicFramePr>
        <p:xfrm>
          <a:off x="1527176" y="4740881"/>
          <a:ext cx="17287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9" name="Equation" r:id="rId9" imgW="2031840" imgH="469800" progId="Equation.DSMT4">
                  <p:embed/>
                </p:oleObj>
              </mc:Choice>
              <mc:Fallback>
                <p:oleObj name="Equation" r:id="rId9" imgW="2031840" imgH="469800" progId="Equation.DSMT4">
                  <p:embed/>
                  <p:pic>
                    <p:nvPicPr>
                      <p:cNvPr id="346115" name="Object 3">
                        <a:extLst>
                          <a:ext uri="{FF2B5EF4-FFF2-40B4-BE49-F238E27FC236}">
                            <a16:creationId xmlns:a16="http://schemas.microsoft.com/office/drawing/2014/main" id="{7CD938B9-64ED-4733-95ED-6C9A769648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6" y="4740881"/>
                        <a:ext cx="17287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Text Box 36">
            <a:extLst>
              <a:ext uri="{FF2B5EF4-FFF2-40B4-BE49-F238E27FC236}">
                <a16:creationId xmlns:a16="http://schemas.microsoft.com/office/drawing/2014/main" id="{90EE2BBA-05DE-4202-9DDB-4383E6827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471805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是令</a:t>
            </a:r>
          </a:p>
        </p:txBody>
      </p:sp>
      <p:graphicFrame>
        <p:nvGraphicFramePr>
          <p:cNvPr id="346116" name="Object 4">
            <a:extLst>
              <a:ext uri="{FF2B5EF4-FFF2-40B4-BE49-F238E27FC236}">
                <a16:creationId xmlns:a16="http://schemas.microsoft.com/office/drawing/2014/main" id="{5D911FC7-7539-426F-BAA2-95D342C5DA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8125" y="4183063"/>
          <a:ext cx="74612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0" name="Equation" r:id="rId11" imgW="1054080" imgH="2234880" progId="Equation.DSMT4">
                  <p:embed/>
                </p:oleObj>
              </mc:Choice>
              <mc:Fallback>
                <p:oleObj name="Equation" r:id="rId11" imgW="1054080" imgH="2234880" progId="Equation.DSMT4">
                  <p:embed/>
                  <p:pic>
                    <p:nvPicPr>
                      <p:cNvPr id="346116" name="Object 4">
                        <a:extLst>
                          <a:ext uri="{FF2B5EF4-FFF2-40B4-BE49-F238E27FC236}">
                            <a16:creationId xmlns:a16="http://schemas.microsoft.com/office/drawing/2014/main" id="{5D911FC7-7539-426F-BAA2-95D342C5DA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4183063"/>
                        <a:ext cx="74612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Text Box 38">
            <a:extLst>
              <a:ext uri="{FF2B5EF4-FFF2-40B4-BE49-F238E27FC236}">
                <a16:creationId xmlns:a16="http://schemas.microsoft.com/office/drawing/2014/main" id="{721280D8-0503-4DAE-A7FF-8FB59A93B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88" y="46878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为</a:t>
            </a:r>
          </a:p>
        </p:txBody>
      </p:sp>
      <p:graphicFrame>
        <p:nvGraphicFramePr>
          <p:cNvPr id="346117" name="Object 5">
            <a:extLst>
              <a:ext uri="{FF2B5EF4-FFF2-40B4-BE49-F238E27FC236}">
                <a16:creationId xmlns:a16="http://schemas.microsoft.com/office/drawing/2014/main" id="{264A0663-6970-4872-83CC-BDFF488F04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417992"/>
              </p:ext>
            </p:extLst>
          </p:nvPr>
        </p:nvGraphicFramePr>
        <p:xfrm>
          <a:off x="5362984" y="4180682"/>
          <a:ext cx="1978025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1" name="Equation" r:id="rId13" imgW="2793960" imgH="2209680" progId="Equation.DSMT4">
                  <p:embed/>
                </p:oleObj>
              </mc:Choice>
              <mc:Fallback>
                <p:oleObj name="Equation" r:id="rId13" imgW="2793960" imgH="2209680" progId="Equation.DSMT4">
                  <p:embed/>
                  <p:pic>
                    <p:nvPicPr>
                      <p:cNvPr id="346117" name="Object 5">
                        <a:extLst>
                          <a:ext uri="{FF2B5EF4-FFF2-40B4-BE49-F238E27FC236}">
                            <a16:creationId xmlns:a16="http://schemas.microsoft.com/office/drawing/2014/main" id="{264A0663-6970-4872-83CC-BDFF488F0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984" y="4180682"/>
                        <a:ext cx="1978025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8" name="Text Box 40">
            <a:extLst>
              <a:ext uri="{FF2B5EF4-FFF2-40B4-BE49-F238E27FC236}">
                <a16:creationId xmlns:a16="http://schemas.microsoft.com/office/drawing/2014/main" id="{217DFC9C-2287-421B-AE8C-A1A064C54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4687888"/>
            <a:ext cx="110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所得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0" grpId="0" build="p" autoUpdateAnimBg="0"/>
      <p:bldP spid="174113" grpId="0"/>
      <p:bldP spid="52235" grpId="0"/>
      <p:bldP spid="52236" grpId="0"/>
      <p:bldP spid="52237" grpId="0"/>
      <p:bldP spid="5223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2" name="灯片编号占位符 3">
            <a:extLst>
              <a:ext uri="{FF2B5EF4-FFF2-40B4-BE49-F238E27FC236}">
                <a16:creationId xmlns:a16="http://schemas.microsoft.com/office/drawing/2014/main" id="{2FC4DEBE-D8A5-46B3-B776-36FA49AF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BA7CAA-939D-478F-8A2B-2A5992B832A8}" type="slidenum">
              <a:rPr lang="en-US" altLang="zh-CN"/>
              <a:pPr eaLnBrk="1" hangingPunct="1"/>
              <a:t>69</a:t>
            </a:fld>
            <a:endParaRPr lang="en-US" altLang="zh-CN"/>
          </a:p>
        </p:txBody>
      </p:sp>
      <p:graphicFrame>
        <p:nvGraphicFramePr>
          <p:cNvPr id="346112" name="Object 0">
            <a:extLst>
              <a:ext uri="{FF2B5EF4-FFF2-40B4-BE49-F238E27FC236}">
                <a16:creationId xmlns:a16="http://schemas.microsoft.com/office/drawing/2014/main" id="{FBDCD4D4-8D48-4EB1-A5D7-88700EA6B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782933"/>
              </p:ext>
            </p:extLst>
          </p:nvPr>
        </p:nvGraphicFramePr>
        <p:xfrm>
          <a:off x="971600" y="5398045"/>
          <a:ext cx="96043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6" name="Equation" r:id="rId3" imgW="1104840" imgH="330120" progId="Equation.DSMT4">
                  <p:embed/>
                </p:oleObj>
              </mc:Choice>
              <mc:Fallback>
                <p:oleObj name="Equation" r:id="rId3" imgW="1104840" imgH="330120" progId="Equation.DSMT4">
                  <p:embed/>
                  <p:pic>
                    <p:nvPicPr>
                      <p:cNvPr id="346112" name="Object 0">
                        <a:extLst>
                          <a:ext uri="{FF2B5EF4-FFF2-40B4-BE49-F238E27FC236}">
                            <a16:creationId xmlns:a16="http://schemas.microsoft.com/office/drawing/2014/main" id="{FBDCD4D4-8D48-4EB1-A5D7-88700EA6BD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398045"/>
                        <a:ext cx="96043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0" name="Text Box 30">
            <a:extLst>
              <a:ext uri="{FF2B5EF4-FFF2-40B4-BE49-F238E27FC236}">
                <a16:creationId xmlns:a16="http://schemas.microsoft.com/office/drawing/2014/main" id="{D5B36F29-E31B-40DB-8B96-4D3493DD1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225" y="530120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的通解是</a:t>
            </a:r>
          </a:p>
        </p:txBody>
      </p:sp>
      <p:graphicFrame>
        <p:nvGraphicFramePr>
          <p:cNvPr id="346113" name="Object 1">
            <a:extLst>
              <a:ext uri="{FF2B5EF4-FFF2-40B4-BE49-F238E27FC236}">
                <a16:creationId xmlns:a16="http://schemas.microsoft.com/office/drawing/2014/main" id="{3BC92BB3-6452-42AF-823C-E3940767C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502002"/>
              </p:ext>
            </p:extLst>
          </p:nvPr>
        </p:nvGraphicFramePr>
        <p:xfrm>
          <a:off x="3348087" y="5301208"/>
          <a:ext cx="43211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7" name="Equation" r:id="rId5" imgW="4495680" imgH="469800" progId="Equation.DSMT4">
                  <p:embed/>
                </p:oleObj>
              </mc:Choice>
              <mc:Fallback>
                <p:oleObj name="Equation" r:id="rId5" imgW="4495680" imgH="469800" progId="Equation.DSMT4">
                  <p:embed/>
                  <p:pic>
                    <p:nvPicPr>
                      <p:cNvPr id="346113" name="Object 1">
                        <a:extLst>
                          <a:ext uri="{FF2B5EF4-FFF2-40B4-BE49-F238E27FC236}">
                            <a16:creationId xmlns:a16="http://schemas.microsoft.com/office/drawing/2014/main" id="{3BC92BB3-6452-42AF-823C-E3940767CA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87" y="5301208"/>
                        <a:ext cx="43211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4113" name="Text Box 33">
                <a:extLst>
                  <a:ext uri="{FF2B5EF4-FFF2-40B4-BE49-F238E27FC236}">
                    <a16:creationId xmlns:a16="http://schemas.microsoft.com/office/drawing/2014/main" id="{D201C25B-357F-40DA-9C23-C224A0F8B2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3278" y="3631556"/>
                <a:ext cx="47018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可得</a:t>
                </a:r>
                <a:r>
                  <a:rPr lang="zh-CN" altLang="en-US" sz="2800" b="1" i="0" dirty="0">
                    <a:solidFill>
                      <a:srgbClr val="000000"/>
                    </a:solidFill>
                    <a:latin typeface="+mj-lt"/>
                  </a:rPr>
                  <a:t>一组新的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,​​ 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,​​​​​​​​​​​⋯​​​​​​​​​,​​​​​​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74113" name="Text Box 33">
                <a:extLst>
                  <a:ext uri="{FF2B5EF4-FFF2-40B4-BE49-F238E27FC236}">
                    <a16:creationId xmlns:a16="http://schemas.microsoft.com/office/drawing/2014/main" id="{D201C25B-357F-40DA-9C23-C224A0F8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278" y="3631556"/>
                <a:ext cx="4701800" cy="523220"/>
              </a:xfrm>
              <a:prstGeom prst="rect">
                <a:avLst/>
              </a:prstGeom>
              <a:blipFill>
                <a:blip r:embed="rId7"/>
                <a:stretch>
                  <a:fillRect l="-2724" t="-16279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3940A91-6A5E-412E-97B0-EF47457E81E8}"/>
                  </a:ext>
                </a:extLst>
              </p:cNvPr>
              <p:cNvSpPr/>
              <p:nvPr/>
            </p:nvSpPr>
            <p:spPr>
              <a:xfrm>
                <a:off x="755576" y="1375226"/>
                <a:ext cx="8172598" cy="1471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/>
                  <a:t> 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/>
                  <a:t> 或任意线性无关向量组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3940A91-6A5E-412E-97B0-EF47457E8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75226"/>
                <a:ext cx="8172598" cy="1471941"/>
              </a:xfrm>
              <a:prstGeom prst="rect">
                <a:avLst/>
              </a:prstGeom>
              <a:blipFill>
                <a:blip r:embed="rId8"/>
                <a:stretch>
                  <a:fillRect l="-1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6903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0" grpId="0" build="p" autoUpdateAnimBg="0"/>
      <p:bldP spid="17411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灯片编号占位符 5">
            <a:extLst>
              <a:ext uri="{FF2B5EF4-FFF2-40B4-BE49-F238E27FC236}">
                <a16:creationId xmlns:a16="http://schemas.microsoft.com/office/drawing/2014/main" id="{BC588DFC-F97D-4897-AD16-0DD0DF60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75A519-5BC0-419E-B988-C502EAEE1A7A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260110" name="Text Box 14">
            <a:extLst>
              <a:ext uri="{FF2B5EF4-FFF2-40B4-BE49-F238E27FC236}">
                <a16:creationId xmlns:a16="http://schemas.microsoft.com/office/drawing/2014/main" id="{B2105BA0-6440-4304-90E1-673FAAD33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350120"/>
            <a:ext cx="31702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err="1">
                <a:latin typeface="Times New Roman" panose="02020603050405020304" pitchFamily="18" charset="0"/>
              </a:rPr>
              <a:t>m</a:t>
            </a:r>
            <a:r>
              <a:rPr lang="en-US" altLang="en-US" b="1" dirty="0" err="1"/>
              <a:t>×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/>
              <a:t>阵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/>
              <a:t>的</a:t>
            </a:r>
          </a:p>
          <a:p>
            <a:pPr eaLnBrk="1" hangingPunct="1"/>
            <a:r>
              <a:rPr lang="zh-CN" altLang="en-US" sz="2800" b="1" dirty="0"/>
              <a:t>     列</a:t>
            </a:r>
            <a:r>
              <a:rPr lang="zh-CN" altLang="en-US" sz="2800" b="1" dirty="0">
                <a:latin typeface="宋体" panose="02010600030101010101" pitchFamily="2" charset="-122"/>
              </a:rPr>
              <a:t>向量组</a:t>
            </a:r>
            <a:r>
              <a:rPr lang="en-US" altLang="zh-CN" sz="2800" b="1" dirty="0">
                <a:latin typeface="宋体" panose="02010600030101010101" pitchFamily="2" charset="-122"/>
              </a:rPr>
              <a:t>:</a:t>
            </a:r>
          </a:p>
        </p:txBody>
      </p:sp>
      <p:graphicFrame>
        <p:nvGraphicFramePr>
          <p:cNvPr id="260111" name="Object 15">
            <a:extLst>
              <a:ext uri="{FF2B5EF4-FFF2-40B4-BE49-F238E27FC236}">
                <a16:creationId xmlns:a16="http://schemas.microsoft.com/office/drawing/2014/main" id="{E0A95E6B-86FE-4F82-A304-9EBC1FEEEB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923032"/>
              </p:ext>
            </p:extLst>
          </p:nvPr>
        </p:nvGraphicFramePr>
        <p:xfrm>
          <a:off x="3347864" y="2804623"/>
          <a:ext cx="28082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公式" r:id="rId3" imgW="1155600" imgH="228600" progId="Equation.3">
                  <p:embed/>
                </p:oleObj>
              </mc:Choice>
              <mc:Fallback>
                <p:oleObj name="公式" r:id="rId3" imgW="1155600" imgH="228600" progId="Equation.3">
                  <p:embed/>
                  <p:pic>
                    <p:nvPicPr>
                      <p:cNvPr id="260111" name="Object 15">
                        <a:extLst>
                          <a:ext uri="{FF2B5EF4-FFF2-40B4-BE49-F238E27FC236}">
                            <a16:creationId xmlns:a16="http://schemas.microsoft.com/office/drawing/2014/main" id="{E0A95E6B-86FE-4F82-A304-9EBC1FEEE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804623"/>
                        <a:ext cx="28082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2" name="Object 16">
            <a:extLst>
              <a:ext uri="{FF2B5EF4-FFF2-40B4-BE49-F238E27FC236}">
                <a16:creationId xmlns:a16="http://schemas.microsoft.com/office/drawing/2014/main" id="{57D8170B-5F63-49BD-A48F-3D8BC75073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273527"/>
              </p:ext>
            </p:extLst>
          </p:nvPr>
        </p:nvGraphicFramePr>
        <p:xfrm>
          <a:off x="3419872" y="3356992"/>
          <a:ext cx="164147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公式" r:id="rId5" imgW="660240" imgH="952200" progId="Equation.3">
                  <p:embed/>
                </p:oleObj>
              </mc:Choice>
              <mc:Fallback>
                <p:oleObj name="公式" r:id="rId5" imgW="660240" imgH="952200" progId="Equation.3">
                  <p:embed/>
                  <p:pic>
                    <p:nvPicPr>
                      <p:cNvPr id="260112" name="Object 16">
                        <a:extLst>
                          <a:ext uri="{FF2B5EF4-FFF2-40B4-BE49-F238E27FC236}">
                            <a16:creationId xmlns:a16="http://schemas.microsoft.com/office/drawing/2014/main" id="{57D8170B-5F63-49BD-A48F-3D8BC75073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356992"/>
                        <a:ext cx="1641475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14" name="Rectangle 18">
            <a:extLst>
              <a:ext uri="{FF2B5EF4-FFF2-40B4-BE49-F238E27FC236}">
                <a16:creationId xmlns:a16="http://schemas.microsoft.com/office/drawing/2014/main" id="{51E959A1-C1A8-4119-8663-6D088ECAD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834" y="4061842"/>
            <a:ext cx="1792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行</a:t>
            </a:r>
            <a:r>
              <a:rPr lang="zh-CN" altLang="en-US" sz="2800" b="1" dirty="0">
                <a:latin typeface="宋体" panose="02010600030101010101" pitchFamily="2" charset="-122"/>
              </a:rPr>
              <a:t>向量组</a:t>
            </a:r>
            <a:r>
              <a:rPr lang="en-US" altLang="zh-CN" sz="2800" b="1" dirty="0"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260116" name="Rectangle 20">
            <a:extLst>
              <a:ext uri="{FF2B5EF4-FFF2-40B4-BE49-F238E27FC236}">
                <a16:creationId xmlns:a16="http://schemas.microsoft.com/office/drawing/2014/main" id="{184A2ABF-BFD0-4B2E-8185-A7184FE25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1268413"/>
            <a:ext cx="8181975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 b="1"/>
              <a:t>    </a:t>
            </a:r>
            <a:r>
              <a:rPr lang="zh-CN" altLang="en-US" sz="2800" b="1"/>
              <a:t>同一维数的列向量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zh-CN" altLang="en-US" sz="2800" b="1"/>
              <a:t>或行向量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zh-CN" altLang="en-US" sz="2800" b="1"/>
              <a:t>所组成的集合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称为</a:t>
            </a:r>
            <a:r>
              <a:rPr lang="zh-CN" altLang="en-US" sz="2800" b="1">
                <a:solidFill>
                  <a:srgbClr val="0000CC"/>
                </a:solidFill>
              </a:rPr>
              <a:t>向量组</a:t>
            </a:r>
            <a:r>
              <a:rPr lang="zh-CN" altLang="en-US" sz="2800" b="1"/>
              <a:t>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822DBD-2BA8-49CB-B832-F1AD4EF5391C}"/>
              </a:ext>
            </a:extLst>
          </p:cNvPr>
          <p:cNvSpPr txBox="1"/>
          <p:nvPr/>
        </p:nvSpPr>
        <p:spPr>
          <a:xfrm>
            <a:off x="827584" y="5517232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矩阵按行（列）分块后可看为行（列）向量组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AD22B4-9746-4533-BA89-5EBAB6371BF4}"/>
              </a:ext>
            </a:extLst>
          </p:cNvPr>
          <p:cNvSpPr txBox="1"/>
          <p:nvPr/>
        </p:nvSpPr>
        <p:spPr>
          <a:xfrm>
            <a:off x="803423" y="6093100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包含有限个向量的向量组也可以组成矩阵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0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0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14" grpId="0"/>
      <p:bldP spid="2" grpId="0"/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54819C54-BF86-4C3F-8FE8-3020C00B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F5E0C3-369A-4D6C-B23D-01CD074367B4}" type="slidenum">
              <a:rPr lang="en-US" altLang="zh-CN"/>
              <a:pPr eaLnBrk="1" hangingPunct="1"/>
              <a:t>70</a:t>
            </a:fld>
            <a:endParaRPr lang="en-US" altLang="zh-CN"/>
          </a:p>
        </p:txBody>
      </p:sp>
      <p:sp>
        <p:nvSpPr>
          <p:cNvPr id="53253" name="Text Box 2">
            <a:extLst>
              <a:ext uri="{FF2B5EF4-FFF2-40B4-BE49-F238E27FC236}">
                <a16:creationId xmlns:a16="http://schemas.microsoft.com/office/drawing/2014/main" id="{D4D24337-E241-449C-8379-1A6AC76C1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268413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例</a:t>
            </a:r>
            <a:r>
              <a:rPr lang="en-US" altLang="zh-CN" sz="2400" b="1">
                <a:latin typeface="Times New Roman" panose="02020603050405020304" pitchFamily="18" charset="0"/>
              </a:rPr>
              <a:t>4 :  </a:t>
            </a:r>
            <a:r>
              <a:rPr lang="zh-CN" altLang="en-US" sz="2400" b="1">
                <a:latin typeface="Times New Roman" panose="02020603050405020304" pitchFamily="18" charset="0"/>
              </a:rPr>
              <a:t>求下列齐次方程组的通解。</a:t>
            </a:r>
          </a:p>
        </p:txBody>
      </p:sp>
      <p:graphicFrame>
        <p:nvGraphicFramePr>
          <p:cNvPr id="53250" name="Object 3">
            <a:extLst>
              <a:ext uri="{FF2B5EF4-FFF2-40B4-BE49-F238E27FC236}">
                <a16:creationId xmlns:a16="http://schemas.microsoft.com/office/drawing/2014/main" id="{BA9493C4-B4E0-44FF-8B1B-A0813D16D9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9188" y="1854200"/>
          <a:ext cx="6189662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" name="Equation" r:id="rId3" imgW="6883200" imgH="1676160" progId="Equation.DSMT4">
                  <p:embed/>
                </p:oleObj>
              </mc:Choice>
              <mc:Fallback>
                <p:oleObj name="Equation" r:id="rId3" imgW="6883200" imgH="1676160" progId="Equation.DSMT4">
                  <p:embed/>
                  <p:pic>
                    <p:nvPicPr>
                      <p:cNvPr id="53250" name="Object 3">
                        <a:extLst>
                          <a:ext uri="{FF2B5EF4-FFF2-40B4-BE49-F238E27FC236}">
                            <a16:creationId xmlns:a16="http://schemas.microsoft.com/office/drawing/2014/main" id="{BA9493C4-B4E0-44FF-8B1B-A0813D16D9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854200"/>
                        <a:ext cx="6189662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2" name="Text Box 4">
            <a:extLst>
              <a:ext uri="{FF2B5EF4-FFF2-40B4-BE49-F238E27FC236}">
                <a16:creationId xmlns:a16="http://schemas.microsoft.com/office/drawing/2014/main" id="{82949AD1-5E17-4328-8EF1-E1E7CD71F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45928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160773" name="Object 5">
            <a:extLst>
              <a:ext uri="{FF2B5EF4-FFF2-40B4-BE49-F238E27FC236}">
                <a16:creationId xmlns:a16="http://schemas.microsoft.com/office/drawing/2014/main" id="{5120BF4D-0696-494B-8525-C6A01F2DE1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1813" y="3963988"/>
          <a:ext cx="3417887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9" name="Equation" r:id="rId5" imgW="2920680" imgH="1650960" progId="Equation.DSMT4">
                  <p:embed/>
                </p:oleObj>
              </mc:Choice>
              <mc:Fallback>
                <p:oleObj name="Equation" r:id="rId5" imgW="2920680" imgH="1650960" progId="Equation.DSMT4">
                  <p:embed/>
                  <p:pic>
                    <p:nvPicPr>
                      <p:cNvPr id="160773" name="Object 5">
                        <a:extLst>
                          <a:ext uri="{FF2B5EF4-FFF2-40B4-BE49-F238E27FC236}">
                            <a16:creationId xmlns:a16="http://schemas.microsoft.com/office/drawing/2014/main" id="{5120BF4D-0696-494B-8525-C6A01F2DE1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3963988"/>
                        <a:ext cx="3417887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灯片编号占位符 5">
            <a:extLst>
              <a:ext uri="{FF2B5EF4-FFF2-40B4-BE49-F238E27FC236}">
                <a16:creationId xmlns:a16="http://schemas.microsoft.com/office/drawing/2014/main" id="{8D31EF0C-5BD2-4B19-9FA4-FA91D7B1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B42A90-AA6C-470E-ABDE-E7A7B7892FC7}" type="slidenum">
              <a:rPr lang="en-US" altLang="zh-CN"/>
              <a:pPr eaLnBrk="1" hangingPunct="1"/>
              <a:t>71</a:t>
            </a:fld>
            <a:endParaRPr lang="en-US" altLang="zh-CN"/>
          </a:p>
        </p:txBody>
      </p:sp>
      <p:graphicFrame>
        <p:nvGraphicFramePr>
          <p:cNvPr id="54274" name="Object 5">
            <a:extLst>
              <a:ext uri="{FF2B5EF4-FFF2-40B4-BE49-F238E27FC236}">
                <a16:creationId xmlns:a16="http://schemas.microsoft.com/office/drawing/2014/main" id="{1ECDC6CE-F9EA-4A12-86FD-DB5AECC6B6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0" y="1484313"/>
          <a:ext cx="7062788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6" name="Equation" r:id="rId3" imgW="6908760" imgH="1650960" progId="Equation.DSMT4">
                  <p:embed/>
                </p:oleObj>
              </mc:Choice>
              <mc:Fallback>
                <p:oleObj name="Equation" r:id="rId3" imgW="6908760" imgH="1650960" progId="Equation.DSMT4">
                  <p:embed/>
                  <p:pic>
                    <p:nvPicPr>
                      <p:cNvPr id="54274" name="Object 5">
                        <a:extLst>
                          <a:ext uri="{FF2B5EF4-FFF2-40B4-BE49-F238E27FC236}">
                            <a16:creationId xmlns:a16="http://schemas.microsoft.com/office/drawing/2014/main" id="{1ECDC6CE-F9EA-4A12-86FD-DB5AECC6B6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484313"/>
                        <a:ext cx="7062788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>
            <a:extLst>
              <a:ext uri="{FF2B5EF4-FFF2-40B4-BE49-F238E27FC236}">
                <a16:creationId xmlns:a16="http://schemas.microsoft.com/office/drawing/2014/main" id="{8044347C-CD75-4597-BE53-1474AF1B5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820863"/>
            <a:ext cx="1200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 b="1">
                <a:latin typeface="Times New Roman" panose="02020603050405020304" pitchFamily="18" charset="0"/>
              </a:rPr>
              <a:t>初等行变换</a:t>
            </a:r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3589A52D-4E3C-4A43-B42D-759523900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34290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行最简形矩阵对应的方程组为</a:t>
            </a:r>
          </a:p>
        </p:txBody>
      </p:sp>
      <p:graphicFrame>
        <p:nvGraphicFramePr>
          <p:cNvPr id="281608" name="Object 8">
            <a:extLst>
              <a:ext uri="{FF2B5EF4-FFF2-40B4-BE49-F238E27FC236}">
                <a16:creationId xmlns:a16="http://schemas.microsoft.com/office/drawing/2014/main" id="{59D2814A-F5C3-412C-8142-49B50B29D8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6588" y="3860800"/>
          <a:ext cx="33845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7" name="Equation" r:id="rId5" imgW="3124080" imgH="1981080" progId="Equation.DSMT4">
                  <p:embed/>
                </p:oleObj>
              </mc:Choice>
              <mc:Fallback>
                <p:oleObj name="Equation" r:id="rId5" imgW="3124080" imgH="1981080" progId="Equation.DSMT4">
                  <p:embed/>
                  <p:pic>
                    <p:nvPicPr>
                      <p:cNvPr id="281608" name="Object 8">
                        <a:extLst>
                          <a:ext uri="{FF2B5EF4-FFF2-40B4-BE49-F238E27FC236}">
                            <a16:creationId xmlns:a16="http://schemas.microsoft.com/office/drawing/2014/main" id="{59D2814A-F5C3-412C-8142-49B50B29D8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3860800"/>
                        <a:ext cx="338455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A0EAA034-EE4C-4F6B-85B1-8424AE6CA064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4508500"/>
            <a:ext cx="2736850" cy="457200"/>
            <a:chOff x="3560" y="2840"/>
            <a:chExt cx="1724" cy="288"/>
          </a:xfrm>
        </p:grpSpPr>
        <p:graphicFrame>
          <p:nvGraphicFramePr>
            <p:cNvPr id="54276" name="Object 9">
              <a:extLst>
                <a:ext uri="{FF2B5EF4-FFF2-40B4-BE49-F238E27FC236}">
                  <a16:creationId xmlns:a16="http://schemas.microsoft.com/office/drawing/2014/main" id="{B4DCBC15-F1A0-4650-AD70-B04B40BAF5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0" y="2848"/>
            <a:ext cx="49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18" name="Equation" r:id="rId7" imgW="888840" imgH="469800" progId="Equation.DSMT4">
                    <p:embed/>
                  </p:oleObj>
                </mc:Choice>
                <mc:Fallback>
                  <p:oleObj name="Equation" r:id="rId7" imgW="888840" imgH="469800" progId="Equation.DSMT4">
                    <p:embed/>
                    <p:pic>
                      <p:nvPicPr>
                        <p:cNvPr id="54276" name="Object 9">
                          <a:extLst>
                            <a:ext uri="{FF2B5EF4-FFF2-40B4-BE49-F238E27FC236}">
                              <a16:creationId xmlns:a16="http://schemas.microsoft.com/office/drawing/2014/main" id="{B4DCBC15-F1A0-4650-AD70-B04B40BAF5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848"/>
                          <a:ext cx="49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2" name="Text Box 10">
              <a:extLst>
                <a:ext uri="{FF2B5EF4-FFF2-40B4-BE49-F238E27FC236}">
                  <a16:creationId xmlns:a16="http://schemas.microsoft.com/office/drawing/2014/main" id="{8068E79B-733D-4EA1-AAF5-23DB209A8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" y="284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是自由变量。</a:t>
              </a:r>
            </a:p>
          </p:txBody>
        </p:sp>
      </p:grpSp>
      <p:sp>
        <p:nvSpPr>
          <p:cNvPr id="54281" name="Text Box 11">
            <a:extLst>
              <a:ext uri="{FF2B5EF4-FFF2-40B4-BE49-F238E27FC236}">
                <a16:creationId xmlns:a16="http://schemas.microsoft.com/office/drawing/2014/main" id="{4168AE2D-207F-423F-948E-B7E2E61D1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4437063"/>
            <a:ext cx="62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(2)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/>
      <p:bldP spid="5428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灯片编号占位符 3">
            <a:extLst>
              <a:ext uri="{FF2B5EF4-FFF2-40B4-BE49-F238E27FC236}">
                <a16:creationId xmlns:a16="http://schemas.microsoft.com/office/drawing/2014/main" id="{8C76686A-45D6-4398-A2FA-9E4F0AAD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D2DB73-ECE6-4C57-8842-3B82023512F4}" type="slidenum">
              <a:rPr lang="en-US" altLang="zh-CN"/>
              <a:pPr eaLnBrk="1" hangingPunct="1"/>
              <a:t>72</a:t>
            </a:fld>
            <a:endParaRPr lang="en-US" altLang="zh-CN"/>
          </a:p>
        </p:txBody>
      </p:sp>
      <p:sp>
        <p:nvSpPr>
          <p:cNvPr id="161795" name="Text Box 3">
            <a:extLst>
              <a:ext uri="{FF2B5EF4-FFF2-40B4-BE49-F238E27FC236}">
                <a16:creationId xmlns:a16="http://schemas.microsoft.com/office/drawing/2014/main" id="{8DB3D9FE-8489-4AC5-9FE3-9D38C10EB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1290638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964D3"/>
                </a:solidFill>
                <a:latin typeface="Times New Roman" panose="02020603050405020304" pitchFamily="18" charset="0"/>
              </a:rPr>
              <a:t>法</a:t>
            </a:r>
            <a:r>
              <a:rPr lang="en-US" altLang="zh-CN" sz="2400" b="1">
                <a:solidFill>
                  <a:srgbClr val="0964D3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0964D3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先求通解，再求基础解系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AD97D507-A04D-4B40-A0D4-0456BE42617F}"/>
              </a:ext>
            </a:extLst>
          </p:cNvPr>
          <p:cNvGrpSpPr>
            <a:grpSpLocks/>
          </p:cNvGrpSpPr>
          <p:nvPr/>
        </p:nvGrpSpPr>
        <p:grpSpPr bwMode="auto">
          <a:xfrm>
            <a:off x="5207000" y="1277938"/>
            <a:ext cx="2755900" cy="469900"/>
            <a:chOff x="912" y="2448"/>
            <a:chExt cx="1736" cy="296"/>
          </a:xfrm>
        </p:grpSpPr>
        <p:sp>
          <p:nvSpPr>
            <p:cNvPr id="55306" name="Text Box 11">
              <a:extLst>
                <a:ext uri="{FF2B5EF4-FFF2-40B4-BE49-F238E27FC236}">
                  <a16:creationId xmlns:a16="http://schemas.microsoft.com/office/drawing/2014/main" id="{F98B838A-3E90-4293-853B-6ACE73E16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44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55300" name="Object 2">
              <a:extLst>
                <a:ext uri="{FF2B5EF4-FFF2-40B4-BE49-F238E27FC236}">
                  <a16:creationId xmlns:a16="http://schemas.microsoft.com/office/drawing/2014/main" id="{DBE7F776-C009-4B04-8221-44FCB8380A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2448"/>
            <a:ext cx="14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40" name="Equation" r:id="rId3" imgW="2298600" imgH="469800" progId="Equation.DSMT4">
                    <p:embed/>
                  </p:oleObj>
                </mc:Choice>
                <mc:Fallback>
                  <p:oleObj name="Equation" r:id="rId3" imgW="2298600" imgH="469800" progId="Equation.DSMT4">
                    <p:embed/>
                    <p:pic>
                      <p:nvPicPr>
                        <p:cNvPr id="55300" name="Object 2">
                          <a:extLst>
                            <a:ext uri="{FF2B5EF4-FFF2-40B4-BE49-F238E27FC236}">
                              <a16:creationId xmlns:a16="http://schemas.microsoft.com/office/drawing/2014/main" id="{DBE7F776-C009-4B04-8221-44FCB8380A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448"/>
                          <a:ext cx="144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805" name="Text Box 13">
            <a:extLst>
              <a:ext uri="{FF2B5EF4-FFF2-40B4-BE49-F238E27FC236}">
                <a16:creationId xmlns:a16="http://schemas.microsoft.com/office/drawing/2014/main" id="{4764CEB6-3EC2-4ED1-9C76-2AD2E8488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1162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347136" name="Object 0">
            <a:extLst>
              <a:ext uri="{FF2B5EF4-FFF2-40B4-BE49-F238E27FC236}">
                <a16:creationId xmlns:a16="http://schemas.microsoft.com/office/drawing/2014/main" id="{B5AD13A8-0C0C-4DC6-A3EC-DA32FDF2E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7788" y="2055813"/>
          <a:ext cx="2644775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1" name="Equation" r:id="rId5" imgW="2717640" imgH="3174840" progId="Equation.DSMT4">
                  <p:embed/>
                </p:oleObj>
              </mc:Choice>
              <mc:Fallback>
                <p:oleObj name="Equation" r:id="rId5" imgW="2717640" imgH="3174840" progId="Equation.DSMT4">
                  <p:embed/>
                  <p:pic>
                    <p:nvPicPr>
                      <p:cNvPr id="347136" name="Object 0">
                        <a:extLst>
                          <a:ext uri="{FF2B5EF4-FFF2-40B4-BE49-F238E27FC236}">
                            <a16:creationId xmlns:a16="http://schemas.microsoft.com/office/drawing/2014/main" id="{B5AD13A8-0C0C-4DC6-A3EC-DA32FDF2E4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2055813"/>
                        <a:ext cx="2644775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7" name="Text Box 15">
            <a:extLst>
              <a:ext uri="{FF2B5EF4-FFF2-40B4-BE49-F238E27FC236}">
                <a16:creationId xmlns:a16="http://schemas.microsoft.com/office/drawing/2014/main" id="{D6B25377-EB30-4CAA-B00A-C82E7DDC1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3190875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347137" name="Object 1">
            <a:extLst>
              <a:ext uri="{FF2B5EF4-FFF2-40B4-BE49-F238E27FC236}">
                <a16:creationId xmlns:a16="http://schemas.microsoft.com/office/drawing/2014/main" id="{AEEBAD32-3C44-4896-8511-495E50EA8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4588" y="2060575"/>
          <a:ext cx="3505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2" name="Equation" r:id="rId7" imgW="3936960" imgH="3124080" progId="Equation.DSMT4">
                  <p:embed/>
                </p:oleObj>
              </mc:Choice>
              <mc:Fallback>
                <p:oleObj name="Equation" r:id="rId7" imgW="3936960" imgH="3124080" progId="Equation.DSMT4">
                  <p:embed/>
                  <p:pic>
                    <p:nvPicPr>
                      <p:cNvPr id="347137" name="Object 1">
                        <a:extLst>
                          <a:ext uri="{FF2B5EF4-FFF2-40B4-BE49-F238E27FC236}">
                            <a16:creationId xmlns:a16="http://schemas.microsoft.com/office/drawing/2014/main" id="{AEEBAD32-3C44-4896-8511-495E50EA88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2060575"/>
                        <a:ext cx="35052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8ADB1C9-69BD-4FFD-9759-E435DF395CC5}"/>
                  </a:ext>
                </a:extLst>
              </p:cNvPr>
              <p:cNvSpPr/>
              <p:nvPr/>
            </p:nvSpPr>
            <p:spPr>
              <a:xfrm>
                <a:off x="5940152" y="4941168"/>
                <a:ext cx="18154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8ADB1C9-69BD-4FFD-9759-E435DF395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941168"/>
                <a:ext cx="181549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161805" grpId="0" build="p" autoUpdateAnimBg="0"/>
      <p:bldP spid="161807" grpId="0" build="p" autoUpdateAnimBg="0"/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灯片编号占位符 3">
            <a:extLst>
              <a:ext uri="{FF2B5EF4-FFF2-40B4-BE49-F238E27FC236}">
                <a16:creationId xmlns:a16="http://schemas.microsoft.com/office/drawing/2014/main" id="{CEA8D23C-F6B7-4251-A06C-D220CC4E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28A2C0-9C9E-4A75-8145-8188A678CAFC}" type="slidenum">
              <a:rPr lang="en-US" altLang="zh-CN"/>
              <a:pPr eaLnBrk="1" hangingPunct="1"/>
              <a:t>73</a:t>
            </a:fld>
            <a:endParaRPr lang="en-US" altLang="zh-CN"/>
          </a:p>
        </p:txBody>
      </p:sp>
      <p:sp>
        <p:nvSpPr>
          <p:cNvPr id="162818" name="Text Box 2">
            <a:extLst>
              <a:ext uri="{FF2B5EF4-FFF2-40B4-BE49-F238E27FC236}">
                <a16:creationId xmlns:a16="http://schemas.microsoft.com/office/drawing/2014/main" id="{5CCF15E1-A0CD-4654-AA09-D4E68545D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824" y="1200838"/>
            <a:ext cx="460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法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先求基础解系，再求通解。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60" name="Object 0">
                <a:extLst>
                  <a:ext uri="{FF2B5EF4-FFF2-40B4-BE49-F238E27FC236}">
                    <a16:creationId xmlns:a16="http://schemas.microsoft.com/office/drawing/2014/main" id="{37F4D276-B588-4AD7-9286-0B32BF6D6188}"/>
                  </a:ext>
                </a:extLst>
              </p:cNvPr>
              <p:cNvSpPr txBox="1"/>
              <p:nvPr/>
            </p:nvSpPr>
            <p:spPr bwMode="auto">
              <a:xfrm>
                <a:off x="3930452" y="1975175"/>
                <a:ext cx="4032448" cy="98901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r>
                  <a:rPr lang="zh-CN" altLang="en-US" sz="2400" b="1" i="0" dirty="0">
                    <a:solidFill>
                      <a:srgbClr val="000000"/>
                    </a:solidFill>
                    <a:latin typeface="+mj-lt"/>
                  </a:rPr>
                  <a:t>令</a:t>
                </a:r>
                <a:r>
                  <a:rPr lang="zh-CN" altLang="en-US" sz="2400" i="0" dirty="0">
                    <a:solidFill>
                      <a:srgbClr val="000000"/>
                    </a:solidFill>
                    <a:latin typeface="+mj-lt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sz="2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 </m:t>
                    </m:r>
                    <m:d>
                      <m:dPr>
                        <m:ctrl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8160" name="Object 0">
                <a:extLst>
                  <a:ext uri="{FF2B5EF4-FFF2-40B4-BE49-F238E27FC236}">
                    <a16:creationId xmlns:a16="http://schemas.microsoft.com/office/drawing/2014/main" id="{37F4D276-B588-4AD7-9286-0B32BF6D6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0452" y="1975175"/>
                <a:ext cx="4032448" cy="989013"/>
              </a:xfrm>
              <a:prstGeom prst="rect">
                <a:avLst/>
              </a:prstGeom>
              <a:blipFill>
                <a:blip r:embed="rId3"/>
                <a:stretch>
                  <a:fillRect l="-242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161" name="Object 1">
                <a:extLst>
                  <a:ext uri="{FF2B5EF4-FFF2-40B4-BE49-F238E27FC236}">
                    <a16:creationId xmlns:a16="http://schemas.microsoft.com/office/drawing/2014/main" id="{2010806F-BB92-444B-8EAC-5B205F22A0EF}"/>
                  </a:ext>
                </a:extLst>
              </p:cNvPr>
              <p:cNvSpPr txBox="1"/>
              <p:nvPr/>
            </p:nvSpPr>
            <p:spPr bwMode="auto">
              <a:xfrm>
                <a:off x="1475656" y="5589240"/>
                <a:ext cx="6552728" cy="43338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通解为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48161" name="Object 1">
                <a:extLst>
                  <a:ext uri="{FF2B5EF4-FFF2-40B4-BE49-F238E27FC236}">
                    <a16:creationId xmlns:a16="http://schemas.microsoft.com/office/drawing/2014/main" id="{2010806F-BB92-444B-8EAC-5B205F22A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5589240"/>
                <a:ext cx="6552728" cy="433387"/>
              </a:xfrm>
              <a:prstGeom prst="rect">
                <a:avLst/>
              </a:prstGeom>
              <a:blipFill>
                <a:blip r:embed="rId4"/>
                <a:stretch>
                  <a:fillRect l="-1860" t="-19718" b="-5493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BD2AABF7-B171-4585-A387-D9E8E30FD9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218455"/>
              </p:ext>
            </p:extLst>
          </p:nvPr>
        </p:nvGraphicFramePr>
        <p:xfrm>
          <a:off x="251520" y="1699202"/>
          <a:ext cx="33845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0" name="Equation" r:id="rId5" imgW="3124080" imgH="1981080" progId="Equation.DSMT4">
                  <p:embed/>
                </p:oleObj>
              </mc:Choice>
              <mc:Fallback>
                <p:oleObj name="Equation" r:id="rId5" imgW="3124080" imgH="1981080" progId="Equation.DSMT4">
                  <p:embed/>
                  <p:pic>
                    <p:nvPicPr>
                      <p:cNvPr id="281608" name="Object 8">
                        <a:extLst>
                          <a:ext uri="{FF2B5EF4-FFF2-40B4-BE49-F238E27FC236}">
                            <a16:creationId xmlns:a16="http://schemas.microsoft.com/office/drawing/2014/main" id="{59D2814A-F5C3-412C-8142-49B50B29D8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699202"/>
                        <a:ext cx="338455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A83531F-86B8-4A5E-B42D-055ED53E7AE1}"/>
                  </a:ext>
                </a:extLst>
              </p:cNvPr>
              <p:cNvSpPr txBox="1"/>
              <p:nvPr/>
            </p:nvSpPr>
            <p:spPr>
              <a:xfrm>
                <a:off x="3995936" y="3423037"/>
                <a:ext cx="1879874" cy="1609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A83531F-86B8-4A5E-B42D-055ED53E7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3423037"/>
                <a:ext cx="1879874" cy="16094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D0AFC24-8DFE-4C1F-8BD9-1447C3FA42D6}"/>
                  </a:ext>
                </a:extLst>
              </p:cNvPr>
              <p:cNvSpPr txBox="1"/>
              <p:nvPr/>
            </p:nvSpPr>
            <p:spPr>
              <a:xfrm>
                <a:off x="6055060" y="3337002"/>
                <a:ext cx="2520280" cy="1609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−3/10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D0AFC24-8DFE-4C1F-8BD9-1447C3FA4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060" y="3337002"/>
                <a:ext cx="2520280" cy="16094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9">
            <a:extLst>
              <a:ext uri="{FF2B5EF4-FFF2-40B4-BE49-F238E27FC236}">
                <a16:creationId xmlns:a16="http://schemas.microsoft.com/office/drawing/2014/main" id="{B51573A1-CF1B-4609-958C-F14DAEE0C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832" y="399296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得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/>
      <p:bldP spid="348160" grpId="0"/>
      <p:bldP spid="348161" grpId="0"/>
      <p:bldP spid="18" grpId="0"/>
      <p:bldP spid="19" grpId="0"/>
      <p:bldP spid="2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灯片编号占位符 3">
            <a:extLst>
              <a:ext uri="{FF2B5EF4-FFF2-40B4-BE49-F238E27FC236}">
                <a16:creationId xmlns:a16="http://schemas.microsoft.com/office/drawing/2014/main" id="{CEA8D23C-F6B7-4251-A06C-D220CC4E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28A2C0-9C9E-4A75-8145-8188A678CAFC}" type="slidenum">
              <a:rPr lang="en-US" altLang="zh-CN"/>
              <a:pPr eaLnBrk="1" hangingPunct="1"/>
              <a:t>74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60" name="Object 0">
                <a:extLst>
                  <a:ext uri="{FF2B5EF4-FFF2-40B4-BE49-F238E27FC236}">
                    <a16:creationId xmlns:a16="http://schemas.microsoft.com/office/drawing/2014/main" id="{37F4D276-B588-4AD7-9286-0B32BF6D6188}"/>
                  </a:ext>
                </a:extLst>
              </p:cNvPr>
              <p:cNvSpPr txBox="1"/>
              <p:nvPr/>
            </p:nvSpPr>
            <p:spPr bwMode="auto">
              <a:xfrm>
                <a:off x="4390499" y="1679611"/>
                <a:ext cx="5003427" cy="98901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若令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48160" name="Object 0">
                <a:extLst>
                  <a:ext uri="{FF2B5EF4-FFF2-40B4-BE49-F238E27FC236}">
                    <a16:creationId xmlns:a16="http://schemas.microsoft.com/office/drawing/2014/main" id="{37F4D276-B588-4AD7-9286-0B32BF6D6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0499" y="1679611"/>
                <a:ext cx="5003427" cy="989013"/>
              </a:xfrm>
              <a:prstGeom prst="rect">
                <a:avLst/>
              </a:prstGeom>
              <a:blipFill>
                <a:blip r:embed="rId3"/>
                <a:stretch>
                  <a:fillRect l="-243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31" name="Text Box 9">
            <a:extLst>
              <a:ext uri="{FF2B5EF4-FFF2-40B4-BE49-F238E27FC236}">
                <a16:creationId xmlns:a16="http://schemas.microsoft.com/office/drawing/2014/main" id="{82916C09-349D-4BE0-9884-26FA6AF46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37163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78AD95B-1C94-40C7-A3C0-F2D44380F43F}"/>
                  </a:ext>
                </a:extLst>
              </p:cNvPr>
              <p:cNvSpPr txBox="1"/>
              <p:nvPr/>
            </p:nvSpPr>
            <p:spPr>
              <a:xfrm>
                <a:off x="3039542" y="3140198"/>
                <a:ext cx="1879874" cy="1609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78AD95B-1C94-40C7-A3C0-F2D44380F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42" y="3140198"/>
                <a:ext cx="1879874" cy="1609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47AE9E4-C018-441F-A0C6-F739FB4CE7DF}"/>
                  </a:ext>
                </a:extLst>
              </p:cNvPr>
              <p:cNvSpPr txBox="1"/>
              <p:nvPr/>
            </p:nvSpPr>
            <p:spPr>
              <a:xfrm>
                <a:off x="5292080" y="3106019"/>
                <a:ext cx="1815497" cy="1609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47AE9E4-C018-441F-A0C6-F739FB4C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106019"/>
                <a:ext cx="1815497" cy="16094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8">
            <a:extLst>
              <a:ext uri="{FF2B5EF4-FFF2-40B4-BE49-F238E27FC236}">
                <a16:creationId xmlns:a16="http://schemas.microsoft.com/office/drawing/2014/main" id="{4484FBF2-51A0-415F-8039-647733801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250312"/>
              </p:ext>
            </p:extLst>
          </p:nvPr>
        </p:nvGraphicFramePr>
        <p:xfrm>
          <a:off x="494368" y="1348618"/>
          <a:ext cx="33845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" name="Equation" r:id="rId6" imgW="3124080" imgH="1981080" progId="Equation.DSMT4">
                  <p:embed/>
                </p:oleObj>
              </mc:Choice>
              <mc:Fallback>
                <p:oleObj name="Equation" r:id="rId6" imgW="3124080" imgH="1981080" progId="Equation.DSMT4">
                  <p:embed/>
                  <p:pic>
                    <p:nvPicPr>
                      <p:cNvPr id="15" name="Object 8">
                        <a:extLst>
                          <a:ext uri="{FF2B5EF4-FFF2-40B4-BE49-F238E27FC236}">
                            <a16:creationId xmlns:a16="http://schemas.microsoft.com/office/drawing/2014/main" id="{BD2AABF7-B171-4585-A387-D9E8E30FD9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68" y="1348618"/>
                        <a:ext cx="338455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">
                <a:extLst>
                  <a:ext uri="{FF2B5EF4-FFF2-40B4-BE49-F238E27FC236}">
                    <a16:creationId xmlns:a16="http://schemas.microsoft.com/office/drawing/2014/main" id="{ED4A0D27-69C2-4FA2-BD26-769C78289320}"/>
                  </a:ext>
                </a:extLst>
              </p:cNvPr>
              <p:cNvSpPr txBox="1"/>
              <p:nvPr/>
            </p:nvSpPr>
            <p:spPr bwMode="auto">
              <a:xfrm>
                <a:off x="2015716" y="5292688"/>
                <a:ext cx="6552728" cy="43338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通解为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19" name="Object 1">
                <a:extLst>
                  <a:ext uri="{FF2B5EF4-FFF2-40B4-BE49-F238E27FC236}">
                    <a16:creationId xmlns:a16="http://schemas.microsoft.com/office/drawing/2014/main" id="{ED4A0D27-69C2-4FA2-BD26-769C78289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5716" y="5292688"/>
                <a:ext cx="6552728" cy="433387"/>
              </a:xfrm>
              <a:prstGeom prst="rect">
                <a:avLst/>
              </a:prstGeom>
              <a:blipFill>
                <a:blip r:embed="rId8"/>
                <a:stretch>
                  <a:fillRect l="-1953" t="-18310" b="-5493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39189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0" grpId="0"/>
      <p:bldP spid="56331" grpId="0"/>
      <p:bldP spid="5" grpId="0"/>
      <p:bldP spid="17" grpId="0"/>
      <p:bldP spid="1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097D8A5D-C56F-4398-8BEA-92A04EAE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7A3B54-67D0-4DF2-839A-2384FB88EF9E}" type="slidenum">
              <a:rPr lang="en-US" altLang="zh-CN"/>
              <a:pPr eaLnBrk="1" hangingPunct="1"/>
              <a:t>75</a:t>
            </a:fld>
            <a:endParaRPr lang="en-US" altLang="zh-CN"/>
          </a:p>
        </p:txBody>
      </p:sp>
      <p:graphicFrame>
        <p:nvGraphicFramePr>
          <p:cNvPr id="163842" name="Object 2">
            <a:extLst>
              <a:ext uri="{FF2B5EF4-FFF2-40B4-BE49-F238E27FC236}">
                <a16:creationId xmlns:a16="http://schemas.microsoft.com/office/drawing/2014/main" id="{45001469-81C9-4555-9B6D-8A4CB1BC0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6900" y="1930400"/>
          <a:ext cx="51816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Equation" r:id="rId3" imgW="5181480" imgH="2234880" progId="Equation.DSMT4">
                  <p:embed/>
                </p:oleObj>
              </mc:Choice>
              <mc:Fallback>
                <p:oleObj name="Equation" r:id="rId3" imgW="5181480" imgH="2234880" progId="Equation.DSMT4">
                  <p:embed/>
                  <p:pic>
                    <p:nvPicPr>
                      <p:cNvPr id="163842" name="Object 2">
                        <a:extLst>
                          <a:ext uri="{FF2B5EF4-FFF2-40B4-BE49-F238E27FC236}">
                            <a16:creationId xmlns:a16="http://schemas.microsoft.com/office/drawing/2014/main" id="{45001469-81C9-4555-9B6D-8A4CB1BC06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930400"/>
                        <a:ext cx="51816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3" name="Text Box 3">
            <a:extLst>
              <a:ext uri="{FF2B5EF4-FFF2-40B4-BE49-F238E27FC236}">
                <a16:creationId xmlns:a16="http://schemas.microsoft.com/office/drawing/2014/main" id="{31CEB3A9-A644-4DC7-8CC1-E840D1271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46069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163844" name="Object 4">
            <a:extLst>
              <a:ext uri="{FF2B5EF4-FFF2-40B4-BE49-F238E27FC236}">
                <a16:creationId xmlns:a16="http://schemas.microsoft.com/office/drawing/2014/main" id="{FED08144-833A-44A6-BB30-463A8B7D8E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149725"/>
          <a:ext cx="30099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Equation" r:id="rId5" imgW="3009600" imgH="2209680" progId="Equation.DSMT4">
                  <p:embed/>
                </p:oleObj>
              </mc:Choice>
              <mc:Fallback>
                <p:oleObj name="Equation" r:id="rId5" imgW="3009600" imgH="2209680" progId="Equation.DSMT4">
                  <p:embed/>
                  <p:pic>
                    <p:nvPicPr>
                      <p:cNvPr id="163844" name="Object 4">
                        <a:extLst>
                          <a:ext uri="{FF2B5EF4-FFF2-40B4-BE49-F238E27FC236}">
                            <a16:creationId xmlns:a16="http://schemas.microsoft.com/office/drawing/2014/main" id="{FED08144-833A-44A6-BB30-463A8B7D8E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149725"/>
                        <a:ext cx="300990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3" name="Text Box 13">
            <a:extLst>
              <a:ext uri="{FF2B5EF4-FFF2-40B4-BE49-F238E27FC236}">
                <a16:creationId xmlns:a16="http://schemas.microsoft.com/office/drawing/2014/main" id="{2EE5735E-3694-4E13-92EE-6AC3E0203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268413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例</a:t>
            </a:r>
            <a:r>
              <a:rPr lang="en-US" altLang="zh-CN" sz="2400" b="1">
                <a:latin typeface="Times New Roman" panose="02020603050405020304" pitchFamily="18" charset="0"/>
              </a:rPr>
              <a:t>5 :  </a:t>
            </a:r>
            <a:r>
              <a:rPr lang="zh-CN" altLang="en-US" sz="2400" b="1">
                <a:latin typeface="Times New Roman" panose="02020603050405020304" pitchFamily="18" charset="0"/>
              </a:rPr>
              <a:t>求下列齐次方程组的通解。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  <p:bldP spid="16385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6" name="灯片编号占位符 3">
            <a:extLst>
              <a:ext uri="{FF2B5EF4-FFF2-40B4-BE49-F238E27FC236}">
                <a16:creationId xmlns:a16="http://schemas.microsoft.com/office/drawing/2014/main" id="{D618EEE0-BD4B-4FE5-98B7-20E8828B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AC6AE1-1DA4-4062-84EF-155D39BA3FBC}" type="slidenum">
              <a:rPr lang="en-US" altLang="zh-CN"/>
              <a:pPr eaLnBrk="1" hangingPunct="1"/>
              <a:t>76</a:t>
            </a:fld>
            <a:endParaRPr lang="en-US" altLang="zh-CN"/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7B10D909-4902-403A-84FC-537701EF2747}"/>
              </a:ext>
            </a:extLst>
          </p:cNvPr>
          <p:cNvGrpSpPr>
            <a:grpSpLocks/>
          </p:cNvGrpSpPr>
          <p:nvPr/>
        </p:nvGrpSpPr>
        <p:grpSpPr bwMode="auto">
          <a:xfrm>
            <a:off x="1370013" y="1484313"/>
            <a:ext cx="3095625" cy="2089150"/>
            <a:chOff x="863" y="935"/>
            <a:chExt cx="1950" cy="1316"/>
          </a:xfrm>
        </p:grpSpPr>
        <p:graphicFrame>
          <p:nvGraphicFramePr>
            <p:cNvPr id="58375" name="Object 5">
              <a:extLst>
                <a:ext uri="{FF2B5EF4-FFF2-40B4-BE49-F238E27FC236}">
                  <a16:creationId xmlns:a16="http://schemas.microsoft.com/office/drawing/2014/main" id="{60395B29-03A8-4577-9C79-4EC0100B8E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9" y="935"/>
            <a:ext cx="1864" cy="1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78" name="Equation" r:id="rId3" imgW="2616120" imgH="2209680" progId="Equation.DSMT4">
                    <p:embed/>
                  </p:oleObj>
                </mc:Choice>
                <mc:Fallback>
                  <p:oleObj name="Equation" r:id="rId3" imgW="2616120" imgH="2209680" progId="Equation.DSMT4">
                    <p:embed/>
                    <p:pic>
                      <p:nvPicPr>
                        <p:cNvPr id="58375" name="Object 5">
                          <a:extLst>
                            <a:ext uri="{FF2B5EF4-FFF2-40B4-BE49-F238E27FC236}">
                              <a16:creationId xmlns:a16="http://schemas.microsoft.com/office/drawing/2014/main" id="{60395B29-03A8-4577-9C79-4EC0100B8E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9" y="935"/>
                          <a:ext cx="1864" cy="1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1" name="Text Box 6">
              <a:extLst>
                <a:ext uri="{FF2B5EF4-FFF2-40B4-BE49-F238E27FC236}">
                  <a16:creationId xmlns:a16="http://schemas.microsoft.com/office/drawing/2014/main" id="{03724160-D292-4745-B1E4-2D770F844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" y="1264"/>
              <a:ext cx="7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 b="1">
                  <a:latin typeface="Times New Roman" panose="02020603050405020304" pitchFamily="18" charset="0"/>
                </a:rPr>
                <a:t>初等行变换</a:t>
              </a:r>
            </a:p>
          </p:txBody>
        </p:sp>
      </p:grpSp>
      <p:graphicFrame>
        <p:nvGraphicFramePr>
          <p:cNvPr id="282633" name="Object 9">
            <a:extLst>
              <a:ext uri="{FF2B5EF4-FFF2-40B4-BE49-F238E27FC236}">
                <a16:creationId xmlns:a16="http://schemas.microsoft.com/office/drawing/2014/main" id="{4803D5CA-B414-401E-A97A-0380DF239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7075" y="1557338"/>
          <a:ext cx="2944813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9" name="Equation" r:id="rId5" imgW="2603160" imgH="2209680" progId="Equation.DSMT4">
                  <p:embed/>
                </p:oleObj>
              </mc:Choice>
              <mc:Fallback>
                <p:oleObj name="Equation" r:id="rId5" imgW="2603160" imgH="2209680" progId="Equation.DSMT4">
                  <p:embed/>
                  <p:pic>
                    <p:nvPicPr>
                      <p:cNvPr id="282633" name="Object 9">
                        <a:extLst>
                          <a:ext uri="{FF2B5EF4-FFF2-40B4-BE49-F238E27FC236}">
                            <a16:creationId xmlns:a16="http://schemas.microsoft.com/office/drawing/2014/main" id="{4803D5CA-B414-401E-A97A-0380DF2395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075" y="1557338"/>
                        <a:ext cx="2944813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5" name="Object 11">
            <a:extLst>
              <a:ext uri="{FF2B5EF4-FFF2-40B4-BE49-F238E27FC236}">
                <a16:creationId xmlns:a16="http://schemas.microsoft.com/office/drawing/2014/main" id="{B8AA59AD-F36E-4EAD-A26E-23E0861BEC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933825"/>
          <a:ext cx="27368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0" name="Equation" r:id="rId7" imgW="1942920" imgH="1091880" progId="Equation.DSMT4">
                  <p:embed/>
                </p:oleObj>
              </mc:Choice>
              <mc:Fallback>
                <p:oleObj name="Equation" r:id="rId7" imgW="1942920" imgH="1091880" progId="Equation.DSMT4">
                  <p:embed/>
                  <p:pic>
                    <p:nvPicPr>
                      <p:cNvPr id="282635" name="Object 11">
                        <a:extLst>
                          <a:ext uri="{FF2B5EF4-FFF2-40B4-BE49-F238E27FC236}">
                            <a16:creationId xmlns:a16="http://schemas.microsoft.com/office/drawing/2014/main" id="{B8AA59AD-F36E-4EAD-A26E-23E0861BEC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933825"/>
                        <a:ext cx="273685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Text Box 12">
            <a:extLst>
              <a:ext uri="{FF2B5EF4-FFF2-40B4-BE49-F238E27FC236}">
                <a16:creationId xmlns:a16="http://schemas.microsoft.com/office/drawing/2014/main" id="{881F814C-8CFE-43BB-A134-9EE1874BB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2195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令</a:t>
            </a:r>
          </a:p>
        </p:txBody>
      </p:sp>
      <p:graphicFrame>
        <p:nvGraphicFramePr>
          <p:cNvPr id="58372" name="Object 13">
            <a:extLst>
              <a:ext uri="{FF2B5EF4-FFF2-40B4-BE49-F238E27FC236}">
                <a16:creationId xmlns:a16="http://schemas.microsoft.com/office/drawing/2014/main" id="{1BB5B95C-FCC7-4891-B21C-C6E823905D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4075" y="4219575"/>
          <a:ext cx="8651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1" name="Equation" r:id="rId9" imgW="393480" imgH="228600" progId="Equation.DSMT4">
                  <p:embed/>
                </p:oleObj>
              </mc:Choice>
              <mc:Fallback>
                <p:oleObj name="Equation" r:id="rId9" imgW="393480" imgH="228600" progId="Equation.DSMT4">
                  <p:embed/>
                  <p:pic>
                    <p:nvPicPr>
                      <p:cNvPr id="58372" name="Object 13">
                        <a:extLst>
                          <a:ext uri="{FF2B5EF4-FFF2-40B4-BE49-F238E27FC236}">
                            <a16:creationId xmlns:a16="http://schemas.microsoft.com/office/drawing/2014/main" id="{1BB5B95C-FCC7-4891-B21C-C6E823905D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4219575"/>
                        <a:ext cx="8651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Text Box 14">
            <a:extLst>
              <a:ext uri="{FF2B5EF4-FFF2-40B4-BE49-F238E27FC236}">
                <a16:creationId xmlns:a16="http://schemas.microsoft.com/office/drawing/2014/main" id="{0839956A-C234-463D-8DFB-4B160F407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88" y="42195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得</a:t>
            </a:r>
          </a:p>
        </p:txBody>
      </p:sp>
      <p:graphicFrame>
        <p:nvGraphicFramePr>
          <p:cNvPr id="58373" name="Object 15">
            <a:extLst>
              <a:ext uri="{FF2B5EF4-FFF2-40B4-BE49-F238E27FC236}">
                <a16:creationId xmlns:a16="http://schemas.microsoft.com/office/drawing/2014/main" id="{1D6992F2-D92F-43AC-B2CF-6AE2129FF8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5863" y="3657600"/>
          <a:ext cx="133032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2" name="Equation" r:id="rId11" imgW="596880" imgH="698400" progId="Equation.DSMT4">
                  <p:embed/>
                </p:oleObj>
              </mc:Choice>
              <mc:Fallback>
                <p:oleObj name="Equation" r:id="rId11" imgW="596880" imgH="698400" progId="Equation.DSMT4">
                  <p:embed/>
                  <p:pic>
                    <p:nvPicPr>
                      <p:cNvPr id="58373" name="Object 15">
                        <a:extLst>
                          <a:ext uri="{FF2B5EF4-FFF2-40B4-BE49-F238E27FC236}">
                            <a16:creationId xmlns:a16="http://schemas.microsoft.com/office/drawing/2014/main" id="{1D6992F2-D92F-43AC-B2CF-6AE2129FF8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863" y="3657600"/>
                        <a:ext cx="1330325" cy="1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Text Box 16">
            <a:extLst>
              <a:ext uri="{FF2B5EF4-FFF2-40B4-BE49-F238E27FC236}">
                <a16:creationId xmlns:a16="http://schemas.microsoft.com/office/drawing/2014/main" id="{FDF3CAB1-3B9E-4C19-A9AB-834A9AB26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537368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通解</a:t>
            </a:r>
          </a:p>
        </p:txBody>
      </p:sp>
      <p:graphicFrame>
        <p:nvGraphicFramePr>
          <p:cNvPr id="58374" name="Object 17">
            <a:extLst>
              <a:ext uri="{FF2B5EF4-FFF2-40B4-BE49-F238E27FC236}">
                <a16:creationId xmlns:a16="http://schemas.microsoft.com/office/drawing/2014/main" id="{53FA35DA-E9A4-49AA-9D15-11BC1A1445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3613" y="5365750"/>
          <a:ext cx="11525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3" name="Equation" r:id="rId13" imgW="457200" imgH="203040" progId="Equation.DSMT4">
                  <p:embed/>
                </p:oleObj>
              </mc:Choice>
              <mc:Fallback>
                <p:oleObj name="Equation" r:id="rId13" imgW="457200" imgH="203040" progId="Equation.DSMT4">
                  <p:embed/>
                  <p:pic>
                    <p:nvPicPr>
                      <p:cNvPr id="58374" name="Object 17">
                        <a:extLst>
                          <a:ext uri="{FF2B5EF4-FFF2-40B4-BE49-F238E27FC236}">
                            <a16:creationId xmlns:a16="http://schemas.microsoft.com/office/drawing/2014/main" id="{53FA35DA-E9A4-49AA-9D15-11BC1A1445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5365750"/>
                        <a:ext cx="11525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D523755-D4D3-47CF-8B7D-36A43E701102}"/>
                  </a:ext>
                </a:extLst>
              </p:cNvPr>
              <p:cNvSpPr/>
              <p:nvPr/>
            </p:nvSpPr>
            <p:spPr>
              <a:xfrm>
                <a:off x="3779912" y="5353705"/>
                <a:ext cx="1483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D523755-D4D3-47CF-8B7D-36A43E701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353705"/>
                <a:ext cx="148316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/>
      <p:bldP spid="58379" grpId="0"/>
      <p:bldP spid="58380" grpId="0"/>
      <p:bldP spid="1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灯片编号占位符 3">
            <a:extLst>
              <a:ext uri="{FF2B5EF4-FFF2-40B4-BE49-F238E27FC236}">
                <a16:creationId xmlns:a16="http://schemas.microsoft.com/office/drawing/2014/main" id="{78898441-BA00-40AE-9E6C-96D02E2D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6248400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9A4C73-AC73-4416-A488-A83DB7AAADFB}" type="slidenum">
              <a:rPr lang="en-US" altLang="zh-CN"/>
              <a:pPr eaLnBrk="1" hangingPunct="1"/>
              <a:t>77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12">
                <a:extLst>
                  <a:ext uri="{FF2B5EF4-FFF2-40B4-BE49-F238E27FC236}">
                    <a16:creationId xmlns:a16="http://schemas.microsoft.com/office/drawing/2014/main" id="{282D76C4-AC06-412B-89CC-B38759D87BBC}"/>
                  </a:ext>
                </a:extLst>
              </p:cNvPr>
              <p:cNvSpPr txBox="1"/>
              <p:nvPr/>
            </p:nvSpPr>
            <p:spPr bwMode="auto">
              <a:xfrm>
                <a:off x="800100" y="3573016"/>
                <a:ext cx="4883788" cy="5226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r>
                  <a:rPr lang="zh-CN" altLang="en-US" sz="2400" i="0" dirty="0">
                    <a:solidFill>
                      <a:srgbClr val="000000"/>
                    </a:solidFill>
                    <a:latin typeface="+mj-lt"/>
                  </a:rPr>
                  <a:t>应用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+mj-lt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Object 12">
                <a:extLst>
                  <a:ext uri="{FF2B5EF4-FFF2-40B4-BE49-F238E27FC236}">
                    <a16:creationId xmlns:a16="http://schemas.microsoft.com/office/drawing/2014/main" id="{282D76C4-AC06-412B-89CC-B38759D87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" y="3573016"/>
                <a:ext cx="4883788" cy="522612"/>
              </a:xfrm>
              <a:prstGeom prst="rect">
                <a:avLst/>
              </a:prstGeom>
              <a:blipFill>
                <a:blip r:embed="rId3"/>
                <a:stretch>
                  <a:fillRect l="-1873" t="-12791" b="-1279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2">
                <a:extLst>
                  <a:ext uri="{FF2B5EF4-FFF2-40B4-BE49-F238E27FC236}">
                    <a16:creationId xmlns:a16="http://schemas.microsoft.com/office/drawing/2014/main" id="{B7779838-2579-4277-9044-D9BB4DB8F38B}"/>
                  </a:ext>
                </a:extLst>
              </p:cNvPr>
              <p:cNvSpPr txBox="1"/>
              <p:nvPr/>
            </p:nvSpPr>
            <p:spPr bwMode="auto">
              <a:xfrm>
                <a:off x="1759900" y="4005064"/>
                <a:ext cx="7204588" cy="88265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</a:rPr>
                  <a:t>的列向量都是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</a:rPr>
                  <a:t>的解，所以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</a:rPr>
                  <a:t>的列向量组包含在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</a:rPr>
                  <a:t>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zh-CN" altLang="en-US" sz="2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2" name="Object 12">
                <a:extLst>
                  <a:ext uri="{FF2B5EF4-FFF2-40B4-BE49-F238E27FC236}">
                    <a16:creationId xmlns:a16="http://schemas.microsoft.com/office/drawing/2014/main" id="{B7779838-2579-4277-9044-D9BB4DB8F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9900" y="4005064"/>
                <a:ext cx="7204588" cy="882652"/>
              </a:xfrm>
              <a:prstGeom prst="rect">
                <a:avLst/>
              </a:prstGeom>
              <a:blipFill>
                <a:blip r:embed="rId4"/>
                <a:stretch>
                  <a:fillRect l="-1354" t="-7586" b="-689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12">
                <a:extLst>
                  <a:ext uri="{FF2B5EF4-FFF2-40B4-BE49-F238E27FC236}">
                    <a16:creationId xmlns:a16="http://schemas.microsoft.com/office/drawing/2014/main" id="{A3B51B8D-D881-4122-9447-2843699F1376}"/>
                  </a:ext>
                </a:extLst>
              </p:cNvPr>
              <p:cNvSpPr txBox="1"/>
              <p:nvPr/>
            </p:nvSpPr>
            <p:spPr bwMode="auto">
              <a:xfrm>
                <a:off x="800100" y="4869160"/>
                <a:ext cx="7084268" cy="5226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r>
                  <a:rPr lang="zh-CN" altLang="en-US" sz="2400" i="0" dirty="0">
                    <a:solidFill>
                      <a:srgbClr val="000000"/>
                    </a:solidFill>
                    <a:latin typeface="+mj-lt"/>
                  </a:rPr>
                  <a:t>应用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+mj-lt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同解，则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Object 12">
                <a:extLst>
                  <a:ext uri="{FF2B5EF4-FFF2-40B4-BE49-F238E27FC236}">
                    <a16:creationId xmlns:a16="http://schemas.microsoft.com/office/drawing/2014/main" id="{A3B51B8D-D881-4122-9447-2843699F1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" y="4869160"/>
                <a:ext cx="7084268" cy="522612"/>
              </a:xfrm>
              <a:prstGeom prst="rect">
                <a:avLst/>
              </a:prstGeom>
              <a:blipFill>
                <a:blip r:embed="rId5"/>
                <a:stretch>
                  <a:fillRect l="-1291" t="-12941" b="-1411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12">
                <a:extLst>
                  <a:ext uri="{FF2B5EF4-FFF2-40B4-BE49-F238E27FC236}">
                    <a16:creationId xmlns:a16="http://schemas.microsoft.com/office/drawing/2014/main" id="{B4EECFDB-9A62-4288-B74F-235C93670D60}"/>
                  </a:ext>
                </a:extLst>
              </p:cNvPr>
              <p:cNvSpPr txBox="1"/>
              <p:nvPr/>
            </p:nvSpPr>
            <p:spPr bwMode="auto">
              <a:xfrm>
                <a:off x="788207" y="5438054"/>
                <a:ext cx="7084268" cy="5226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r>
                  <a:rPr lang="zh-CN" altLang="en-US" sz="2400" i="0" dirty="0">
                    <a:solidFill>
                      <a:srgbClr val="000000"/>
                    </a:solidFill>
                    <a:latin typeface="+mj-lt"/>
                  </a:rPr>
                  <a:t>应用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+mj-lt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Object 12">
                <a:extLst>
                  <a:ext uri="{FF2B5EF4-FFF2-40B4-BE49-F238E27FC236}">
                    <a16:creationId xmlns:a16="http://schemas.microsoft.com/office/drawing/2014/main" id="{B4EECFDB-9A62-4288-B74F-235C9367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8207" y="5438054"/>
                <a:ext cx="7084268" cy="522612"/>
              </a:xfrm>
              <a:prstGeom prst="rect">
                <a:avLst/>
              </a:prstGeom>
              <a:blipFill>
                <a:blip r:embed="rId6"/>
                <a:stretch>
                  <a:fillRect l="-1291" t="-12791" b="-1279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12">
                <a:extLst>
                  <a:ext uri="{FF2B5EF4-FFF2-40B4-BE49-F238E27FC236}">
                    <a16:creationId xmlns:a16="http://schemas.microsoft.com/office/drawing/2014/main" id="{A028FCE9-A109-4D58-8565-CC4B9FA6C1BC}"/>
                  </a:ext>
                </a:extLst>
              </p:cNvPr>
              <p:cNvSpPr txBox="1"/>
              <p:nvPr/>
            </p:nvSpPr>
            <p:spPr bwMode="auto">
              <a:xfrm>
                <a:off x="4211960" y="5438054"/>
                <a:ext cx="3322832" cy="5226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</a:rPr>
                  <a:t>同解</a:t>
                </a:r>
              </a:p>
            </p:txBody>
          </p:sp>
        </mc:Choice>
        <mc:Fallback xmlns="">
          <p:sp>
            <p:nvSpPr>
              <p:cNvPr id="36" name="Object 12">
                <a:extLst>
                  <a:ext uri="{FF2B5EF4-FFF2-40B4-BE49-F238E27FC236}">
                    <a16:creationId xmlns:a16="http://schemas.microsoft.com/office/drawing/2014/main" id="{A028FCE9-A109-4D58-8565-CC4B9FA6C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1960" y="5438054"/>
                <a:ext cx="3322832" cy="522612"/>
              </a:xfrm>
              <a:prstGeom prst="rect">
                <a:avLst/>
              </a:prstGeom>
              <a:blipFill>
                <a:blip r:embed="rId7"/>
                <a:stretch>
                  <a:fillRect l="-550" t="-12791" r="-2018" b="-1046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12">
                <a:extLst>
                  <a:ext uri="{FF2B5EF4-FFF2-40B4-BE49-F238E27FC236}">
                    <a16:creationId xmlns:a16="http://schemas.microsoft.com/office/drawing/2014/main" id="{AA20AF4F-43AF-4901-A7E5-7257B09201F6}"/>
                  </a:ext>
                </a:extLst>
              </p:cNvPr>
              <p:cNvSpPr txBox="1"/>
              <p:nvPr/>
            </p:nvSpPr>
            <p:spPr bwMode="auto">
              <a:xfrm>
                <a:off x="1691680" y="5951736"/>
                <a:ext cx="3627560" cy="5226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b="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=0→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b="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7" name="Object 12">
                <a:extLst>
                  <a:ext uri="{FF2B5EF4-FFF2-40B4-BE49-F238E27FC236}">
                    <a16:creationId xmlns:a16="http://schemas.microsoft.com/office/drawing/2014/main" id="{AA20AF4F-43AF-4901-A7E5-7257B0920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5951736"/>
                <a:ext cx="3627560" cy="522612"/>
              </a:xfrm>
              <a:prstGeom prst="rect">
                <a:avLst/>
              </a:prstGeom>
              <a:blipFill>
                <a:blip r:embed="rId8"/>
                <a:stretch>
                  <a:fillRect l="-50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bject 12">
                <a:extLst>
                  <a:ext uri="{FF2B5EF4-FFF2-40B4-BE49-F238E27FC236}">
                    <a16:creationId xmlns:a16="http://schemas.microsoft.com/office/drawing/2014/main" id="{AF6BB5F1-79B5-43CE-A019-03466598343A}"/>
                  </a:ext>
                </a:extLst>
              </p:cNvPr>
              <p:cNvSpPr txBox="1"/>
              <p:nvPr/>
            </p:nvSpPr>
            <p:spPr bwMode="auto">
              <a:xfrm>
                <a:off x="5098195" y="5930724"/>
                <a:ext cx="2282117" cy="5226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b="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8" name="Object 12">
                <a:extLst>
                  <a:ext uri="{FF2B5EF4-FFF2-40B4-BE49-F238E27FC236}">
                    <a16:creationId xmlns:a16="http://schemas.microsoft.com/office/drawing/2014/main" id="{AF6BB5F1-79B5-43CE-A019-034665983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8195" y="5930724"/>
                <a:ext cx="2282117" cy="5226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12">
                <a:extLst>
                  <a:ext uri="{FF2B5EF4-FFF2-40B4-BE49-F238E27FC236}">
                    <a16:creationId xmlns:a16="http://schemas.microsoft.com/office/drawing/2014/main" id="{F6186628-C997-491D-8D59-BF755C833386}"/>
                  </a:ext>
                </a:extLst>
              </p:cNvPr>
              <p:cNvSpPr txBox="1"/>
              <p:nvPr/>
            </p:nvSpPr>
            <p:spPr bwMode="auto">
              <a:xfrm>
                <a:off x="5081153" y="6362772"/>
                <a:ext cx="2153524" cy="5226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b="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9" name="Object 12">
                <a:extLst>
                  <a:ext uri="{FF2B5EF4-FFF2-40B4-BE49-F238E27FC236}">
                    <a16:creationId xmlns:a16="http://schemas.microsoft.com/office/drawing/2014/main" id="{F6186628-C997-491D-8D59-BF755C833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1153" y="6362772"/>
                <a:ext cx="2153524" cy="5226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Box 4">
            <a:extLst>
              <a:ext uri="{FF2B5EF4-FFF2-40B4-BE49-F238E27FC236}">
                <a16:creationId xmlns:a16="http://schemas.microsoft.com/office/drawing/2014/main" id="{04CC7476-B592-4C00-A6B6-05AC5366E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2" y="1200587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定理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42171AB8-BEBA-4DCF-8678-944812EF2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262" y="1214874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27" name="Object 6">
            <a:extLst>
              <a:ext uri="{FF2B5EF4-FFF2-40B4-BE49-F238E27FC236}">
                <a16:creationId xmlns:a16="http://schemas.microsoft.com/office/drawing/2014/main" id="{5A707A85-EB34-45F0-96E5-E44BDBC2FC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201514"/>
              </p:ext>
            </p:extLst>
          </p:nvPr>
        </p:nvGraphicFramePr>
        <p:xfrm>
          <a:off x="2164712" y="1311712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5" name="Equation" r:id="rId11" imgW="317160" imgH="317160" progId="Equation.DSMT4">
                  <p:embed/>
                </p:oleObj>
              </mc:Choice>
              <mc:Fallback>
                <p:oleObj name="Equation" r:id="rId11" imgW="317160" imgH="317160" progId="Equation.DSMT4">
                  <p:embed/>
                  <p:pic>
                    <p:nvPicPr>
                      <p:cNvPr id="47106" name="Object 6">
                        <a:extLst>
                          <a:ext uri="{FF2B5EF4-FFF2-40B4-BE49-F238E27FC236}">
                            <a16:creationId xmlns:a16="http://schemas.microsoft.com/office/drawing/2014/main" id="{BA950F20-AE1C-4E99-897D-D3CD2D1319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712" y="1311712"/>
                        <a:ext cx="317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7">
            <a:extLst>
              <a:ext uri="{FF2B5EF4-FFF2-40B4-BE49-F238E27FC236}">
                <a16:creationId xmlns:a16="http://schemas.microsoft.com/office/drawing/2014/main" id="{43692381-78B0-4D61-A6D0-7E45F223D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12" y="1235512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是</a:t>
            </a:r>
          </a:p>
        </p:txBody>
      </p:sp>
      <p:graphicFrame>
        <p:nvGraphicFramePr>
          <p:cNvPr id="30" name="Object 8">
            <a:extLst>
              <a:ext uri="{FF2B5EF4-FFF2-40B4-BE49-F238E27FC236}">
                <a16:creationId xmlns:a16="http://schemas.microsoft.com/office/drawing/2014/main" id="{01558574-BD15-47F7-91F3-392333349F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698012"/>
              </p:ext>
            </p:extLst>
          </p:nvPr>
        </p:nvGraphicFramePr>
        <p:xfrm>
          <a:off x="2901312" y="1362512"/>
          <a:ext cx="876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6" name="Equation" r:id="rId13" imgW="876240" imgH="253800" progId="Equation.DSMT4">
                  <p:embed/>
                </p:oleObj>
              </mc:Choice>
              <mc:Fallback>
                <p:oleObj name="Equation" r:id="rId13" imgW="876240" imgH="253800" progId="Equation.DSMT4">
                  <p:embed/>
                  <p:pic>
                    <p:nvPicPr>
                      <p:cNvPr id="47107" name="Object 8">
                        <a:extLst>
                          <a:ext uri="{FF2B5EF4-FFF2-40B4-BE49-F238E27FC236}">
                            <a16:creationId xmlns:a16="http://schemas.microsoft.com/office/drawing/2014/main" id="{603DD88D-4BF2-4EBE-9296-DB4E3E0680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312" y="1362512"/>
                        <a:ext cx="876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9">
            <a:extLst>
              <a:ext uri="{FF2B5EF4-FFF2-40B4-BE49-F238E27FC236}">
                <a16:creationId xmlns:a16="http://schemas.microsoft.com/office/drawing/2014/main" id="{59E2B332-A953-4A1E-AED1-5BD31D36E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812" y="1235512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矩阵，如果</a:t>
            </a:r>
          </a:p>
        </p:txBody>
      </p:sp>
      <p:graphicFrame>
        <p:nvGraphicFramePr>
          <p:cNvPr id="40" name="Object 10">
            <a:extLst>
              <a:ext uri="{FF2B5EF4-FFF2-40B4-BE49-F238E27FC236}">
                <a16:creationId xmlns:a16="http://schemas.microsoft.com/office/drawing/2014/main" id="{2E030BA8-298F-4770-A9A1-B75A1FD895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062722"/>
              </p:ext>
            </p:extLst>
          </p:nvPr>
        </p:nvGraphicFramePr>
        <p:xfrm>
          <a:off x="5628637" y="1286312"/>
          <a:ext cx="212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7" name="Equation" r:id="rId15" imgW="2120760" imgH="406080" progId="Equation.DSMT4">
                  <p:embed/>
                </p:oleObj>
              </mc:Choice>
              <mc:Fallback>
                <p:oleObj name="Equation" r:id="rId15" imgW="2120760" imgH="406080" progId="Equation.DSMT4">
                  <p:embed/>
                  <p:pic>
                    <p:nvPicPr>
                      <p:cNvPr id="47108" name="Object 10">
                        <a:extLst>
                          <a:ext uri="{FF2B5EF4-FFF2-40B4-BE49-F238E27FC236}">
                            <a16:creationId xmlns:a16="http://schemas.microsoft.com/office/drawing/2014/main" id="{9A5AD26A-3732-4694-A515-F8BF8BC33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8637" y="1286312"/>
                        <a:ext cx="2120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1">
            <a:extLst>
              <a:ext uri="{FF2B5EF4-FFF2-40B4-BE49-F238E27FC236}">
                <a16:creationId xmlns:a16="http://schemas.microsoft.com/office/drawing/2014/main" id="{0ABF9AB3-3F39-425E-9CAE-71B8FCC5D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9900" y="1845112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则齐次线性方程组</a:t>
            </a:r>
          </a:p>
        </p:txBody>
      </p:sp>
      <p:graphicFrame>
        <p:nvGraphicFramePr>
          <p:cNvPr id="42" name="Object 12">
            <a:extLst>
              <a:ext uri="{FF2B5EF4-FFF2-40B4-BE49-F238E27FC236}">
                <a16:creationId xmlns:a16="http://schemas.microsoft.com/office/drawing/2014/main" id="{9F1F4B71-266D-4E98-89C2-29595F4031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306241"/>
              </p:ext>
            </p:extLst>
          </p:nvPr>
        </p:nvGraphicFramePr>
        <p:xfrm>
          <a:off x="4414200" y="1921014"/>
          <a:ext cx="1104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8" name="Equation" r:id="rId17" imgW="1104840" imgH="330120" progId="Equation.DSMT4">
                  <p:embed/>
                </p:oleObj>
              </mc:Choice>
              <mc:Fallback>
                <p:oleObj name="Equation" r:id="rId17" imgW="1104840" imgH="330120" progId="Equation.DSMT4">
                  <p:embed/>
                  <p:pic>
                    <p:nvPicPr>
                      <p:cNvPr id="47109" name="Object 12">
                        <a:extLst>
                          <a:ext uri="{FF2B5EF4-FFF2-40B4-BE49-F238E27FC236}">
                            <a16:creationId xmlns:a16="http://schemas.microsoft.com/office/drawing/2014/main" id="{E711A08E-2C85-4DDA-A36F-F8BA57F3B4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200" y="1921014"/>
                        <a:ext cx="1104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13">
            <a:extLst>
              <a:ext uri="{FF2B5EF4-FFF2-40B4-BE49-F238E27FC236}">
                <a16:creationId xmlns:a16="http://schemas.microsoft.com/office/drawing/2014/main" id="{C95EE3B2-7C8E-4614-91EB-433225EA8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862" y="1862574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的基础解系存在，</a:t>
            </a:r>
          </a:p>
        </p:txBody>
      </p:sp>
      <p:sp>
        <p:nvSpPr>
          <p:cNvPr id="44" name="Text Box 14">
            <a:extLst>
              <a:ext uri="{FF2B5EF4-FFF2-40B4-BE49-F238E27FC236}">
                <a16:creationId xmlns:a16="http://schemas.microsoft.com/office/drawing/2014/main" id="{60E07447-E972-4DA4-BA3E-CCA231CE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469" y="2415780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且每个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基础解系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中含有</a:t>
            </a:r>
          </a:p>
        </p:txBody>
      </p:sp>
      <p:graphicFrame>
        <p:nvGraphicFramePr>
          <p:cNvPr id="45" name="Object 15">
            <a:extLst>
              <a:ext uri="{FF2B5EF4-FFF2-40B4-BE49-F238E27FC236}">
                <a16:creationId xmlns:a16="http://schemas.microsoft.com/office/drawing/2014/main" id="{E6EF9ACE-7A86-401B-9B19-F14100CD1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127246"/>
              </p:ext>
            </p:extLst>
          </p:nvPr>
        </p:nvGraphicFramePr>
        <p:xfrm>
          <a:off x="4921156" y="2545262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9" name="Equation" r:id="rId19" imgW="774360" imgH="253800" progId="Equation.DSMT4">
                  <p:embed/>
                </p:oleObj>
              </mc:Choice>
              <mc:Fallback>
                <p:oleObj name="Equation" r:id="rId19" imgW="774360" imgH="253800" progId="Equation.DSMT4">
                  <p:embed/>
                  <p:pic>
                    <p:nvPicPr>
                      <p:cNvPr id="47110" name="Object 15">
                        <a:extLst>
                          <a:ext uri="{FF2B5EF4-FFF2-40B4-BE49-F238E27FC236}">
                            <a16:creationId xmlns:a16="http://schemas.microsoft.com/office/drawing/2014/main" id="{C6EAE9CF-871A-461B-AAAB-7493E2512B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156" y="2545262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16">
            <a:extLst>
              <a:ext uri="{FF2B5EF4-FFF2-40B4-BE49-F238E27FC236}">
                <a16:creationId xmlns:a16="http://schemas.microsoft.com/office/drawing/2014/main" id="{A4C9C750-F972-4B45-A3E3-4C6BCE7A9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6142" y="2415780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个解向量。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11">
                <a:extLst>
                  <a:ext uri="{FF2B5EF4-FFF2-40B4-BE49-F238E27FC236}">
                    <a16:creationId xmlns:a16="http://schemas.microsoft.com/office/drawing/2014/main" id="{68220B94-3BEC-4106-96CE-6908E5B382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5965" y="2977356"/>
                <a:ext cx="43203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也就是解集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的秩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47" name="Text Box 11">
                <a:extLst>
                  <a:ext uri="{FF2B5EF4-FFF2-40B4-BE49-F238E27FC236}">
                    <a16:creationId xmlns:a16="http://schemas.microsoft.com/office/drawing/2014/main" id="{68220B94-3BEC-4106-96CE-6908E5B38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5965" y="2977356"/>
                <a:ext cx="4320350" cy="461665"/>
              </a:xfrm>
              <a:prstGeom prst="rect">
                <a:avLst/>
              </a:prstGeom>
              <a:blipFill>
                <a:blip r:embed="rId21"/>
                <a:stretch>
                  <a:fillRect l="-2260" t="-14474" r="-155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91176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5" grpId="0"/>
      <p:bldP spid="36" grpId="0"/>
      <p:bldP spid="37" grpId="0"/>
      <p:bldP spid="38" grpId="0"/>
      <p:bldP spid="3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215AEF64-2A68-4458-B80C-FF3DBEEC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1440E7-AD1A-4452-8427-B1054E4BBFB3}" type="slidenum">
              <a:rPr lang="en-US" altLang="zh-CN"/>
              <a:pPr eaLnBrk="1" hangingPunct="1"/>
              <a:t>78</a:t>
            </a:fld>
            <a:endParaRPr lang="en-US" altLang="zh-CN"/>
          </a:p>
        </p:txBody>
      </p:sp>
      <p:sp>
        <p:nvSpPr>
          <p:cNvPr id="59397" name="Text Box 2">
            <a:extLst>
              <a:ext uri="{FF2B5EF4-FFF2-40B4-BE49-F238E27FC236}">
                <a16:creationId xmlns:a16="http://schemas.microsoft.com/office/drawing/2014/main" id="{C94B17ED-6F70-4392-B9B5-208792965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1484313"/>
            <a:ext cx="4518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(2)  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非齐次性线性方程组</a:t>
            </a:r>
          </a:p>
        </p:txBody>
      </p:sp>
      <p:graphicFrame>
        <p:nvGraphicFramePr>
          <p:cNvPr id="59394" name="Object 3">
            <a:extLst>
              <a:ext uri="{FF2B5EF4-FFF2-40B4-BE49-F238E27FC236}">
                <a16:creationId xmlns:a16="http://schemas.microsoft.com/office/drawing/2014/main" id="{130179A8-AF74-48BE-B7EF-9BB1F7FC22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2455863"/>
          <a:ext cx="28400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6" name="Equation" r:id="rId3" imgW="2412720" imgH="469800" progId="Equation.DSMT4">
                  <p:embed/>
                </p:oleObj>
              </mc:Choice>
              <mc:Fallback>
                <p:oleObj name="Equation" r:id="rId3" imgW="2412720" imgH="469800" progId="Equation.DSMT4">
                  <p:embed/>
                  <p:pic>
                    <p:nvPicPr>
                      <p:cNvPr id="59394" name="Object 3">
                        <a:extLst>
                          <a:ext uri="{FF2B5EF4-FFF2-40B4-BE49-F238E27FC236}">
                            <a16:creationId xmlns:a16="http://schemas.microsoft.com/office/drawing/2014/main" id="{130179A8-AF74-48BE-B7EF-9BB1F7FC22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455863"/>
                        <a:ext cx="284003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28">
            <a:extLst>
              <a:ext uri="{FF2B5EF4-FFF2-40B4-BE49-F238E27FC236}">
                <a16:creationId xmlns:a16="http://schemas.microsoft.com/office/drawing/2014/main" id="{1943B0DD-5565-44F7-8E66-90A72732F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5" y="3392488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对应的齐次线性方程组</a:t>
            </a:r>
          </a:p>
        </p:txBody>
      </p:sp>
      <p:graphicFrame>
        <p:nvGraphicFramePr>
          <p:cNvPr id="59395" name="Object 29">
            <a:extLst>
              <a:ext uri="{FF2B5EF4-FFF2-40B4-BE49-F238E27FC236}">
                <a16:creationId xmlns:a16="http://schemas.microsoft.com/office/drawing/2014/main" id="{BA2148E6-E770-4FAC-A6CF-23B73C062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4111625"/>
          <a:ext cx="29337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7" name="Equation" r:id="rId5" imgW="2565360" imgH="469800" progId="Equation.DSMT4">
                  <p:embed/>
                </p:oleObj>
              </mc:Choice>
              <mc:Fallback>
                <p:oleObj name="Equation" r:id="rId5" imgW="2565360" imgH="469800" progId="Equation.DSMT4">
                  <p:embed/>
                  <p:pic>
                    <p:nvPicPr>
                      <p:cNvPr id="59395" name="Object 29">
                        <a:extLst>
                          <a:ext uri="{FF2B5EF4-FFF2-40B4-BE49-F238E27FC236}">
                            <a16:creationId xmlns:a16="http://schemas.microsoft.com/office/drawing/2014/main" id="{BA2148E6-E770-4FAC-A6CF-23B73C0624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111625"/>
                        <a:ext cx="29337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灯片编号占位符 5">
            <a:extLst>
              <a:ext uri="{FF2B5EF4-FFF2-40B4-BE49-F238E27FC236}">
                <a16:creationId xmlns:a16="http://schemas.microsoft.com/office/drawing/2014/main" id="{A8EEAD64-9736-40B1-9E08-DE3C45BE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23A37C-26D7-4777-8EC6-9024AE24A117}" type="slidenum">
              <a:rPr lang="en-US" altLang="zh-CN"/>
              <a:pPr eaLnBrk="1" hangingPunct="1"/>
              <a:t>79</a:t>
            </a:fld>
            <a:endParaRPr lang="en-US" altLang="zh-CN"/>
          </a:p>
        </p:txBody>
      </p:sp>
      <p:sp>
        <p:nvSpPr>
          <p:cNvPr id="280581" name="Text Box 5">
            <a:extLst>
              <a:ext uri="{FF2B5EF4-FFF2-40B4-BE49-F238E27FC236}">
                <a16:creationId xmlns:a16="http://schemas.microsoft.com/office/drawing/2014/main" id="{C2C11560-EE8A-46F0-A23C-A84AB313C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14463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性质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60418" name="Object 6">
            <a:extLst>
              <a:ext uri="{FF2B5EF4-FFF2-40B4-BE49-F238E27FC236}">
                <a16:creationId xmlns:a16="http://schemas.microsoft.com/office/drawing/2014/main" id="{A07A5A3A-DFE6-41EF-B34F-9C82300DFF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6600" y="1341438"/>
          <a:ext cx="825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2" name="Equation" r:id="rId3" imgW="825480" imgH="469800" progId="Equation.DSMT4">
                  <p:embed/>
                </p:oleObj>
              </mc:Choice>
              <mc:Fallback>
                <p:oleObj name="Equation" r:id="rId3" imgW="825480" imgH="469800" progId="Equation.DSMT4">
                  <p:embed/>
                  <p:pic>
                    <p:nvPicPr>
                      <p:cNvPr id="60418" name="Object 6">
                        <a:extLst>
                          <a:ext uri="{FF2B5EF4-FFF2-40B4-BE49-F238E27FC236}">
                            <a16:creationId xmlns:a16="http://schemas.microsoft.com/office/drawing/2014/main" id="{A07A5A3A-DFE6-41EF-B34F-9C82300DFF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1341438"/>
                        <a:ext cx="825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0" name="Text Box 7">
            <a:extLst>
              <a:ext uri="{FF2B5EF4-FFF2-40B4-BE49-F238E27FC236}">
                <a16:creationId xmlns:a16="http://schemas.microsoft.com/office/drawing/2014/main" id="{095C2EBC-7FA7-49AA-A3A0-6E8278D04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100" y="1382713"/>
            <a:ext cx="300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是                 的解，则</a:t>
            </a:r>
          </a:p>
        </p:txBody>
      </p:sp>
      <p:graphicFrame>
        <p:nvGraphicFramePr>
          <p:cNvPr id="60419" name="Object 8">
            <a:extLst>
              <a:ext uri="{FF2B5EF4-FFF2-40B4-BE49-F238E27FC236}">
                <a16:creationId xmlns:a16="http://schemas.microsoft.com/office/drawing/2014/main" id="{2951C49D-167E-4339-8A4D-7C8EE097A3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4375" y="1341438"/>
          <a:ext cx="1041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3" name="Equation" r:id="rId5" imgW="1041120" imgH="469800" progId="Equation.DSMT4">
                  <p:embed/>
                </p:oleObj>
              </mc:Choice>
              <mc:Fallback>
                <p:oleObj name="Equation" r:id="rId5" imgW="1041120" imgH="469800" progId="Equation.DSMT4">
                  <p:embed/>
                  <p:pic>
                    <p:nvPicPr>
                      <p:cNvPr id="60419" name="Object 8">
                        <a:extLst>
                          <a:ext uri="{FF2B5EF4-FFF2-40B4-BE49-F238E27FC236}">
                            <a16:creationId xmlns:a16="http://schemas.microsoft.com/office/drawing/2014/main" id="{2951C49D-167E-4339-8A4D-7C8EE097A3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75" y="1341438"/>
                        <a:ext cx="1041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1" name="Text Box 9">
            <a:extLst>
              <a:ext uri="{FF2B5EF4-FFF2-40B4-BE49-F238E27FC236}">
                <a16:creationId xmlns:a16="http://schemas.microsoft.com/office/drawing/2014/main" id="{D8F7B504-138D-4CC1-9AF5-1984F40FE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900" y="14144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是</a:t>
            </a:r>
          </a:p>
        </p:txBody>
      </p:sp>
      <p:graphicFrame>
        <p:nvGraphicFramePr>
          <p:cNvPr id="60420" name="Object 10">
            <a:extLst>
              <a:ext uri="{FF2B5EF4-FFF2-40B4-BE49-F238E27FC236}">
                <a16:creationId xmlns:a16="http://schemas.microsoft.com/office/drawing/2014/main" id="{24176CB2-90BB-49E7-BD55-55E6972384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4300" y="2103438"/>
          <a:ext cx="1104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4" name="Equation" r:id="rId7" imgW="1104840" imgH="330120" progId="Equation.DSMT4">
                  <p:embed/>
                </p:oleObj>
              </mc:Choice>
              <mc:Fallback>
                <p:oleObj name="Equation" r:id="rId7" imgW="1104840" imgH="330120" progId="Equation.DSMT4">
                  <p:embed/>
                  <p:pic>
                    <p:nvPicPr>
                      <p:cNvPr id="60420" name="Object 10">
                        <a:extLst>
                          <a:ext uri="{FF2B5EF4-FFF2-40B4-BE49-F238E27FC236}">
                            <a16:creationId xmlns:a16="http://schemas.microsoft.com/office/drawing/2014/main" id="{24176CB2-90BB-49E7-BD55-55E6972384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2103438"/>
                        <a:ext cx="1104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11">
            <a:extLst>
              <a:ext uri="{FF2B5EF4-FFF2-40B4-BE49-F238E27FC236}">
                <a16:creationId xmlns:a16="http://schemas.microsoft.com/office/drawing/2014/main" id="{BE960BA7-F4D6-4106-B22A-59F87117F0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5013" y="1414463"/>
          <a:ext cx="1104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5" name="Equation" r:id="rId9" imgW="1104840" imgH="330120" progId="Equation.DSMT4">
                  <p:embed/>
                </p:oleObj>
              </mc:Choice>
              <mc:Fallback>
                <p:oleObj name="Equation" r:id="rId9" imgW="1104840" imgH="330120" progId="Equation.DSMT4">
                  <p:embed/>
                  <p:pic>
                    <p:nvPicPr>
                      <p:cNvPr id="60421" name="Object 11">
                        <a:extLst>
                          <a:ext uri="{FF2B5EF4-FFF2-40B4-BE49-F238E27FC236}">
                            <a16:creationId xmlns:a16="http://schemas.microsoft.com/office/drawing/2014/main" id="{BE960BA7-F4D6-4106-B22A-59F87117F0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1414463"/>
                        <a:ext cx="1104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2" name="Text Box 12">
            <a:extLst>
              <a:ext uri="{FF2B5EF4-FFF2-40B4-BE49-F238E27FC236}">
                <a16:creationId xmlns:a16="http://schemas.microsoft.com/office/drawing/2014/main" id="{A0FC2EDF-1728-40CC-88B1-E01406266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025" y="2047875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对应的齐次线性方程组</a:t>
            </a:r>
          </a:p>
        </p:txBody>
      </p:sp>
      <p:sp>
        <p:nvSpPr>
          <p:cNvPr id="60433" name="Text Box 13">
            <a:extLst>
              <a:ext uri="{FF2B5EF4-FFF2-40B4-BE49-F238E27FC236}">
                <a16:creationId xmlns:a16="http://schemas.microsoft.com/office/drawing/2014/main" id="{901D83E6-D125-4471-8123-889B58E45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100" y="2027238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的解。</a:t>
            </a:r>
          </a:p>
        </p:txBody>
      </p:sp>
      <p:sp>
        <p:nvSpPr>
          <p:cNvPr id="280590" name="Text Box 14">
            <a:extLst>
              <a:ext uri="{FF2B5EF4-FFF2-40B4-BE49-F238E27FC236}">
                <a16:creationId xmlns:a16="http://schemas.microsoft.com/office/drawing/2014/main" id="{243BF331-7130-41E1-84A3-BE9DB1E2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15" y="3404617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性质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60422" name="Object 15">
            <a:extLst>
              <a:ext uri="{FF2B5EF4-FFF2-40B4-BE49-F238E27FC236}">
                <a16:creationId xmlns:a16="http://schemas.microsoft.com/office/drawing/2014/main" id="{8238D666-F480-48C0-AAF2-424A68B3D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67279"/>
              </p:ext>
            </p:extLst>
          </p:nvPr>
        </p:nvGraphicFramePr>
        <p:xfrm>
          <a:off x="1980877" y="3501454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6" name="Equation" r:id="rId11" imgW="253800" imgH="330120" progId="Equation.DSMT4">
                  <p:embed/>
                </p:oleObj>
              </mc:Choice>
              <mc:Fallback>
                <p:oleObj name="Equation" r:id="rId11" imgW="253800" imgH="330120" progId="Equation.DSMT4">
                  <p:embed/>
                  <p:pic>
                    <p:nvPicPr>
                      <p:cNvPr id="60422" name="Object 15">
                        <a:extLst>
                          <a:ext uri="{FF2B5EF4-FFF2-40B4-BE49-F238E27FC236}">
                            <a16:creationId xmlns:a16="http://schemas.microsoft.com/office/drawing/2014/main" id="{8238D666-F480-48C0-AAF2-424A68B3D7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877" y="3501454"/>
                        <a:ext cx="254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5" name="Text Box 16">
            <a:extLst>
              <a:ext uri="{FF2B5EF4-FFF2-40B4-BE49-F238E27FC236}">
                <a16:creationId xmlns:a16="http://schemas.microsoft.com/office/drawing/2014/main" id="{E85DABD0-4FC2-4F46-A144-33FAD227D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215" y="3356992"/>
            <a:ext cx="262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是                的解，</a:t>
            </a:r>
          </a:p>
        </p:txBody>
      </p:sp>
      <p:graphicFrame>
        <p:nvGraphicFramePr>
          <p:cNvPr id="60423" name="Object 17">
            <a:extLst>
              <a:ext uri="{FF2B5EF4-FFF2-40B4-BE49-F238E27FC236}">
                <a16:creationId xmlns:a16="http://schemas.microsoft.com/office/drawing/2014/main" id="{D0924126-7277-4229-8DAD-4DF38D375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973918"/>
              </p:ext>
            </p:extLst>
          </p:nvPr>
        </p:nvGraphicFramePr>
        <p:xfrm>
          <a:off x="4716140" y="3356992"/>
          <a:ext cx="25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7" name="Equation" r:id="rId13" imgW="253800" imgH="406080" progId="Equation.DSMT4">
                  <p:embed/>
                </p:oleObj>
              </mc:Choice>
              <mc:Fallback>
                <p:oleObj name="Equation" r:id="rId13" imgW="253800" imgH="406080" progId="Equation.DSMT4">
                  <p:embed/>
                  <p:pic>
                    <p:nvPicPr>
                      <p:cNvPr id="60423" name="Object 17">
                        <a:extLst>
                          <a:ext uri="{FF2B5EF4-FFF2-40B4-BE49-F238E27FC236}">
                            <a16:creationId xmlns:a16="http://schemas.microsoft.com/office/drawing/2014/main" id="{D0924126-7277-4229-8DAD-4DF38D375D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140" y="3356992"/>
                        <a:ext cx="254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6" name="Text Box 18">
            <a:extLst>
              <a:ext uri="{FF2B5EF4-FFF2-40B4-BE49-F238E27FC236}">
                <a16:creationId xmlns:a16="http://schemas.microsoft.com/office/drawing/2014/main" id="{26F33A56-B625-4803-B94F-FA385884B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3356992"/>
            <a:ext cx="353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是对应的齐次线性方程组</a:t>
            </a:r>
          </a:p>
        </p:txBody>
      </p:sp>
      <p:graphicFrame>
        <p:nvGraphicFramePr>
          <p:cNvPr id="60424" name="Object 19">
            <a:extLst>
              <a:ext uri="{FF2B5EF4-FFF2-40B4-BE49-F238E27FC236}">
                <a16:creationId xmlns:a16="http://schemas.microsoft.com/office/drawing/2014/main" id="{A8A546DD-0A9F-4966-9681-250C8629E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608341"/>
              </p:ext>
            </p:extLst>
          </p:nvPr>
        </p:nvGraphicFramePr>
        <p:xfrm>
          <a:off x="1980877" y="4077717"/>
          <a:ext cx="1104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8" name="Equation" r:id="rId15" imgW="1104840" imgH="330120" progId="Equation.DSMT4">
                  <p:embed/>
                </p:oleObj>
              </mc:Choice>
              <mc:Fallback>
                <p:oleObj name="Equation" r:id="rId15" imgW="1104840" imgH="330120" progId="Equation.DSMT4">
                  <p:embed/>
                  <p:pic>
                    <p:nvPicPr>
                      <p:cNvPr id="60424" name="Object 19">
                        <a:extLst>
                          <a:ext uri="{FF2B5EF4-FFF2-40B4-BE49-F238E27FC236}">
                            <a16:creationId xmlns:a16="http://schemas.microsoft.com/office/drawing/2014/main" id="{A8A546DD-0A9F-4966-9681-250C8629E8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877" y="4077717"/>
                        <a:ext cx="1104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7" name="Text Box 20">
            <a:extLst>
              <a:ext uri="{FF2B5EF4-FFF2-40B4-BE49-F238E27FC236}">
                <a16:creationId xmlns:a16="http://schemas.microsoft.com/office/drawing/2014/main" id="{AB47B791-FB9D-4791-A331-95F678746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15" y="4004692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的解，则</a:t>
            </a:r>
          </a:p>
        </p:txBody>
      </p:sp>
      <p:graphicFrame>
        <p:nvGraphicFramePr>
          <p:cNvPr id="60425" name="Object 21">
            <a:extLst>
              <a:ext uri="{FF2B5EF4-FFF2-40B4-BE49-F238E27FC236}">
                <a16:creationId xmlns:a16="http://schemas.microsoft.com/office/drawing/2014/main" id="{F5EA7815-FFC1-4EAA-8F24-8E977474D4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985664"/>
              </p:ext>
            </p:extLst>
          </p:nvPr>
        </p:nvGraphicFramePr>
        <p:xfrm>
          <a:off x="4500240" y="4077717"/>
          <a:ext cx="82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9" name="Equation" r:id="rId16" imgW="825480" imgH="406080" progId="Equation.DSMT4">
                  <p:embed/>
                </p:oleObj>
              </mc:Choice>
              <mc:Fallback>
                <p:oleObj name="Equation" r:id="rId16" imgW="825480" imgH="406080" progId="Equation.DSMT4">
                  <p:embed/>
                  <p:pic>
                    <p:nvPicPr>
                      <p:cNvPr id="60425" name="Object 21">
                        <a:extLst>
                          <a:ext uri="{FF2B5EF4-FFF2-40B4-BE49-F238E27FC236}">
                            <a16:creationId xmlns:a16="http://schemas.microsoft.com/office/drawing/2014/main" id="{F5EA7815-FFC1-4EAA-8F24-8E977474D4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240" y="4077717"/>
                        <a:ext cx="825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8" name="Text Box 22">
            <a:extLst>
              <a:ext uri="{FF2B5EF4-FFF2-40B4-BE49-F238E27FC236}">
                <a16:creationId xmlns:a16="http://schemas.microsoft.com/office/drawing/2014/main" id="{81035485-BFEC-4821-B5AC-0762209A5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427" y="4025329"/>
            <a:ext cx="262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是                的解。</a:t>
            </a:r>
          </a:p>
        </p:txBody>
      </p:sp>
      <p:graphicFrame>
        <p:nvGraphicFramePr>
          <p:cNvPr id="60426" name="Object 23">
            <a:extLst>
              <a:ext uri="{FF2B5EF4-FFF2-40B4-BE49-F238E27FC236}">
                <a16:creationId xmlns:a16="http://schemas.microsoft.com/office/drawing/2014/main" id="{4FC83050-5429-4807-A0D2-64CAC1020F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279694"/>
              </p:ext>
            </p:extLst>
          </p:nvPr>
        </p:nvGraphicFramePr>
        <p:xfrm>
          <a:off x="2700015" y="3428429"/>
          <a:ext cx="1104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0" name="Equation" r:id="rId18" imgW="1104840" imgH="330120" progId="Equation.DSMT4">
                  <p:embed/>
                </p:oleObj>
              </mc:Choice>
              <mc:Fallback>
                <p:oleObj name="Equation" r:id="rId18" imgW="1104840" imgH="330120" progId="Equation.DSMT4">
                  <p:embed/>
                  <p:pic>
                    <p:nvPicPr>
                      <p:cNvPr id="60426" name="Object 23">
                        <a:extLst>
                          <a:ext uri="{FF2B5EF4-FFF2-40B4-BE49-F238E27FC236}">
                            <a16:creationId xmlns:a16="http://schemas.microsoft.com/office/drawing/2014/main" id="{4FC83050-5429-4807-A0D2-64CAC1020F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015" y="3428429"/>
                        <a:ext cx="1104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24">
            <a:extLst>
              <a:ext uri="{FF2B5EF4-FFF2-40B4-BE49-F238E27FC236}">
                <a16:creationId xmlns:a16="http://schemas.microsoft.com/office/drawing/2014/main" id="{ECBDA3CB-78B9-4659-B743-AEAAF3CBD9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60181"/>
              </p:ext>
            </p:extLst>
          </p:nvPr>
        </p:nvGraphicFramePr>
        <p:xfrm>
          <a:off x="5797227" y="4077717"/>
          <a:ext cx="1104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1" name="Equation" r:id="rId19" imgW="1104840" imgH="330120" progId="Equation.DSMT4">
                  <p:embed/>
                </p:oleObj>
              </mc:Choice>
              <mc:Fallback>
                <p:oleObj name="Equation" r:id="rId19" imgW="1104840" imgH="330120" progId="Equation.DSMT4">
                  <p:embed/>
                  <p:pic>
                    <p:nvPicPr>
                      <p:cNvPr id="60427" name="Object 24">
                        <a:extLst>
                          <a:ext uri="{FF2B5EF4-FFF2-40B4-BE49-F238E27FC236}">
                            <a16:creationId xmlns:a16="http://schemas.microsoft.com/office/drawing/2014/main" id="{ECBDA3CB-78B9-4659-B743-AEAAF3CBD9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227" y="4077717"/>
                        <a:ext cx="1104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0">
                <a:extLst>
                  <a:ext uri="{FF2B5EF4-FFF2-40B4-BE49-F238E27FC236}">
                    <a16:creationId xmlns:a16="http://schemas.microsoft.com/office/drawing/2014/main" id="{689AC941-49BE-4609-BF8C-AADBBFF053B2}"/>
                  </a:ext>
                </a:extLst>
              </p:cNvPr>
              <p:cNvSpPr txBox="1"/>
              <p:nvPr/>
            </p:nvSpPr>
            <p:spPr bwMode="auto">
              <a:xfrm>
                <a:off x="1854808" y="2609855"/>
                <a:ext cx="5976664" cy="56912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23" name="Object 10">
                <a:extLst>
                  <a:ext uri="{FF2B5EF4-FFF2-40B4-BE49-F238E27FC236}">
                    <a16:creationId xmlns:a16="http://schemas.microsoft.com/office/drawing/2014/main" id="{689AC941-49BE-4609-BF8C-AADBBFF05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4808" y="2609855"/>
                <a:ext cx="5976664" cy="5691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10">
                <a:extLst>
                  <a:ext uri="{FF2B5EF4-FFF2-40B4-BE49-F238E27FC236}">
                    <a16:creationId xmlns:a16="http://schemas.microsoft.com/office/drawing/2014/main" id="{4EAAA90D-5934-472D-88BA-381C931383D0}"/>
                  </a:ext>
                </a:extLst>
              </p:cNvPr>
              <p:cNvSpPr txBox="1"/>
              <p:nvPr/>
            </p:nvSpPr>
            <p:spPr bwMode="auto">
              <a:xfrm>
                <a:off x="1619672" y="4581128"/>
                <a:ext cx="5976664" cy="56912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zh-CN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sz="24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sz="24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altLang="zh-CN" sz="24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4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26" name="Object 10">
                <a:extLst>
                  <a:ext uri="{FF2B5EF4-FFF2-40B4-BE49-F238E27FC236}">
                    <a16:creationId xmlns:a16="http://schemas.microsoft.com/office/drawing/2014/main" id="{4EAAA90D-5934-472D-88BA-381C93138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4581128"/>
                <a:ext cx="5976664" cy="5691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90" grpId="0"/>
      <p:bldP spid="60435" grpId="0"/>
      <p:bldP spid="60436" grpId="0"/>
      <p:bldP spid="60437" grpId="0"/>
      <p:bldP spid="60438" grpId="0"/>
      <p:bldP spid="23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灯片编号占位符 5">
            <a:extLst>
              <a:ext uri="{FF2B5EF4-FFF2-40B4-BE49-F238E27FC236}">
                <a16:creationId xmlns:a16="http://schemas.microsoft.com/office/drawing/2014/main" id="{8E7B87AD-184A-4623-BB4B-1B3FBBDC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423739-AA01-4B1A-A75B-6B0527679127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E028D348-1BDA-4C67-B841-6613FF23A72A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412875"/>
            <a:ext cx="7499350" cy="519113"/>
            <a:chOff x="567" y="890"/>
            <a:chExt cx="4724" cy="327"/>
          </a:xfrm>
        </p:grpSpPr>
        <p:sp>
          <p:nvSpPr>
            <p:cNvPr id="7182" name="Text Box 4">
              <a:extLst>
                <a:ext uri="{FF2B5EF4-FFF2-40B4-BE49-F238E27FC236}">
                  <a16:creationId xmlns:a16="http://schemas.microsoft.com/office/drawing/2014/main" id="{9DE1132C-2D49-4DF2-94E2-B61C64C9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890"/>
              <a:ext cx="18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定义</a:t>
              </a:r>
              <a:r>
                <a:rPr kumimoji="1" lang="en-US" altLang="zh-CN" sz="28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8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设向量组</a:t>
              </a:r>
            </a:p>
          </p:txBody>
        </p:sp>
        <p:graphicFrame>
          <p:nvGraphicFramePr>
            <p:cNvPr id="7173" name="Object 5">
              <a:extLst>
                <a:ext uri="{FF2B5EF4-FFF2-40B4-BE49-F238E27FC236}">
                  <a16:creationId xmlns:a16="http://schemas.microsoft.com/office/drawing/2014/main" id="{5FB68068-5182-450E-A484-A7AB44F94E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78" y="935"/>
            <a:ext cx="15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4" name="Equation" r:id="rId3" imgW="2463480" imgH="431640" progId="Equation.DSMT4">
                    <p:embed/>
                  </p:oleObj>
                </mc:Choice>
                <mc:Fallback>
                  <p:oleObj name="Equation" r:id="rId3" imgW="2463480" imgH="431640" progId="Equation.DSMT4">
                    <p:embed/>
                    <p:pic>
                      <p:nvPicPr>
                        <p:cNvPr id="7173" name="Object 5">
                          <a:extLst>
                            <a:ext uri="{FF2B5EF4-FFF2-40B4-BE49-F238E27FC236}">
                              <a16:creationId xmlns:a16="http://schemas.microsoft.com/office/drawing/2014/main" id="{5FB68068-5182-450E-A484-A7AB44F94E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" y="935"/>
                          <a:ext cx="15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3" name="Text Box 6">
              <a:extLst>
                <a:ext uri="{FF2B5EF4-FFF2-40B4-BE49-F238E27FC236}">
                  <a16:creationId xmlns:a16="http://schemas.microsoft.com/office/drawing/2014/main" id="{8750316A-D5D6-4B85-91AF-292D12E10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" y="890"/>
              <a:ext cx="1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及一组实数</a:t>
              </a:r>
            </a:p>
          </p:txBody>
        </p:sp>
      </p:grpSp>
      <p:graphicFrame>
        <p:nvGraphicFramePr>
          <p:cNvPr id="264200" name="Object 8">
            <a:extLst>
              <a:ext uri="{FF2B5EF4-FFF2-40B4-BE49-F238E27FC236}">
                <a16:creationId xmlns:a16="http://schemas.microsoft.com/office/drawing/2014/main" id="{6D45EC31-0BA4-412A-A194-8583184428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7038" y="2636838"/>
          <a:ext cx="341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5" imgW="3416040" imgH="431640" progId="Equation.DSMT4">
                  <p:embed/>
                </p:oleObj>
              </mc:Choice>
              <mc:Fallback>
                <p:oleObj name="Equation" r:id="rId5" imgW="3416040" imgH="431640" progId="Equation.DSMT4">
                  <p:embed/>
                  <p:pic>
                    <p:nvPicPr>
                      <p:cNvPr id="264200" name="Object 8">
                        <a:extLst>
                          <a:ext uri="{FF2B5EF4-FFF2-40B4-BE49-F238E27FC236}">
                            <a16:creationId xmlns:a16="http://schemas.microsoft.com/office/drawing/2014/main" id="{6D45EC31-0BA4-412A-A194-8583184428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2636838"/>
                        <a:ext cx="341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01" name="Text Box 9">
            <a:extLst>
              <a:ext uri="{FF2B5EF4-FFF2-40B4-BE49-F238E27FC236}">
                <a16:creationId xmlns:a16="http://schemas.microsoft.com/office/drawing/2014/main" id="{E2A82BE3-3FBF-4938-8D40-B6734C1F9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3" y="3270250"/>
            <a:ext cx="5534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称为向量组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的一个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线性组合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221D5B2F-084C-4B6F-AE57-1816A1301939}"/>
              </a:ext>
            </a:extLst>
          </p:cNvPr>
          <p:cNvGrpSpPr>
            <a:grpSpLocks/>
          </p:cNvGrpSpPr>
          <p:nvPr/>
        </p:nvGrpSpPr>
        <p:grpSpPr bwMode="auto">
          <a:xfrm>
            <a:off x="2154238" y="3860800"/>
            <a:ext cx="5884862" cy="519113"/>
            <a:chOff x="1448" y="2432"/>
            <a:chExt cx="3707" cy="327"/>
          </a:xfrm>
        </p:grpSpPr>
        <p:graphicFrame>
          <p:nvGraphicFramePr>
            <p:cNvPr id="7172" name="Object 11">
              <a:extLst>
                <a:ext uri="{FF2B5EF4-FFF2-40B4-BE49-F238E27FC236}">
                  <a16:creationId xmlns:a16="http://schemas.microsoft.com/office/drawing/2014/main" id="{FD839ECC-35DB-4DD7-9201-4A1795D70D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8" y="2487"/>
            <a:ext cx="10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6" name="Equation" r:id="rId7" imgW="1739880" imgH="431640" progId="Equation.DSMT4">
                    <p:embed/>
                  </p:oleObj>
                </mc:Choice>
                <mc:Fallback>
                  <p:oleObj name="Equation" r:id="rId7" imgW="1739880" imgH="431640" progId="Equation.DSMT4">
                    <p:embed/>
                    <p:pic>
                      <p:nvPicPr>
                        <p:cNvPr id="7172" name="Object 11">
                          <a:extLst>
                            <a:ext uri="{FF2B5EF4-FFF2-40B4-BE49-F238E27FC236}">
                              <a16:creationId xmlns:a16="http://schemas.microsoft.com/office/drawing/2014/main" id="{FD839ECC-35DB-4DD7-9201-4A1795D70D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8" y="2487"/>
                          <a:ext cx="109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1" name="Text Box 12">
              <a:extLst>
                <a:ext uri="{FF2B5EF4-FFF2-40B4-BE49-F238E27FC236}">
                  <a16:creationId xmlns:a16="http://schemas.microsoft.com/office/drawing/2014/main" id="{852236E6-1D05-47D3-916F-738F1D02B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" y="2432"/>
              <a:ext cx="26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称为线性组合的</a:t>
              </a:r>
              <a:r>
                <a:rPr kumimoji="1"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系数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。</a:t>
              </a:r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5383A47D-B564-4113-AD46-96190DC7CD5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973263"/>
            <a:ext cx="3200400" cy="519112"/>
            <a:chOff x="1435" y="1243"/>
            <a:chExt cx="2016" cy="327"/>
          </a:xfrm>
        </p:grpSpPr>
        <p:graphicFrame>
          <p:nvGraphicFramePr>
            <p:cNvPr id="7171" name="Object 7">
              <a:extLst>
                <a:ext uri="{FF2B5EF4-FFF2-40B4-BE49-F238E27FC236}">
                  <a16:creationId xmlns:a16="http://schemas.microsoft.com/office/drawing/2014/main" id="{23EECBED-15EF-42F9-934D-5F88E3EC29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5" y="1295"/>
            <a:ext cx="118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7" name="Equation" r:id="rId9" imgW="1854000" imgH="431640" progId="Equation.DSMT4">
                    <p:embed/>
                  </p:oleObj>
                </mc:Choice>
                <mc:Fallback>
                  <p:oleObj name="Equation" r:id="rId9" imgW="1854000" imgH="431640" progId="Equation.DSMT4">
                    <p:embed/>
                    <p:pic>
                      <p:nvPicPr>
                        <p:cNvPr id="7171" name="Object 7">
                          <a:extLst>
                            <a:ext uri="{FF2B5EF4-FFF2-40B4-BE49-F238E27FC236}">
                              <a16:creationId xmlns:a16="http://schemas.microsoft.com/office/drawing/2014/main" id="{23EECBED-15EF-42F9-934D-5F88E3EC29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5" y="1295"/>
                          <a:ext cx="118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Text Box 13">
              <a:extLst>
                <a:ext uri="{FF2B5EF4-FFF2-40B4-BE49-F238E27FC236}">
                  <a16:creationId xmlns:a16="http://schemas.microsoft.com/office/drawing/2014/main" id="{D8215005-13B6-4980-AD01-DB4D49979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0" y="1243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表达式</a:t>
              </a: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1" name="灯片编号占位符 3">
            <a:extLst>
              <a:ext uri="{FF2B5EF4-FFF2-40B4-BE49-F238E27FC236}">
                <a16:creationId xmlns:a16="http://schemas.microsoft.com/office/drawing/2014/main" id="{43A3149D-3538-46D1-ADBF-F216491B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032198-1FF0-4E52-92DA-D4CFA4C89DB1}" type="slidenum">
              <a:rPr lang="en-US" altLang="zh-CN"/>
              <a:pPr eaLnBrk="1" hangingPunct="1"/>
              <a:t>80</a:t>
            </a:fld>
            <a:endParaRPr lang="en-US" altLang="zh-CN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5AAA4B8E-1004-497E-8B86-331142B0F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662363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分析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53" name="Text Box 5">
                <a:extLst>
                  <a:ext uri="{FF2B5EF4-FFF2-40B4-BE49-F238E27FC236}">
                    <a16:creationId xmlns:a16="http://schemas.microsoft.com/office/drawing/2014/main" id="{31F76BF1-4F6E-4780-9BC0-77DDA4BC1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1482978"/>
                <a:ext cx="7745040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zh-CN" alt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(∗)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有解，则其通解为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zh-CN" altLang="en-US" sz="2400" dirty="0"/>
              </a:p>
              <a:p>
                <a:pPr eaLnBrk="1" hangingPunct="1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 是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(∗)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 的任意一个特解，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 对应的齐次线性方程组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的通解。</a:t>
                </a:r>
              </a:p>
            </p:txBody>
          </p:sp>
        </mc:Choice>
        <mc:Fallback xmlns="">
          <p:sp>
            <p:nvSpPr>
              <p:cNvPr id="61453" name="Text Box 5">
                <a:extLst>
                  <a:ext uri="{FF2B5EF4-FFF2-40B4-BE49-F238E27FC236}">
                    <a16:creationId xmlns:a16="http://schemas.microsoft.com/office/drawing/2014/main" id="{31F76BF1-4F6E-4780-9BC0-77DDA4BC1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482978"/>
                <a:ext cx="7745040" cy="1200329"/>
              </a:xfrm>
              <a:prstGeom prst="rect">
                <a:avLst/>
              </a:prstGeom>
              <a:blipFill>
                <a:blip r:embed="rId3"/>
                <a:stretch>
                  <a:fillRect l="-1260" t="-5584" b="-91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58" name="Text Box 18">
            <a:extLst>
              <a:ext uri="{FF2B5EF4-FFF2-40B4-BE49-F238E27FC236}">
                <a16:creationId xmlns:a16="http://schemas.microsoft.com/office/drawing/2014/main" id="{EDBB3555-7C2F-43CC-B4D5-1C9DE2A17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3665538"/>
            <a:ext cx="569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</a:rPr>
              <a:t>1.  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6" name="Object 19">
                <a:extLst>
                  <a:ext uri="{FF2B5EF4-FFF2-40B4-BE49-F238E27FC236}">
                    <a16:creationId xmlns:a16="http://schemas.microsoft.com/office/drawing/2014/main" id="{6F56134B-A564-469D-9AEE-E4D03B74226C}"/>
                  </a:ext>
                </a:extLst>
              </p:cNvPr>
              <p:cNvSpPr txBox="1"/>
              <p:nvPr/>
            </p:nvSpPr>
            <p:spPr bwMode="auto">
              <a:xfrm>
                <a:off x="2567335" y="3631000"/>
                <a:ext cx="3964905" cy="54361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 是解；</a:t>
                </a:r>
              </a:p>
            </p:txBody>
          </p:sp>
        </mc:Choice>
        <mc:Fallback xmlns="">
          <p:sp>
            <p:nvSpPr>
              <p:cNvPr id="61446" name="Object 19">
                <a:extLst>
                  <a:ext uri="{FF2B5EF4-FFF2-40B4-BE49-F238E27FC236}">
                    <a16:creationId xmlns:a16="http://schemas.microsoft.com/office/drawing/2014/main" id="{6F56134B-A564-469D-9AEE-E4D03B74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7335" y="3631000"/>
                <a:ext cx="3964905" cy="543613"/>
              </a:xfrm>
              <a:prstGeom prst="rect">
                <a:avLst/>
              </a:prstGeom>
              <a:blipFill>
                <a:blip r:embed="rId4"/>
                <a:stretch>
                  <a:fillRect t="-12360" b="-674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0" name="Text Box 22">
            <a:extLst>
              <a:ext uri="{FF2B5EF4-FFF2-40B4-BE49-F238E27FC236}">
                <a16:creationId xmlns:a16="http://schemas.microsoft.com/office/drawing/2014/main" id="{A95F81B3-C657-455A-951F-173302F01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415" y="4993122"/>
            <a:ext cx="300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</a:rPr>
              <a:t>2.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任一解都可以写成</a:t>
            </a:r>
          </a:p>
        </p:txBody>
      </p:sp>
      <p:graphicFrame>
        <p:nvGraphicFramePr>
          <p:cNvPr id="61447" name="Object 23">
            <a:extLst>
              <a:ext uri="{FF2B5EF4-FFF2-40B4-BE49-F238E27FC236}">
                <a16:creationId xmlns:a16="http://schemas.microsoft.com/office/drawing/2014/main" id="{0A607990-2DA4-43B3-9DDE-9171E971E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505374"/>
              </p:ext>
            </p:extLst>
          </p:nvPr>
        </p:nvGraphicFramePr>
        <p:xfrm>
          <a:off x="4932040" y="4951847"/>
          <a:ext cx="160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7" name="Equation" r:id="rId5" imgW="1600200" imgH="495000" progId="Equation.DSMT4">
                  <p:embed/>
                </p:oleObj>
              </mc:Choice>
              <mc:Fallback>
                <p:oleObj name="Equation" r:id="rId5" imgW="1600200" imgH="495000" progId="Equation.DSMT4">
                  <p:embed/>
                  <p:pic>
                    <p:nvPicPr>
                      <p:cNvPr id="61447" name="Object 23">
                        <a:extLst>
                          <a:ext uri="{FF2B5EF4-FFF2-40B4-BE49-F238E27FC236}">
                            <a16:creationId xmlns:a16="http://schemas.microsoft.com/office/drawing/2014/main" id="{0A607990-2DA4-43B3-9DDE-9171E971EA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951847"/>
                        <a:ext cx="1600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1" name="Text Box 24">
            <a:extLst>
              <a:ext uri="{FF2B5EF4-FFF2-40B4-BE49-F238E27FC236}">
                <a16:creationId xmlns:a16="http://schemas.microsoft.com/office/drawing/2014/main" id="{24A9A2EC-1966-4210-AC16-2A3E5C55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6690" y="4972484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的形式。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9">
                <a:extLst>
                  <a:ext uri="{FF2B5EF4-FFF2-40B4-BE49-F238E27FC236}">
                    <a16:creationId xmlns:a16="http://schemas.microsoft.com/office/drawing/2014/main" id="{48B996A2-F17F-4561-9F7D-FD81DEFA65DF}"/>
                  </a:ext>
                </a:extLst>
              </p:cNvPr>
              <p:cNvSpPr txBox="1"/>
              <p:nvPr/>
            </p:nvSpPr>
            <p:spPr bwMode="auto">
              <a:xfrm>
                <a:off x="2235870" y="4237390"/>
                <a:ext cx="3964905" cy="54361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sz="2400" b="1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sz="2400" b="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zh-CN" altLang="en-US" sz="2400" i="1" dirty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  <a:p>
                <a:endParaRPr kumimoji="1" lang="zh-CN" alt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Object 19">
                <a:extLst>
                  <a:ext uri="{FF2B5EF4-FFF2-40B4-BE49-F238E27FC236}">
                    <a16:creationId xmlns:a16="http://schemas.microsoft.com/office/drawing/2014/main" id="{48B996A2-F17F-4561-9F7D-FD81DEFA6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5870" y="4237390"/>
                <a:ext cx="3964905" cy="543613"/>
              </a:xfrm>
              <a:prstGeom prst="rect">
                <a:avLst/>
              </a:prstGeom>
              <a:blipFill>
                <a:blip r:embed="rId7"/>
                <a:stretch>
                  <a:fillRect b="-112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19">
                <a:extLst>
                  <a:ext uri="{FF2B5EF4-FFF2-40B4-BE49-F238E27FC236}">
                    <a16:creationId xmlns:a16="http://schemas.microsoft.com/office/drawing/2014/main" id="{461E3B8A-7CDE-4DCE-AA48-01E31D0B136C}"/>
                  </a:ext>
                </a:extLst>
              </p:cNvPr>
              <p:cNvSpPr txBox="1"/>
              <p:nvPr/>
            </p:nvSpPr>
            <p:spPr bwMode="auto">
              <a:xfrm>
                <a:off x="2216237" y="5538787"/>
                <a:ext cx="5089438" cy="10585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i="1" dirty="0">
                  <a:solidFill>
                    <a:srgbClr val="0000CC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1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sz="2400" i="1" dirty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  <a:p>
                <a:endParaRPr kumimoji="1" lang="zh-CN" alt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Object 19">
                <a:extLst>
                  <a:ext uri="{FF2B5EF4-FFF2-40B4-BE49-F238E27FC236}">
                    <a16:creationId xmlns:a16="http://schemas.microsoft.com/office/drawing/2014/main" id="{461E3B8A-7CDE-4DCE-AA48-01E31D0B1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6237" y="5538787"/>
                <a:ext cx="5089438" cy="10585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build="p" autoUpdateAnimBg="0"/>
      <p:bldP spid="61458" grpId="0"/>
      <p:bldP spid="61446" grpId="0"/>
      <p:bldP spid="61460" grpId="0"/>
      <p:bldP spid="61461" grpId="0"/>
      <p:bldP spid="24" grpId="0"/>
      <p:bldP spid="2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97EFE412-47C4-4E18-9072-E3D2A630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8B326C-DAF3-40B9-BA30-73E7EC42B51A}" type="slidenum">
              <a:rPr lang="en-US" altLang="zh-CN"/>
              <a:pPr eaLnBrk="1" hangingPunct="1"/>
              <a:t>81</a:t>
            </a:fld>
            <a:endParaRPr lang="en-US" altLang="zh-CN"/>
          </a:p>
        </p:txBody>
      </p:sp>
      <p:sp>
        <p:nvSpPr>
          <p:cNvPr id="62469" name="Rectangle 2">
            <a:extLst>
              <a:ext uri="{FF2B5EF4-FFF2-40B4-BE49-F238E27FC236}">
                <a16:creationId xmlns:a16="http://schemas.microsoft.com/office/drawing/2014/main" id="{1C758E34-B1E4-4000-9916-3F51F1901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1239838"/>
            <a:ext cx="340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 :  </a:t>
            </a:r>
            <a:r>
              <a:rPr lang="zh-CN" altLang="en-US" sz="2400" b="1" dirty="0">
                <a:latin typeface="Times New Roman" panose="02020603050405020304" pitchFamily="18" charset="0"/>
              </a:rPr>
              <a:t>求解非齐次方程组</a:t>
            </a:r>
          </a:p>
        </p:txBody>
      </p:sp>
      <p:graphicFrame>
        <p:nvGraphicFramePr>
          <p:cNvPr id="62466" name="Object 3">
            <a:extLst>
              <a:ext uri="{FF2B5EF4-FFF2-40B4-BE49-F238E27FC236}">
                <a16:creationId xmlns:a16="http://schemas.microsoft.com/office/drawing/2014/main" id="{BC5C9EAE-5578-4F15-97F8-C3ECE9A15F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0" y="1816100"/>
          <a:ext cx="39751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8" name="Equation" r:id="rId3" imgW="3974760" imgH="2234880" progId="Equation.DSMT4">
                  <p:embed/>
                </p:oleObj>
              </mc:Choice>
              <mc:Fallback>
                <p:oleObj name="Equation" r:id="rId3" imgW="3974760" imgH="2234880" progId="Equation.DSMT4">
                  <p:embed/>
                  <p:pic>
                    <p:nvPicPr>
                      <p:cNvPr id="62466" name="Object 3">
                        <a:extLst>
                          <a:ext uri="{FF2B5EF4-FFF2-40B4-BE49-F238E27FC236}">
                            <a16:creationId xmlns:a16="http://schemas.microsoft.com/office/drawing/2014/main" id="{BC5C9EAE-5578-4F15-97F8-C3ECE9A15F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1816100"/>
                        <a:ext cx="39751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6" name="Text Box 4">
            <a:extLst>
              <a:ext uri="{FF2B5EF4-FFF2-40B4-BE49-F238E27FC236}">
                <a16:creationId xmlns:a16="http://schemas.microsoft.com/office/drawing/2014/main" id="{C80E2425-36D8-4B5A-9820-FF9F5D5A4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433546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解：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89F1379C-6D1A-445B-BCCF-D5F89B8A6968}"/>
              </a:ext>
            </a:extLst>
          </p:cNvPr>
          <p:cNvGrpSpPr>
            <a:grpSpLocks/>
          </p:cNvGrpSpPr>
          <p:nvPr/>
        </p:nvGrpSpPr>
        <p:grpSpPr bwMode="auto">
          <a:xfrm>
            <a:off x="2058988" y="4192588"/>
            <a:ext cx="4889500" cy="1828800"/>
            <a:chOff x="432" y="1728"/>
            <a:chExt cx="3080" cy="1152"/>
          </a:xfrm>
        </p:grpSpPr>
        <p:graphicFrame>
          <p:nvGraphicFramePr>
            <p:cNvPr id="62467" name="Object 6">
              <a:extLst>
                <a:ext uri="{FF2B5EF4-FFF2-40B4-BE49-F238E27FC236}">
                  <a16:creationId xmlns:a16="http://schemas.microsoft.com/office/drawing/2014/main" id="{5AAD4BA5-AD34-4F94-8A94-BFCE2B6397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1728"/>
            <a:ext cx="3080" cy="1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9" name="Equation" r:id="rId5" imgW="4889160" imgH="2209680" progId="Equation.DSMT4">
                    <p:embed/>
                  </p:oleObj>
                </mc:Choice>
                <mc:Fallback>
                  <p:oleObj name="Equation" r:id="rId5" imgW="4889160" imgH="2209680" progId="Equation.DSMT4">
                    <p:embed/>
                    <p:pic>
                      <p:nvPicPr>
                        <p:cNvPr id="62467" name="Object 6">
                          <a:extLst>
                            <a:ext uri="{FF2B5EF4-FFF2-40B4-BE49-F238E27FC236}">
                              <a16:creationId xmlns:a16="http://schemas.microsoft.com/office/drawing/2014/main" id="{5AAD4BA5-AD34-4F94-8A94-BFCE2B6397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728"/>
                          <a:ext cx="3080" cy="1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2" name="Line 7">
              <a:extLst>
                <a:ext uri="{FF2B5EF4-FFF2-40B4-BE49-F238E27FC236}">
                  <a16:creationId xmlns:a16="http://schemas.microsoft.com/office/drawing/2014/main" id="{81C976F3-F645-43FC-8E2C-49C429277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728"/>
              <a:ext cx="0" cy="115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8886D89E-C8D5-4DD7-9B70-7E8CC905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1931B5-19FC-4C6D-908F-786AE96E7B6C}" type="slidenum">
              <a:rPr lang="en-US" altLang="zh-CN"/>
              <a:pPr eaLnBrk="1" hangingPunct="1"/>
              <a:t>82</a:t>
            </a:fld>
            <a:endParaRPr lang="en-US" altLang="zh-CN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C9A9758-BE27-44D5-B57F-7F2E0C06A30E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1341438"/>
            <a:ext cx="4464050" cy="1828800"/>
            <a:chOff x="2176" y="2976"/>
            <a:chExt cx="2864" cy="1152"/>
          </a:xfrm>
        </p:grpSpPr>
        <p:graphicFrame>
          <p:nvGraphicFramePr>
            <p:cNvPr id="63491" name="Object 5">
              <a:extLst>
                <a:ext uri="{FF2B5EF4-FFF2-40B4-BE49-F238E27FC236}">
                  <a16:creationId xmlns:a16="http://schemas.microsoft.com/office/drawing/2014/main" id="{66EAC9B0-BAFE-4AC8-A7AC-A57BD39BEF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76" y="2976"/>
            <a:ext cx="2864" cy="1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2" name="Equation" r:id="rId3" imgW="4546440" imgH="2209680" progId="Equation.DSMT4">
                    <p:embed/>
                  </p:oleObj>
                </mc:Choice>
                <mc:Fallback>
                  <p:oleObj name="Equation" r:id="rId3" imgW="4546440" imgH="2209680" progId="Equation.DSMT4">
                    <p:embed/>
                    <p:pic>
                      <p:nvPicPr>
                        <p:cNvPr id="63491" name="Object 5">
                          <a:extLst>
                            <a:ext uri="{FF2B5EF4-FFF2-40B4-BE49-F238E27FC236}">
                              <a16:creationId xmlns:a16="http://schemas.microsoft.com/office/drawing/2014/main" id="{66EAC9B0-BAFE-4AC8-A7AC-A57BD39BEF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6" y="2976"/>
                          <a:ext cx="2864" cy="1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5" name="Line 6">
              <a:extLst>
                <a:ext uri="{FF2B5EF4-FFF2-40B4-BE49-F238E27FC236}">
                  <a16:creationId xmlns:a16="http://schemas.microsoft.com/office/drawing/2014/main" id="{C03A1345-5E63-4151-8C84-026427FE2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976"/>
              <a:ext cx="0" cy="115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B63EAAF-2078-4FB1-9F56-91919BADE1E7}"/>
              </a:ext>
            </a:extLst>
          </p:cNvPr>
          <p:cNvGrpSpPr/>
          <p:nvPr/>
        </p:nvGrpSpPr>
        <p:grpSpPr>
          <a:xfrm>
            <a:off x="1784350" y="3573463"/>
            <a:ext cx="5235575" cy="1871662"/>
            <a:chOff x="1784350" y="3573463"/>
            <a:chExt cx="5235575" cy="1871662"/>
          </a:xfrm>
        </p:grpSpPr>
        <p:graphicFrame>
          <p:nvGraphicFramePr>
            <p:cNvPr id="63490" name="Object 8">
              <a:extLst>
                <a:ext uri="{FF2B5EF4-FFF2-40B4-BE49-F238E27FC236}">
                  <a16:creationId xmlns:a16="http://schemas.microsoft.com/office/drawing/2014/main" id="{23C5D93D-F919-454F-B3D3-B7F9732A3F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3271515"/>
                </p:ext>
              </p:extLst>
            </p:nvPr>
          </p:nvGraphicFramePr>
          <p:xfrm>
            <a:off x="1784350" y="3602038"/>
            <a:ext cx="5235575" cy="184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3" name="Equation" r:id="rId5" imgW="5473440" imgH="2209680" progId="Equation.DSMT4">
                    <p:embed/>
                  </p:oleObj>
                </mc:Choice>
                <mc:Fallback>
                  <p:oleObj name="Equation" r:id="rId5" imgW="5473440" imgH="2209680" progId="Equation.DSMT4">
                    <p:embed/>
                    <p:pic>
                      <p:nvPicPr>
                        <p:cNvPr id="63490" name="Object 8">
                          <a:extLst>
                            <a:ext uri="{FF2B5EF4-FFF2-40B4-BE49-F238E27FC236}">
                              <a16:creationId xmlns:a16="http://schemas.microsoft.com/office/drawing/2014/main" id="{23C5D93D-F919-454F-B3D3-B7F9732A3F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350" y="3602038"/>
                          <a:ext cx="5235575" cy="1843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4" name="Line 9">
              <a:extLst>
                <a:ext uri="{FF2B5EF4-FFF2-40B4-BE49-F238E27FC236}">
                  <a16:creationId xmlns:a16="http://schemas.microsoft.com/office/drawing/2014/main" id="{1E0C5BC3-E952-47EB-82BD-82CDEE051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425" y="3573463"/>
              <a:ext cx="0" cy="187166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灯片编号占位符 3">
            <a:extLst>
              <a:ext uri="{FF2B5EF4-FFF2-40B4-BE49-F238E27FC236}">
                <a16:creationId xmlns:a16="http://schemas.microsoft.com/office/drawing/2014/main" id="{5A4A81BA-677E-4067-9961-D2AE4B63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B73632-2C16-4D2F-9F94-4A6CB9E797A4}" type="slidenum">
              <a:rPr lang="en-US" altLang="zh-CN"/>
              <a:pPr eaLnBrk="1" hangingPunct="1"/>
              <a:t>83</a:t>
            </a:fld>
            <a:endParaRPr lang="en-US" altLang="zh-CN"/>
          </a:p>
        </p:txBody>
      </p:sp>
      <p:graphicFrame>
        <p:nvGraphicFramePr>
          <p:cNvPr id="167941" name="Object 5">
            <a:extLst>
              <a:ext uri="{FF2B5EF4-FFF2-40B4-BE49-F238E27FC236}">
                <a16:creationId xmlns:a16="http://schemas.microsoft.com/office/drawing/2014/main" id="{60530949-5766-4DC5-B939-DFB83B1B5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427163"/>
          <a:ext cx="4105275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7" name="Equation" r:id="rId3" imgW="3632040" imgH="1981080" progId="Equation.DSMT4">
                  <p:embed/>
                </p:oleObj>
              </mc:Choice>
              <mc:Fallback>
                <p:oleObj name="Equation" r:id="rId3" imgW="3632040" imgH="1981080" progId="Equation.DSMT4">
                  <p:embed/>
                  <p:pic>
                    <p:nvPicPr>
                      <p:cNvPr id="167941" name="Object 5">
                        <a:extLst>
                          <a:ext uri="{FF2B5EF4-FFF2-40B4-BE49-F238E27FC236}">
                            <a16:creationId xmlns:a16="http://schemas.microsoft.com/office/drawing/2014/main" id="{60530949-5766-4DC5-B939-DFB83B1B56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427163"/>
                        <a:ext cx="4105275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>
            <a:extLst>
              <a:ext uri="{FF2B5EF4-FFF2-40B4-BE49-F238E27FC236}">
                <a16:creationId xmlns:a16="http://schemas.microsoft.com/office/drawing/2014/main" id="{B871FBDB-393D-4782-9826-0F937FB3C547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4040188"/>
            <a:ext cx="2232025" cy="457200"/>
            <a:chOff x="816" y="528"/>
            <a:chExt cx="1368" cy="292"/>
          </a:xfrm>
        </p:grpSpPr>
        <p:sp>
          <p:nvSpPr>
            <p:cNvPr id="64520" name="Text Box 15">
              <a:extLst>
                <a:ext uri="{FF2B5EF4-FFF2-40B4-BE49-F238E27FC236}">
                  <a16:creationId xmlns:a16="http://schemas.microsoft.com/office/drawing/2014/main" id="{26785DFF-9771-4131-BF4B-F6452F0F8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528"/>
              <a:ext cx="30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64516" name="Object 16">
              <a:extLst>
                <a:ext uri="{FF2B5EF4-FFF2-40B4-BE49-F238E27FC236}">
                  <a16:creationId xmlns:a16="http://schemas.microsoft.com/office/drawing/2014/main" id="{CBE0C333-9F49-4988-B835-A6119DAD25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544"/>
            <a:ext cx="10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8" name="Equation" r:id="rId5" imgW="1714320" imgH="431640" progId="Equation.3">
                    <p:embed/>
                  </p:oleObj>
                </mc:Choice>
                <mc:Fallback>
                  <p:oleObj name="Equation" r:id="rId5" imgW="1714320" imgH="431640" progId="Equation.3">
                    <p:embed/>
                    <p:pic>
                      <p:nvPicPr>
                        <p:cNvPr id="64516" name="Object 16">
                          <a:extLst>
                            <a:ext uri="{FF2B5EF4-FFF2-40B4-BE49-F238E27FC236}">
                              <a16:creationId xmlns:a16="http://schemas.microsoft.com/office/drawing/2014/main" id="{CBE0C333-9F49-4988-B835-A6119DAD25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544"/>
                          <a:ext cx="10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19" name="Text Box 18">
            <a:extLst>
              <a:ext uri="{FF2B5EF4-FFF2-40B4-BE49-F238E27FC236}">
                <a16:creationId xmlns:a16="http://schemas.microsoft.com/office/drawing/2014/main" id="{3FFCE699-1E2D-4358-89AA-D07FFEEE0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0401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64515" name="Object 19">
            <a:extLst>
              <a:ext uri="{FF2B5EF4-FFF2-40B4-BE49-F238E27FC236}">
                <a16:creationId xmlns:a16="http://schemas.microsoft.com/office/drawing/2014/main" id="{E6671ECB-3396-446C-9096-3F1F71BA65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3600" y="3325813"/>
          <a:ext cx="2274888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9" name="公式" r:id="rId7" imgW="850680" imgH="927000" progId="Equation.3">
                  <p:embed/>
                </p:oleObj>
              </mc:Choice>
              <mc:Fallback>
                <p:oleObj name="公式" r:id="rId7" imgW="850680" imgH="927000" progId="Equation.3">
                  <p:embed/>
                  <p:pic>
                    <p:nvPicPr>
                      <p:cNvPr id="64515" name="Object 19">
                        <a:extLst>
                          <a:ext uri="{FF2B5EF4-FFF2-40B4-BE49-F238E27FC236}">
                            <a16:creationId xmlns:a16="http://schemas.microsoft.com/office/drawing/2014/main" id="{E6671ECB-3396-446C-9096-3F1F71BA65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3325813"/>
                        <a:ext cx="2274888" cy="190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灯片编号占位符 3">
            <a:extLst>
              <a:ext uri="{FF2B5EF4-FFF2-40B4-BE49-F238E27FC236}">
                <a16:creationId xmlns:a16="http://schemas.microsoft.com/office/drawing/2014/main" id="{0715D5F4-1831-4D06-8C04-1EB6C4E5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130B08-48A0-4EFE-B395-B6EE13F107EB}" type="slidenum">
              <a:rPr lang="en-US" altLang="zh-CN"/>
              <a:pPr eaLnBrk="1" hangingPunct="1"/>
              <a:t>84</a:t>
            </a:fld>
            <a:endParaRPr lang="en-US" altLang="zh-CN"/>
          </a:p>
        </p:txBody>
      </p:sp>
      <p:sp>
        <p:nvSpPr>
          <p:cNvPr id="65544" name="Text Box 18">
            <a:extLst>
              <a:ext uri="{FF2B5EF4-FFF2-40B4-BE49-F238E27FC236}">
                <a16:creationId xmlns:a16="http://schemas.microsoft.com/office/drawing/2014/main" id="{FAB9A287-9D88-4508-BDD1-33672C7FF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442" y="5550242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所以原方程组的通解是</a:t>
            </a:r>
          </a:p>
        </p:txBody>
      </p:sp>
      <p:graphicFrame>
        <p:nvGraphicFramePr>
          <p:cNvPr id="65539" name="Object 19">
            <a:extLst>
              <a:ext uri="{FF2B5EF4-FFF2-40B4-BE49-F238E27FC236}">
                <a16:creationId xmlns:a16="http://schemas.microsoft.com/office/drawing/2014/main" id="{BA6B1429-BA7E-409F-977F-E6C58B1740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634263"/>
              </p:ext>
            </p:extLst>
          </p:nvPr>
        </p:nvGraphicFramePr>
        <p:xfrm>
          <a:off x="1619672" y="6019144"/>
          <a:ext cx="31686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0" name="公式" r:id="rId3" imgW="1269720" imgH="228600" progId="Equation.3">
                  <p:embed/>
                </p:oleObj>
              </mc:Choice>
              <mc:Fallback>
                <p:oleObj name="公式" r:id="rId3" imgW="1269720" imgH="228600" progId="Equation.3">
                  <p:embed/>
                  <p:pic>
                    <p:nvPicPr>
                      <p:cNvPr id="65539" name="Object 19">
                        <a:extLst>
                          <a:ext uri="{FF2B5EF4-FFF2-40B4-BE49-F238E27FC236}">
                            <a16:creationId xmlns:a16="http://schemas.microsoft.com/office/drawing/2014/main" id="{BA6B1429-BA7E-409F-977F-E6C58B1740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6019144"/>
                        <a:ext cx="31686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5">
                <a:extLst>
                  <a:ext uri="{FF2B5EF4-FFF2-40B4-BE49-F238E27FC236}">
                    <a16:creationId xmlns:a16="http://schemas.microsoft.com/office/drawing/2014/main" id="{6A5DED8F-A3E6-4535-A014-FFFF4626B5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5628" y="3780849"/>
                <a:ext cx="6048835" cy="14719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得基础解系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−3/7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2/7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,​​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−13/7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4/7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zh-CN" altLang="en-US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15">
                <a:extLst>
                  <a:ext uri="{FF2B5EF4-FFF2-40B4-BE49-F238E27FC236}">
                    <a16:creationId xmlns:a16="http://schemas.microsoft.com/office/drawing/2014/main" id="{6A5DED8F-A3E6-4535-A014-FFFF4626B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5628" y="3780849"/>
                <a:ext cx="6048835" cy="1471941"/>
              </a:xfrm>
              <a:prstGeom prst="rect">
                <a:avLst/>
              </a:prstGeom>
              <a:blipFill>
                <a:blip r:embed="rId5"/>
                <a:stretch>
                  <a:fillRect l="-15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2">
                <a:extLst>
                  <a:ext uri="{FF2B5EF4-FFF2-40B4-BE49-F238E27FC236}">
                    <a16:creationId xmlns:a16="http://schemas.microsoft.com/office/drawing/2014/main" id="{B80981F1-2A5F-4375-9585-F0B44E07C1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5628" y="2756681"/>
                <a:ext cx="4824536" cy="1077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  <a:p>
                <a:pPr eaLnBrk="1" hangingPunct="1"/>
                <a:endParaRPr kumimoji="1" lang="zh-CN" altLang="en-US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 Box 12">
                <a:extLst>
                  <a:ext uri="{FF2B5EF4-FFF2-40B4-BE49-F238E27FC236}">
                    <a16:creationId xmlns:a16="http://schemas.microsoft.com/office/drawing/2014/main" id="{B80981F1-2A5F-4375-9585-F0B44E07C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5628" y="2756681"/>
                <a:ext cx="4824536" cy="1077474"/>
              </a:xfrm>
              <a:prstGeom prst="rect">
                <a:avLst/>
              </a:prstGeom>
              <a:blipFill>
                <a:blip r:embed="rId6"/>
                <a:stretch>
                  <a:fillRect l="-18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EA3E1D86-A766-4CD5-BC22-8C192227A3E0}"/>
                  </a:ext>
                </a:extLst>
              </p:cNvPr>
              <p:cNvSpPr txBox="1"/>
              <p:nvPr/>
            </p:nvSpPr>
            <p:spPr bwMode="auto">
              <a:xfrm>
                <a:off x="933093" y="1340768"/>
                <a:ext cx="7277813" cy="157003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r>
                  <a:rPr lang="zh-CN" altLang="en-US" sz="2400" b="1" i="0" dirty="0">
                    <a:solidFill>
                      <a:srgbClr val="3333FF"/>
                    </a:solidFill>
                    <a:latin typeface="+mj-lt"/>
                  </a:rPr>
                  <a:t>对应的齐次线性方程组</a:t>
                </a:r>
                <a:r>
                  <a:rPr lang="en-US" altLang="zh-CN" sz="2400" b="1" i="0" dirty="0">
                    <a:solidFill>
                      <a:srgbClr val="3333FF"/>
                    </a:solidFill>
                    <a:latin typeface="+mj-lt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EA3E1D86-A766-4CD5-BC22-8C192227A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3093" y="1340768"/>
                <a:ext cx="7277813" cy="1570037"/>
              </a:xfrm>
              <a:prstGeom prst="rect">
                <a:avLst/>
              </a:prstGeom>
              <a:blipFill>
                <a:blip r:embed="rId7"/>
                <a:stretch>
                  <a:fillRect l="-125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1FEB269-1675-4742-9D76-43A89E01C189}"/>
                  </a:ext>
                </a:extLst>
              </p:cNvPr>
              <p:cNvSpPr/>
              <p:nvPr/>
            </p:nvSpPr>
            <p:spPr>
              <a:xfrm>
                <a:off x="5076056" y="6043284"/>
                <a:ext cx="21136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1FEB269-1675-4742-9D76-43A89E01C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6043284"/>
                <a:ext cx="211365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4" grpId="0"/>
      <p:bldP spid="10" grpId="0"/>
      <p:bldP spid="11" grpId="0"/>
      <p:bldP spid="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灯片编号占位符 3">
            <a:extLst>
              <a:ext uri="{FF2B5EF4-FFF2-40B4-BE49-F238E27FC236}">
                <a16:creationId xmlns:a16="http://schemas.microsoft.com/office/drawing/2014/main" id="{0715D5F4-1831-4D06-8C04-1EB6C4E5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130B08-48A0-4EFE-B395-B6EE13F107EB}" type="slidenum">
              <a:rPr lang="en-US" altLang="zh-CN"/>
              <a:pPr eaLnBrk="1" hangingPunct="1"/>
              <a:t>85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45" name="Text Box 12">
                <a:extLst>
                  <a:ext uri="{FF2B5EF4-FFF2-40B4-BE49-F238E27FC236}">
                    <a16:creationId xmlns:a16="http://schemas.microsoft.com/office/drawing/2014/main" id="{678BD2C3-6EFE-4677-AA7F-E28A7D55A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3608" y="1340768"/>
                <a:ext cx="4824536" cy="1077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也可以令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  <a:p>
                <a:pPr eaLnBrk="1" hangingPunct="1"/>
                <a:endParaRPr kumimoji="1" lang="zh-CN" altLang="en-US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545" name="Text Box 12">
                <a:extLst>
                  <a:ext uri="{FF2B5EF4-FFF2-40B4-BE49-F238E27FC236}">
                    <a16:creationId xmlns:a16="http://schemas.microsoft.com/office/drawing/2014/main" id="{678BD2C3-6EFE-4677-AA7F-E28A7D55A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1340768"/>
                <a:ext cx="4824536" cy="1077474"/>
              </a:xfrm>
              <a:prstGeom prst="rect">
                <a:avLst/>
              </a:prstGeom>
              <a:blipFill>
                <a:blip r:embed="rId3"/>
                <a:stretch>
                  <a:fillRect l="-18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543" name="Text Box 15">
                <a:extLst>
                  <a:ext uri="{FF2B5EF4-FFF2-40B4-BE49-F238E27FC236}">
                    <a16:creationId xmlns:a16="http://schemas.microsoft.com/office/drawing/2014/main" id="{A93F522D-8C54-44AA-AA27-2810F0F81D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6991" y="2500188"/>
                <a:ext cx="6265241" cy="14719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得基础解系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−10/7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2/7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,​​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−16/7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6/7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,​​</m:t>
                    </m:r>
                  </m:oMath>
                </a14:m>
                <a:endParaRPr kumimoji="1" lang="zh-CN" altLang="en-US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543" name="Text Box 15">
                <a:extLst>
                  <a:ext uri="{FF2B5EF4-FFF2-40B4-BE49-F238E27FC236}">
                    <a16:creationId xmlns:a16="http://schemas.microsoft.com/office/drawing/2014/main" id="{A93F522D-8C54-44AA-AA27-2810F0F81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6991" y="2500188"/>
                <a:ext cx="6265241" cy="1471941"/>
              </a:xfrm>
              <a:prstGeom prst="rect">
                <a:avLst/>
              </a:prstGeom>
              <a:blipFill>
                <a:blip r:embed="rId4"/>
                <a:stretch>
                  <a:fillRect l="-15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544" name="Text Box 18">
            <a:extLst>
              <a:ext uri="{FF2B5EF4-FFF2-40B4-BE49-F238E27FC236}">
                <a16:creationId xmlns:a16="http://schemas.microsoft.com/office/drawing/2014/main" id="{FAB9A287-9D88-4508-BDD1-33672C7FF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450912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所以原方程组的通解是</a:t>
            </a:r>
          </a:p>
        </p:txBody>
      </p:sp>
      <p:graphicFrame>
        <p:nvGraphicFramePr>
          <p:cNvPr id="65539" name="Object 19">
            <a:extLst>
              <a:ext uri="{FF2B5EF4-FFF2-40B4-BE49-F238E27FC236}">
                <a16:creationId xmlns:a16="http://schemas.microsoft.com/office/drawing/2014/main" id="{BA6B1429-BA7E-409F-977F-E6C58B1740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797404"/>
              </p:ext>
            </p:extLst>
          </p:nvPr>
        </p:nvGraphicFramePr>
        <p:xfrm>
          <a:off x="1475656" y="5207342"/>
          <a:ext cx="31686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4" name="公式" r:id="rId5" imgW="1269720" imgH="228600" progId="Equation.3">
                  <p:embed/>
                </p:oleObj>
              </mc:Choice>
              <mc:Fallback>
                <p:oleObj name="公式" r:id="rId5" imgW="1269720" imgH="228600" progId="Equation.3">
                  <p:embed/>
                  <p:pic>
                    <p:nvPicPr>
                      <p:cNvPr id="65539" name="Object 19">
                        <a:extLst>
                          <a:ext uri="{FF2B5EF4-FFF2-40B4-BE49-F238E27FC236}">
                            <a16:creationId xmlns:a16="http://schemas.microsoft.com/office/drawing/2014/main" id="{BA6B1429-BA7E-409F-977F-E6C58B1740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207342"/>
                        <a:ext cx="31686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8792B94-CF94-4FA0-8FED-A9EEA52FC0A8}"/>
                  </a:ext>
                </a:extLst>
              </p:cNvPr>
              <p:cNvSpPr/>
              <p:nvPr/>
            </p:nvSpPr>
            <p:spPr>
              <a:xfrm>
                <a:off x="5004048" y="5231482"/>
                <a:ext cx="21136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8792B94-CF94-4FA0-8FED-A9EEA52FC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5231482"/>
                <a:ext cx="211365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23808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5" grpId="0"/>
      <p:bldP spid="65543" grpId="0"/>
      <p:bldP spid="65544" grpId="0"/>
      <p:bldP spid="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3E4699-8D5C-4D8B-B5B0-05175FC6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F589-9016-4D5C-A85C-C8E2A9BDB266}" type="slidenum">
              <a:rPr lang="en-US" altLang="zh-CN" smtClean="0"/>
              <a:pPr/>
              <a:t>86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2090CF-B119-4347-BD3B-A04CB0210647}"/>
                  </a:ext>
                </a:extLst>
              </p:cNvPr>
              <p:cNvSpPr txBox="1"/>
              <p:nvPr/>
            </p:nvSpPr>
            <p:spPr>
              <a:xfrm>
                <a:off x="323528" y="1261992"/>
                <a:ext cx="849694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例：设三元非齐次线性方程组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800" dirty="0"/>
                  <a:t>的系数矩阵秩为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，已知三个解向量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800" dirty="0"/>
                  <a:t>，满足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2090CF-B119-4347-BD3B-A04CB0210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61992"/>
                <a:ext cx="8496944" cy="954107"/>
              </a:xfrm>
              <a:prstGeom prst="rect">
                <a:avLst/>
              </a:prstGeom>
              <a:blipFill>
                <a:blip r:embed="rId2"/>
                <a:stretch>
                  <a:fillRect l="-1435" t="-7643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C9D6EBD-6391-416D-92BA-C32B736CBD00}"/>
                  </a:ext>
                </a:extLst>
              </p:cNvPr>
              <p:cNvSpPr txBox="1"/>
              <p:nvPr/>
            </p:nvSpPr>
            <p:spPr>
              <a:xfrm>
                <a:off x="2303278" y="2312526"/>
                <a:ext cx="4012124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C9D6EBD-6391-416D-92BA-C32B736CB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278" y="2312526"/>
                <a:ext cx="4012124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1C61950-A81C-4131-94D8-636DCE92550A}"/>
              </a:ext>
            </a:extLst>
          </p:cNvPr>
          <p:cNvSpPr txBox="1"/>
          <p:nvPr/>
        </p:nvSpPr>
        <p:spPr>
          <a:xfrm>
            <a:off x="467544" y="319033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求通解。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23262FE9-BD71-427F-97F3-85FD6CCCD1E6}"/>
              </a:ext>
            </a:extLst>
          </p:cNvPr>
          <p:cNvSpPr txBox="1"/>
          <p:nvPr/>
        </p:nvSpPr>
        <p:spPr bwMode="auto">
          <a:xfrm>
            <a:off x="2046288" y="3971925"/>
            <a:ext cx="317500" cy="317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normAutofit fontScale="92500" lnSpcReduction="20000"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1">
                <a:extLst>
                  <a:ext uri="{FF2B5EF4-FFF2-40B4-BE49-F238E27FC236}">
                    <a16:creationId xmlns:a16="http://schemas.microsoft.com/office/drawing/2014/main" id="{3E03C936-064D-49E3-B5FA-85AC8729B0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7117" y="4647968"/>
                <a:ext cx="799134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，则齐次线性方程组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基础解系中含有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zh-CN" alt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m:rPr>
                        <m:nor/>
                      </m:rPr>
                      <a:rPr kumimoji="1" lang="zh-CN" altLang="en-US" sz="2400" b="1" dirty="0">
                        <a:latin typeface="Times New Roman" panose="02020603050405020304" pitchFamily="18" charset="0"/>
                      </a:rPr>
                      <m:t>个解向量</m:t>
                    </m:r>
                    <m:r>
                      <a:rPr kumimoji="1" lang="zh-CN" altLang="en-US" sz="2400" b="1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且通解为基础解系的所有线性组合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 Box 11">
                <a:extLst>
                  <a:ext uri="{FF2B5EF4-FFF2-40B4-BE49-F238E27FC236}">
                    <a16:creationId xmlns:a16="http://schemas.microsoft.com/office/drawing/2014/main" id="{3E03C936-064D-49E3-B5FA-85AC8729B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117" y="4647968"/>
                <a:ext cx="7991347" cy="830997"/>
              </a:xfrm>
              <a:prstGeom prst="rect">
                <a:avLst/>
              </a:prstGeom>
              <a:blipFill>
                <a:blip r:embed="rId4"/>
                <a:stretch>
                  <a:fillRect l="-1144" t="-8029" b="-131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12">
            <a:extLst>
              <a:ext uri="{FF2B5EF4-FFF2-40B4-BE49-F238E27FC236}">
                <a16:creationId xmlns:a16="http://schemas.microsoft.com/office/drawing/2014/main" id="{83B76AA8-F732-4880-B511-50CE704E5BDF}"/>
              </a:ext>
            </a:extLst>
          </p:cNvPr>
          <p:cNvSpPr txBox="1"/>
          <p:nvPr/>
        </p:nvSpPr>
        <p:spPr bwMode="auto">
          <a:xfrm>
            <a:off x="4300538" y="4503738"/>
            <a:ext cx="1104900" cy="330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A23FA24-09D8-4189-A02C-CA6708CA05A8}"/>
              </a:ext>
            </a:extLst>
          </p:cNvPr>
          <p:cNvSpPr/>
          <p:nvPr/>
        </p:nvSpPr>
        <p:spPr>
          <a:xfrm>
            <a:off x="65831" y="383978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解：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5">
                <a:extLst>
                  <a:ext uri="{FF2B5EF4-FFF2-40B4-BE49-F238E27FC236}">
                    <a16:creationId xmlns:a16="http://schemas.microsoft.com/office/drawing/2014/main" id="{CAEAFD17-DB0B-4BA5-AFFF-DFD3D6625A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576" y="3809012"/>
                <a:ext cx="774504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m:rPr>
                        <m:nor/>
                      </m:rPr>
                      <a:rPr lang="zh-CN" altLang="en-US" sz="24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通解为 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zh-CN" alt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zh-CN" altLang="en-US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 任意一个特解，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是齐次线性方程组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的通解。</a:t>
                </a:r>
              </a:p>
            </p:txBody>
          </p:sp>
        </mc:Choice>
        <mc:Fallback xmlns="">
          <p:sp>
            <p:nvSpPr>
              <p:cNvPr id="60" name="Text Box 5">
                <a:extLst>
                  <a:ext uri="{FF2B5EF4-FFF2-40B4-BE49-F238E27FC236}">
                    <a16:creationId xmlns:a16="http://schemas.microsoft.com/office/drawing/2014/main" id="{CAEAFD17-DB0B-4BA5-AFFF-DFD3D6625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3809012"/>
                <a:ext cx="7745040" cy="830997"/>
              </a:xfrm>
              <a:prstGeom prst="rect">
                <a:avLst/>
              </a:prstGeom>
              <a:blipFill>
                <a:blip r:embed="rId5"/>
                <a:stretch>
                  <a:fillRect l="-1260" t="-8088" b="-139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5">
                <a:extLst>
                  <a:ext uri="{FF2B5EF4-FFF2-40B4-BE49-F238E27FC236}">
                    <a16:creationId xmlns:a16="http://schemas.microsoft.com/office/drawing/2014/main" id="{DA88A51A-9674-462C-9BEF-E93EDA999E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576" y="5549217"/>
                <a:ext cx="832727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针对此题需要依据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的值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求出</a:t>
                </a:r>
                <a:r>
                  <a:rPr kumimoji="1" lang="zh-CN" altLang="en-US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具体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zh-CN" altLang="en-US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 及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endParaRPr kumimoji="1" lang="zh-CN" altLang="en-US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 Box 5">
                <a:extLst>
                  <a:ext uri="{FF2B5EF4-FFF2-40B4-BE49-F238E27FC236}">
                    <a16:creationId xmlns:a16="http://schemas.microsoft.com/office/drawing/2014/main" id="{DA88A51A-9674-462C-9BEF-E93EDA999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5549217"/>
                <a:ext cx="8327274" cy="461665"/>
              </a:xfrm>
              <a:prstGeom prst="rect">
                <a:avLst/>
              </a:prstGeom>
              <a:blipFill>
                <a:blip r:embed="rId6"/>
                <a:stretch>
                  <a:fillRect l="-1171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5">
                <a:extLst>
                  <a:ext uri="{FF2B5EF4-FFF2-40B4-BE49-F238E27FC236}">
                    <a16:creationId xmlns:a16="http://schemas.microsoft.com/office/drawing/2014/main" id="{BCC326F9-6388-408C-BBF7-8AE8889FA6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256" y="6088146"/>
                <a:ext cx="61335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zh-CN" altLang="en-US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 可以直接取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，也可以取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endParaRPr kumimoji="1" lang="zh-CN" altLang="en-US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 Box 5">
                <a:extLst>
                  <a:ext uri="{FF2B5EF4-FFF2-40B4-BE49-F238E27FC236}">
                    <a16:creationId xmlns:a16="http://schemas.microsoft.com/office/drawing/2014/main" id="{BCC326F9-6388-408C-BBF7-8AE8889FA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9256" y="6088146"/>
                <a:ext cx="6133540" cy="461665"/>
              </a:xfrm>
              <a:prstGeom prst="rect">
                <a:avLst/>
              </a:prstGeom>
              <a:blipFill>
                <a:blip r:embed="rId7"/>
                <a:stretch>
                  <a:fillRect l="-398" t="-14667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36726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5" grpId="0"/>
      <p:bldP spid="60" grpId="0"/>
      <p:bldP spid="61" grpId="0"/>
      <p:bldP spid="6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5D335C-0420-44F0-9A6D-886EC146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F589-9016-4D5C-A85C-C8E2A9BDB266}" type="slidenum">
              <a:rPr lang="en-US" altLang="zh-CN" smtClean="0"/>
              <a:pPr/>
              <a:t>87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3269DC9-1C6B-4EDA-9707-5989050BBDDE}"/>
                  </a:ext>
                </a:extLst>
              </p:cNvPr>
              <p:cNvSpPr txBox="1"/>
              <p:nvPr/>
            </p:nvSpPr>
            <p:spPr>
              <a:xfrm>
                <a:off x="395536" y="1245148"/>
                <a:ext cx="864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zh-CN" altLang="en-US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b="1" i="0" dirty="0">
                    <a:solidFill>
                      <a:srgbClr val="0000CC"/>
                    </a:solidFill>
                    <a:latin typeface="+mj-lt"/>
                  </a:rPr>
                  <a:t>先求基础解系</a:t>
                </a:r>
                <a:endParaRPr lang="en-US" altLang="zh-CN" sz="2400" b="1" i="1" dirty="0">
                  <a:solidFill>
                    <a:srgbClr val="0000CC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3269DC9-1C6B-4EDA-9707-5989050B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45148"/>
                <a:ext cx="8640960" cy="461665"/>
              </a:xfrm>
              <a:prstGeom prst="rect">
                <a:avLst/>
              </a:prstGeom>
              <a:blipFill>
                <a:blip r:embed="rId2"/>
                <a:stretch>
                  <a:fillRect l="-112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3B69AF9-DB71-44C1-B26A-AE3F56AE512A}"/>
                  </a:ext>
                </a:extLst>
              </p:cNvPr>
              <p:cNvSpPr txBox="1"/>
              <p:nvPr/>
            </p:nvSpPr>
            <p:spPr>
              <a:xfrm>
                <a:off x="308018" y="3480469"/>
                <a:ext cx="5905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/>
                  <a:t>凑线性组合成为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/>
                  <a:t>的解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3B69AF9-DB71-44C1-B26A-AE3F56AE5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18" y="3480469"/>
                <a:ext cx="5905591" cy="461665"/>
              </a:xfrm>
              <a:prstGeom prst="rect">
                <a:avLst/>
              </a:prstGeom>
              <a:blipFill>
                <a:blip r:embed="rId3"/>
                <a:stretch>
                  <a:fillRect l="-1653" t="-14474" r="-93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62C6C17-0E6F-4633-9B3D-AF0532C0B31E}"/>
                  </a:ext>
                </a:extLst>
              </p:cNvPr>
              <p:cNvSpPr txBox="1"/>
              <p:nvPr/>
            </p:nvSpPr>
            <p:spPr>
              <a:xfrm>
                <a:off x="250348" y="5518172"/>
                <a:ext cx="48177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通解是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62C6C17-0E6F-4633-9B3D-AF0532C0B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48" y="5518172"/>
                <a:ext cx="4817729" cy="461665"/>
              </a:xfrm>
              <a:prstGeom prst="rect">
                <a:avLst/>
              </a:prstGeom>
              <a:blipFill>
                <a:blip r:embed="rId4"/>
                <a:stretch>
                  <a:fillRect l="-189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444F777-3313-4418-B596-3137B596B4DF}"/>
                  </a:ext>
                </a:extLst>
              </p:cNvPr>
              <p:cNvSpPr txBox="1"/>
              <p:nvPr/>
            </p:nvSpPr>
            <p:spPr>
              <a:xfrm>
                <a:off x="4932040" y="5275502"/>
                <a:ext cx="347037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444F777-3313-4418-B596-3137B596B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275502"/>
                <a:ext cx="3470374" cy="976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5637A23-2CD8-4CB9-9588-4D12CD890CA4}"/>
                  </a:ext>
                </a:extLst>
              </p:cNvPr>
              <p:cNvSpPr/>
              <p:nvPr/>
            </p:nvSpPr>
            <p:spPr>
              <a:xfrm>
                <a:off x="281729" y="4676287"/>
                <a:ext cx="755027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5637A23-2CD8-4CB9-9588-4D12CD890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29" y="4676287"/>
                <a:ext cx="7550273" cy="461665"/>
              </a:xfrm>
              <a:prstGeom prst="rect">
                <a:avLst/>
              </a:prstGeom>
              <a:blipFill>
                <a:blip r:embed="rId6"/>
                <a:stretch>
                  <a:fillRect l="-1211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E7CAB6F-865A-4B6B-B4F1-2556785E1217}"/>
                  </a:ext>
                </a:extLst>
              </p:cNvPr>
              <p:cNvSpPr txBox="1"/>
              <p:nvPr/>
            </p:nvSpPr>
            <p:spPr>
              <a:xfrm>
                <a:off x="336915" y="2579527"/>
                <a:ext cx="83590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我们知道具体</a:t>
                </a:r>
                <a:r>
                  <a:rPr lang="zh-CN" altLang="en-US" sz="2400" b="1" i="0" dirty="0">
                    <a:latin typeface="+mj-lt"/>
                  </a:rPr>
                  <a:t>值的只有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b="1" i="0" dirty="0">
                    <a:latin typeface="+mj-lt"/>
                  </a:rPr>
                  <a:t>需要通过它们求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/>
                  <a:t>的一个非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/>
                  <a:t>解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E7CAB6F-865A-4B6B-B4F1-2556785E1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15" y="2579527"/>
                <a:ext cx="8359080" cy="830997"/>
              </a:xfrm>
              <a:prstGeom prst="rect">
                <a:avLst/>
              </a:prstGeom>
              <a:blipFill>
                <a:blip r:embed="rId7"/>
                <a:stretch>
                  <a:fillRect l="-1093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6DC99E-89DB-47FB-BDC5-6D7F01D25B48}"/>
                  </a:ext>
                </a:extLst>
              </p:cNvPr>
              <p:cNvSpPr txBox="1"/>
              <p:nvPr/>
            </p:nvSpPr>
            <p:spPr>
              <a:xfrm>
                <a:off x="367544" y="1688673"/>
                <a:ext cx="86409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/>
                  <a:t>，所以对应的齐次线性方程组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/>
                  <a:t>的</a:t>
                </a:r>
                <a:r>
                  <a:rPr lang="zh-CN" altLang="en-US" sz="2400" b="1" dirty="0">
                    <a:solidFill>
                      <a:srgbClr val="0000CC"/>
                    </a:solidFill>
                  </a:rPr>
                  <a:t>一个非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solidFill>
                      <a:srgbClr val="0000CC"/>
                    </a:solidFill>
                  </a:rPr>
                  <a:t>解</a:t>
                </a:r>
                <a:r>
                  <a:rPr lang="zh-CN" altLang="en-US" sz="2400" b="1" dirty="0"/>
                  <a:t>就构成基础解系。</a:t>
                </a:r>
                <a:r>
                  <a:rPr lang="zh-CN" altLang="en-US" sz="2400" b="1" i="0" dirty="0">
                    <a:latin typeface="+mj-lt"/>
                  </a:rPr>
                  <a:t>如何求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/>
                  <a:t>的解？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6DC99E-89DB-47FB-BDC5-6D7F01D25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44" y="1688673"/>
                <a:ext cx="8640960" cy="830997"/>
              </a:xfrm>
              <a:prstGeom prst="rect">
                <a:avLst/>
              </a:prstGeom>
              <a:blipFill>
                <a:blip r:embed="rId8"/>
                <a:stretch>
                  <a:fillRect l="-1058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D1E7F8-025D-400A-9366-289E98B402B2}"/>
                  </a:ext>
                </a:extLst>
              </p:cNvPr>
              <p:cNvSpPr txBox="1"/>
              <p:nvPr/>
            </p:nvSpPr>
            <p:spPr>
              <a:xfrm>
                <a:off x="293006" y="4077072"/>
                <a:ext cx="8264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使用性质：若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b="1" dirty="0"/>
                  <a:t>的解，则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/>
                  <a:t>的解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D1E7F8-025D-400A-9366-289E98B40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6" y="4077072"/>
                <a:ext cx="8264570" cy="461665"/>
              </a:xfrm>
              <a:prstGeom prst="rect">
                <a:avLst/>
              </a:prstGeom>
              <a:blipFill>
                <a:blip r:embed="rId9"/>
                <a:stretch>
                  <a:fillRect l="-1106" t="-14474" r="-44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42483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灯片编号占位符 5">
            <a:extLst>
              <a:ext uri="{FF2B5EF4-FFF2-40B4-BE49-F238E27FC236}">
                <a16:creationId xmlns:a16="http://schemas.microsoft.com/office/drawing/2014/main" id="{71E798F8-02A1-41B1-8248-901BB83B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B721C7-E1F8-4932-889E-75C2A5476B5C}" type="slidenum">
              <a:rPr lang="en-US" altLang="zh-CN"/>
              <a:pPr eaLnBrk="1" hangingPunct="1"/>
              <a:t>88</a:t>
            </a:fld>
            <a:endParaRPr lang="en-US" altLang="zh-CN"/>
          </a:p>
        </p:txBody>
      </p:sp>
      <p:sp>
        <p:nvSpPr>
          <p:cNvPr id="70663" name="Rectangle 2">
            <a:extLst>
              <a:ext uri="{FF2B5EF4-FFF2-40B4-BE49-F238E27FC236}">
                <a16:creationId xmlns:a16="http://schemas.microsoft.com/office/drawing/2014/main" id="{F183B885-69D6-4B03-942D-5FC5455CB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>
                <a:solidFill>
                  <a:srgbClr val="0000CC"/>
                </a:solidFill>
              </a:rPr>
              <a:t>§5  </a:t>
            </a:r>
            <a:r>
              <a:rPr kumimoji="1" lang="zh-CN" altLang="en-US">
                <a:solidFill>
                  <a:srgbClr val="0000CC"/>
                </a:solidFill>
              </a:rPr>
              <a:t>向量空间</a:t>
            </a:r>
          </a:p>
        </p:txBody>
      </p:sp>
      <p:sp>
        <p:nvSpPr>
          <p:cNvPr id="317443" name="Text Box 3">
            <a:extLst>
              <a:ext uri="{FF2B5EF4-FFF2-40B4-BE49-F238E27FC236}">
                <a16:creationId xmlns:a16="http://schemas.microsoft.com/office/drawing/2014/main" id="{B3527303-DF92-44C0-8E90-ADA97CA15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08113"/>
            <a:ext cx="72009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CC"/>
                </a:solidFill>
                <a:latin typeface="宋体" panose="02010600030101010101" pitchFamily="2" charset="-122"/>
              </a:rPr>
              <a:t>定义：</a:t>
            </a:r>
            <a:r>
              <a:rPr kumimoji="1" lang="zh-CN" altLang="en-US" sz="2800" b="1">
                <a:latin typeface="宋体" panose="02010600030101010101" pitchFamily="2" charset="-122"/>
              </a:rPr>
              <a:t>设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V  </a:t>
            </a:r>
            <a:r>
              <a:rPr kumimoji="1" lang="zh-CN" altLang="en-US" sz="2800" b="1">
                <a:latin typeface="宋体" panose="02010600030101010101" pitchFamily="2" charset="-122"/>
              </a:rPr>
              <a:t>为</a:t>
            </a:r>
            <a:r>
              <a:rPr kumimoji="1" lang="zh-CN" altLang="en-US" sz="2800" b="1" i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n </a:t>
            </a:r>
            <a:r>
              <a:rPr kumimoji="1" lang="zh-CN" altLang="en-US" sz="2800" b="1">
                <a:latin typeface="宋体" panose="02010600030101010101" pitchFamily="2" charset="-122"/>
              </a:rPr>
              <a:t>维向量的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非空</a:t>
            </a:r>
            <a:r>
              <a:rPr kumimoji="1" lang="zh-CN" altLang="en-US" sz="2800" b="1">
                <a:latin typeface="宋体" panose="02010600030101010101" pitchFamily="2" charset="-122"/>
              </a:rPr>
              <a:t>集合，</a:t>
            </a:r>
          </a:p>
          <a:p>
            <a:pPr eaLnBrk="1" hangingPunct="1"/>
            <a:r>
              <a:rPr kumimoji="1" lang="zh-CN" altLang="en-US" sz="2800" b="1">
                <a:latin typeface="宋体" panose="02010600030101010101" pitchFamily="2" charset="-122"/>
              </a:rPr>
              <a:t>      若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V </a:t>
            </a:r>
            <a:r>
              <a:rPr kumimoji="1" lang="zh-CN" altLang="en-US" sz="2800" b="1">
                <a:latin typeface="宋体" panose="02010600030101010101" pitchFamily="2" charset="-122"/>
              </a:rPr>
              <a:t>对于加法及数乘两种运算封闭，</a:t>
            </a:r>
          </a:p>
          <a:p>
            <a:pPr eaLnBrk="1" hangingPunct="1"/>
            <a:r>
              <a:rPr kumimoji="1" lang="zh-CN" altLang="en-US" sz="2800" b="1">
                <a:latin typeface="宋体" panose="02010600030101010101" pitchFamily="2" charset="-122"/>
              </a:rPr>
              <a:t>      则称集合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V </a:t>
            </a:r>
            <a:r>
              <a:rPr kumimoji="1" lang="zh-CN" altLang="en-US" sz="2800" b="1">
                <a:latin typeface="宋体" panose="02010600030101010101" pitchFamily="2" charset="-122"/>
              </a:rPr>
              <a:t>为</a:t>
            </a:r>
            <a:r>
              <a:rPr kumimoji="1" lang="zh-CN" altLang="en-US" sz="2800" b="1">
                <a:solidFill>
                  <a:srgbClr val="0000CC"/>
                </a:solidFill>
                <a:latin typeface="宋体" panose="02010600030101010101" pitchFamily="2" charset="-122"/>
              </a:rPr>
              <a:t>向量空间</a:t>
            </a:r>
            <a:r>
              <a:rPr kumimoji="1" lang="zh-CN" altLang="en-US" sz="2800" b="1">
                <a:latin typeface="宋体" panose="02010600030101010101" pitchFamily="2" charset="-122"/>
              </a:rPr>
              <a:t>．</a:t>
            </a:r>
          </a:p>
        </p:txBody>
      </p:sp>
      <p:sp>
        <p:nvSpPr>
          <p:cNvPr id="317444" name="Text Box 4">
            <a:extLst>
              <a:ext uri="{FF2B5EF4-FFF2-40B4-BE49-F238E27FC236}">
                <a16:creationId xmlns:a16="http://schemas.microsoft.com/office/drawing/2014/main" id="{B1742C5E-BD7F-446B-9A48-5E41ABCC2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429000"/>
            <a:ext cx="1306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8000"/>
                </a:solidFill>
                <a:latin typeface="宋体" panose="02010600030101010101" pitchFamily="2" charset="-122"/>
              </a:rPr>
              <a:t>说明</a:t>
            </a:r>
            <a:r>
              <a:rPr kumimoji="1" lang="en-US" altLang="zh-CN" sz="2800" b="1">
                <a:solidFill>
                  <a:srgbClr val="008000"/>
                </a:solidFill>
                <a:latin typeface="宋体" panose="02010600030101010101" pitchFamily="2" charset="-122"/>
              </a:rPr>
              <a:t>:</a:t>
            </a:r>
          </a:p>
        </p:txBody>
      </p:sp>
      <p:graphicFrame>
        <p:nvGraphicFramePr>
          <p:cNvPr id="317445" name="Object 5">
            <a:extLst>
              <a:ext uri="{FF2B5EF4-FFF2-40B4-BE49-F238E27FC236}">
                <a16:creationId xmlns:a16="http://schemas.microsoft.com/office/drawing/2014/main" id="{5C181883-F432-4F80-A892-B17AEB7F6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581525"/>
          <a:ext cx="411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0" name="Equation" r:id="rId3" imgW="4114800" imgH="431640" progId="Equation.DSMT4">
                  <p:embed/>
                </p:oleObj>
              </mc:Choice>
              <mc:Fallback>
                <p:oleObj name="Equation" r:id="rId3" imgW="4114800" imgH="431640" progId="Equation.DSMT4">
                  <p:embed/>
                  <p:pic>
                    <p:nvPicPr>
                      <p:cNvPr id="317445" name="Object 5">
                        <a:extLst>
                          <a:ext uri="{FF2B5EF4-FFF2-40B4-BE49-F238E27FC236}">
                            <a16:creationId xmlns:a16="http://schemas.microsoft.com/office/drawing/2014/main" id="{5C181883-F432-4F80-A892-B17AEB7F67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581525"/>
                        <a:ext cx="411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6" name="Object 6">
            <a:extLst>
              <a:ext uri="{FF2B5EF4-FFF2-40B4-BE49-F238E27FC236}">
                <a16:creationId xmlns:a16="http://schemas.microsoft.com/office/drawing/2014/main" id="{0F50D838-3DD6-46E7-A670-93055E6964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4025" y="4051300"/>
          <a:ext cx="381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1" name="Equation" r:id="rId5" imgW="3809880" imgH="431640" progId="Equation.DSMT4">
                  <p:embed/>
                </p:oleObj>
              </mc:Choice>
              <mc:Fallback>
                <p:oleObj name="Equation" r:id="rId5" imgW="3809880" imgH="431640" progId="Equation.DSMT4">
                  <p:embed/>
                  <p:pic>
                    <p:nvPicPr>
                      <p:cNvPr id="317446" name="Object 6">
                        <a:extLst>
                          <a:ext uri="{FF2B5EF4-FFF2-40B4-BE49-F238E27FC236}">
                            <a16:creationId xmlns:a16="http://schemas.microsoft.com/office/drawing/2014/main" id="{0F50D838-3DD6-46E7-A670-93055E6964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4051300"/>
                        <a:ext cx="381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160E2F19-7761-4097-9342-D84F9DC9F87B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3429000"/>
            <a:ext cx="6483350" cy="519113"/>
            <a:chOff x="1518" y="2241"/>
            <a:chExt cx="4084" cy="327"/>
          </a:xfrm>
        </p:grpSpPr>
        <p:sp>
          <p:nvSpPr>
            <p:cNvPr id="70668" name="Rectangle 8">
              <a:extLst>
                <a:ext uri="{FF2B5EF4-FFF2-40B4-BE49-F238E27FC236}">
                  <a16:creationId xmlns:a16="http://schemas.microsoft.com/office/drawing/2014/main" id="{D7F27C15-DB92-4AF5-A7EE-7244B4DCA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2241"/>
              <a:ext cx="40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宋体" panose="02010600030101010101" pitchFamily="2" charset="-122"/>
                </a:rPr>
                <a:t>集合  对于加法及数乘两种运算封闭指</a:t>
              </a:r>
            </a:p>
          </p:txBody>
        </p:sp>
        <p:graphicFrame>
          <p:nvGraphicFramePr>
            <p:cNvPr id="70661" name="Object 9">
              <a:extLst>
                <a:ext uri="{FF2B5EF4-FFF2-40B4-BE49-F238E27FC236}">
                  <a16:creationId xmlns:a16="http://schemas.microsoft.com/office/drawing/2014/main" id="{59F64792-034D-42C8-A36C-248A5E6816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3" y="2331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72" name="Equation" r:id="rId7" imgW="291960" imgH="304560" progId="Equation.3">
                    <p:embed/>
                  </p:oleObj>
                </mc:Choice>
                <mc:Fallback>
                  <p:oleObj name="Equation" r:id="rId7" imgW="291960" imgH="304560" progId="Equation.3">
                    <p:embed/>
                    <p:pic>
                      <p:nvPicPr>
                        <p:cNvPr id="70661" name="Object 9">
                          <a:extLst>
                            <a:ext uri="{FF2B5EF4-FFF2-40B4-BE49-F238E27FC236}">
                              <a16:creationId xmlns:a16="http://schemas.microsoft.com/office/drawing/2014/main" id="{59F64792-034D-42C8-A36C-248A5E6816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2331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450" name="Text Box 10">
            <a:extLst>
              <a:ext uri="{FF2B5EF4-FFF2-40B4-BE49-F238E27FC236}">
                <a16:creationId xmlns:a16="http://schemas.microsoft.com/office/drawing/2014/main" id="{B5EE1C28-1365-4C22-81DA-4D2D8EFBB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286375"/>
            <a:ext cx="6410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注意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0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必是向量空间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V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的元素，即</a:t>
            </a:r>
          </a:p>
        </p:txBody>
      </p:sp>
      <p:graphicFrame>
        <p:nvGraphicFramePr>
          <p:cNvPr id="317451" name="Object 11">
            <a:extLst>
              <a:ext uri="{FF2B5EF4-FFF2-40B4-BE49-F238E27FC236}">
                <a16:creationId xmlns:a16="http://schemas.microsoft.com/office/drawing/2014/main" id="{C529DBB2-0993-48D3-9E23-A4825F4BBA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9713" y="5319713"/>
          <a:ext cx="9763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3" name="Equation" r:id="rId9" imgW="419040" imgH="177480" progId="Equation.DSMT4">
                  <p:embed/>
                </p:oleObj>
              </mc:Choice>
              <mc:Fallback>
                <p:oleObj name="Equation" r:id="rId9" imgW="419040" imgH="177480" progId="Equation.DSMT4">
                  <p:embed/>
                  <p:pic>
                    <p:nvPicPr>
                      <p:cNvPr id="317451" name="Object 11">
                        <a:extLst>
                          <a:ext uri="{FF2B5EF4-FFF2-40B4-BE49-F238E27FC236}">
                            <a16:creationId xmlns:a16="http://schemas.microsoft.com/office/drawing/2014/main" id="{C529DBB2-0993-48D3-9E23-A4825F4BBA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5319713"/>
                        <a:ext cx="97631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 build="p" autoUpdateAnimBg="0"/>
      <p:bldP spid="31745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8" name="灯片编号占位符 3">
            <a:extLst>
              <a:ext uri="{FF2B5EF4-FFF2-40B4-BE49-F238E27FC236}">
                <a16:creationId xmlns:a16="http://schemas.microsoft.com/office/drawing/2014/main" id="{8246A1A5-7B19-4C6F-AC69-962F2963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D023F4-CDBA-4B53-9492-A617E4EB364E}" type="slidenum">
              <a:rPr lang="en-US" altLang="zh-CN"/>
              <a:pPr eaLnBrk="1" hangingPunct="1"/>
              <a:t>89</a:t>
            </a:fld>
            <a:endParaRPr lang="en-US" altLang="zh-CN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F0CA1CF7-7A8D-4631-819E-B5D4ED48550A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325563"/>
            <a:ext cx="7180262" cy="519112"/>
            <a:chOff x="567" y="835"/>
            <a:chExt cx="4523" cy="327"/>
          </a:xfrm>
        </p:grpSpPr>
        <p:sp>
          <p:nvSpPr>
            <p:cNvPr id="71699" name="Text Box 3">
              <a:extLst>
                <a:ext uri="{FF2B5EF4-FFF2-40B4-BE49-F238E27FC236}">
                  <a16:creationId xmlns:a16="http://schemas.microsoft.com/office/drawing/2014/main" id="{3C7F1FD4-E149-4922-873C-4EB2F82E4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835"/>
              <a:ext cx="45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例：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3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维向量的全体       是一个向量空间。</a:t>
              </a:r>
            </a:p>
          </p:txBody>
        </p:sp>
        <p:graphicFrame>
          <p:nvGraphicFramePr>
            <p:cNvPr id="71687" name="Object 4">
              <a:extLst>
                <a:ext uri="{FF2B5EF4-FFF2-40B4-BE49-F238E27FC236}">
                  <a16:creationId xmlns:a16="http://schemas.microsoft.com/office/drawing/2014/main" id="{43BA894C-888D-4626-8F17-765C10424B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9" y="877"/>
            <a:ext cx="2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15" name="Equation" r:id="rId3" imgW="419040" imgH="380880" progId="Equation.DSMT4">
                    <p:embed/>
                  </p:oleObj>
                </mc:Choice>
                <mc:Fallback>
                  <p:oleObj name="Equation" r:id="rId3" imgW="419040" imgH="380880" progId="Equation.DSMT4">
                    <p:embed/>
                    <p:pic>
                      <p:nvPicPr>
                        <p:cNvPr id="71687" name="Object 4">
                          <a:extLst>
                            <a:ext uri="{FF2B5EF4-FFF2-40B4-BE49-F238E27FC236}">
                              <a16:creationId xmlns:a16="http://schemas.microsoft.com/office/drawing/2014/main" id="{43BA894C-888D-4626-8F17-765C10424B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877"/>
                          <a:ext cx="27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>
            <a:extLst>
              <a:ext uri="{FF2B5EF4-FFF2-40B4-BE49-F238E27FC236}">
                <a16:creationId xmlns:a16="http://schemas.microsoft.com/office/drawing/2014/main" id="{7E3D4B25-AB87-47EC-9E0B-F7D41B36F459}"/>
              </a:ext>
            </a:extLst>
          </p:cNvPr>
          <p:cNvGrpSpPr>
            <a:grpSpLocks/>
          </p:cNvGrpSpPr>
          <p:nvPr/>
        </p:nvGrpSpPr>
        <p:grpSpPr bwMode="auto">
          <a:xfrm>
            <a:off x="1611313" y="1916113"/>
            <a:ext cx="6705600" cy="519112"/>
            <a:chOff x="1015" y="1207"/>
            <a:chExt cx="4224" cy="327"/>
          </a:xfrm>
        </p:grpSpPr>
        <p:sp>
          <p:nvSpPr>
            <p:cNvPr id="71698" name="Text Box 6">
              <a:extLst>
                <a:ext uri="{FF2B5EF4-FFF2-40B4-BE49-F238E27FC236}">
                  <a16:creationId xmlns:a16="http://schemas.microsoft.com/office/drawing/2014/main" id="{5E3D531F-921C-4C94-8976-595B24356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5" y="1207"/>
              <a:ext cx="42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latin typeface="Times New Roman" panose="02020603050405020304" pitchFamily="18" charset="0"/>
                </a:rPr>
                <a:t>n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维向量的全体       也是一个向量空间。</a:t>
              </a:r>
            </a:p>
          </p:txBody>
        </p:sp>
        <p:graphicFrame>
          <p:nvGraphicFramePr>
            <p:cNvPr id="71686" name="Object 7">
              <a:extLst>
                <a:ext uri="{FF2B5EF4-FFF2-40B4-BE49-F238E27FC236}">
                  <a16:creationId xmlns:a16="http://schemas.microsoft.com/office/drawing/2014/main" id="{48AE1876-5B59-4D2A-9D32-272AF505EB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9" y="1240"/>
            <a:ext cx="2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16" name="Equation" r:id="rId5" imgW="431640" imgH="380880" progId="Equation.DSMT4">
                    <p:embed/>
                  </p:oleObj>
                </mc:Choice>
                <mc:Fallback>
                  <p:oleObj name="Equation" r:id="rId5" imgW="431640" imgH="380880" progId="Equation.DSMT4">
                    <p:embed/>
                    <p:pic>
                      <p:nvPicPr>
                        <p:cNvPr id="71686" name="Object 7">
                          <a:extLst>
                            <a:ext uri="{FF2B5EF4-FFF2-40B4-BE49-F238E27FC236}">
                              <a16:creationId xmlns:a16="http://schemas.microsoft.com/office/drawing/2014/main" id="{48AE1876-5B59-4D2A-9D32-272AF505EB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240"/>
                          <a:ext cx="27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CC361CA6-ABDD-4C89-AEC8-A79A876A290B}"/>
              </a:ext>
            </a:extLst>
          </p:cNvPr>
          <p:cNvGrpSpPr>
            <a:grpSpLocks/>
          </p:cNvGrpSpPr>
          <p:nvPr/>
        </p:nvGrpSpPr>
        <p:grpSpPr bwMode="auto">
          <a:xfrm>
            <a:off x="871538" y="2708275"/>
            <a:ext cx="6192837" cy="538163"/>
            <a:chOff x="549" y="1706"/>
            <a:chExt cx="3901" cy="339"/>
          </a:xfrm>
        </p:grpSpPr>
        <p:sp>
          <p:nvSpPr>
            <p:cNvPr id="71695" name="Text Box 9">
              <a:extLst>
                <a:ext uri="{FF2B5EF4-FFF2-40B4-BE49-F238E27FC236}">
                  <a16:creationId xmlns:a16="http://schemas.microsoft.com/office/drawing/2014/main" id="{21B4D1EA-B005-4E5B-99CC-4B942BFF4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" y="1706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例</a:t>
              </a:r>
              <a:r>
                <a:rPr lang="zh-CN" altLang="en-US" sz="2800" b="1">
                  <a:latin typeface="宋体" panose="02010600030101010101" pitchFamily="2" charset="-122"/>
                </a:rPr>
                <a:t>：</a:t>
              </a:r>
            </a:p>
          </p:txBody>
        </p:sp>
        <p:sp>
          <p:nvSpPr>
            <p:cNvPr id="71696" name="Text Box 10">
              <a:extLst>
                <a:ext uri="{FF2B5EF4-FFF2-40B4-BE49-F238E27FC236}">
                  <a16:creationId xmlns:a16="http://schemas.microsoft.com/office/drawing/2014/main" id="{0AC9B90A-DDFF-47CE-ADAD-56E20FF13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7" y="1709"/>
              <a:ext cx="19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齐次线性方程组</a:t>
              </a:r>
            </a:p>
          </p:txBody>
        </p:sp>
        <p:graphicFrame>
          <p:nvGraphicFramePr>
            <p:cNvPr id="71685" name="Object 11">
              <a:extLst>
                <a:ext uri="{FF2B5EF4-FFF2-40B4-BE49-F238E27FC236}">
                  <a16:creationId xmlns:a16="http://schemas.microsoft.com/office/drawing/2014/main" id="{3CBCEC33-615E-4136-B09F-A2A005D21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1" y="1764"/>
            <a:ext cx="75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17" name="公式" r:id="rId7" imgW="469800" imgH="177480" progId="Equation.3">
                    <p:embed/>
                  </p:oleObj>
                </mc:Choice>
                <mc:Fallback>
                  <p:oleObj name="公式" r:id="rId7" imgW="469800" imgH="177480" progId="Equation.3">
                    <p:embed/>
                    <p:pic>
                      <p:nvPicPr>
                        <p:cNvPr id="71685" name="Object 11">
                          <a:extLst>
                            <a:ext uri="{FF2B5EF4-FFF2-40B4-BE49-F238E27FC236}">
                              <a16:creationId xmlns:a16="http://schemas.microsoft.com/office/drawing/2014/main" id="{3CBCEC33-615E-4136-B09F-A2A005D21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1764"/>
                          <a:ext cx="75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7" name="Text Box 12">
              <a:extLst>
                <a:ext uri="{FF2B5EF4-FFF2-40B4-BE49-F238E27FC236}">
                  <a16:creationId xmlns:a16="http://schemas.microsoft.com/office/drawing/2014/main" id="{83265612-BAE7-45A4-A031-850DD397D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4" y="1718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的解</a:t>
              </a:r>
              <a:r>
                <a:rPr lang="zh-CN" altLang="en-US" sz="2800" b="1">
                  <a:latin typeface="宋体" panose="02010600030101010101" pitchFamily="2" charset="-122"/>
                </a:rPr>
                <a:t>集合</a:t>
              </a:r>
            </a:p>
          </p:txBody>
        </p:sp>
      </p:grpSp>
      <p:graphicFrame>
        <p:nvGraphicFramePr>
          <p:cNvPr id="318477" name="Object 13">
            <a:extLst>
              <a:ext uri="{FF2B5EF4-FFF2-40B4-BE49-F238E27FC236}">
                <a16:creationId xmlns:a16="http://schemas.microsoft.com/office/drawing/2014/main" id="{8C385DF1-2D23-4BE8-8F81-5995610110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0050" y="3300413"/>
          <a:ext cx="26114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8" name="公式" r:id="rId9" imgW="1028520" imgH="203040" progId="Equation.3">
                  <p:embed/>
                </p:oleObj>
              </mc:Choice>
              <mc:Fallback>
                <p:oleObj name="公式" r:id="rId9" imgW="1028520" imgH="203040" progId="Equation.3">
                  <p:embed/>
                  <p:pic>
                    <p:nvPicPr>
                      <p:cNvPr id="318477" name="Object 13">
                        <a:extLst>
                          <a:ext uri="{FF2B5EF4-FFF2-40B4-BE49-F238E27FC236}">
                            <a16:creationId xmlns:a16="http://schemas.microsoft.com/office/drawing/2014/main" id="{8C385DF1-2D23-4BE8-8F81-5995610110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3300413"/>
                        <a:ext cx="261143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78" name="Rectangle 14">
            <a:extLst>
              <a:ext uri="{FF2B5EF4-FFF2-40B4-BE49-F238E27FC236}">
                <a16:creationId xmlns:a16="http://schemas.microsoft.com/office/drawing/2014/main" id="{DEC9104F-E38F-424A-B24F-27643E66C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3773488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是一个向量空间。</a:t>
            </a:r>
          </a:p>
        </p:txBody>
      </p:sp>
      <p:sp>
        <p:nvSpPr>
          <p:cNvPr id="318479" name="Rectangle 15">
            <a:extLst>
              <a:ext uri="{FF2B5EF4-FFF2-40B4-BE49-F238E27FC236}">
                <a16:creationId xmlns:a16="http://schemas.microsoft.com/office/drawing/2014/main" id="{2B1844D8-9A4A-48C2-BA25-CD6B1FFD2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357813"/>
            <a:ext cx="3398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不是一个向量空间。</a:t>
            </a:r>
          </a:p>
        </p:txBody>
      </p:sp>
      <p:graphicFrame>
        <p:nvGraphicFramePr>
          <p:cNvPr id="318480" name="Object 16">
            <a:extLst>
              <a:ext uri="{FF2B5EF4-FFF2-40B4-BE49-F238E27FC236}">
                <a16:creationId xmlns:a16="http://schemas.microsoft.com/office/drawing/2014/main" id="{336DA207-77DC-4857-AAD8-46B51C977E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5275" y="4868863"/>
          <a:ext cx="27447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9" name="公式" r:id="rId11" imgW="1143000" imgH="215640" progId="Equation.3">
                  <p:embed/>
                </p:oleObj>
              </mc:Choice>
              <mc:Fallback>
                <p:oleObj name="公式" r:id="rId11" imgW="1143000" imgH="215640" progId="Equation.3">
                  <p:embed/>
                  <p:pic>
                    <p:nvPicPr>
                      <p:cNvPr id="318480" name="Object 16">
                        <a:extLst>
                          <a:ext uri="{FF2B5EF4-FFF2-40B4-BE49-F238E27FC236}">
                            <a16:creationId xmlns:a16="http://schemas.microsoft.com/office/drawing/2014/main" id="{336DA207-77DC-4857-AAD8-46B51C977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4868863"/>
                        <a:ext cx="274478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4" name="Rectangle 18">
            <a:extLst>
              <a:ext uri="{FF2B5EF4-FFF2-40B4-BE49-F238E27FC236}">
                <a16:creationId xmlns:a16="http://schemas.microsoft.com/office/drawing/2014/main" id="{5CC68C3F-BFCD-41D1-A287-2C9A5743D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313238"/>
            <a:ext cx="6337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但</a:t>
            </a:r>
            <a:r>
              <a:rPr lang="zh-CN" altLang="en-US" sz="2800" b="1" dirty="0"/>
              <a:t>非齐次线性方程组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Ax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b="1" dirty="0"/>
              <a:t>的解</a:t>
            </a:r>
            <a:r>
              <a:rPr lang="zh-CN" altLang="en-US" sz="2800" b="1" dirty="0">
                <a:latin typeface="宋体" panose="02010600030101010101" pitchFamily="2" charset="-122"/>
              </a:rPr>
              <a:t>集合</a:t>
            </a:r>
            <a:endParaRPr lang="zh-CN" altLang="en-US" sz="2800" b="1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78" grpId="0"/>
      <p:bldP spid="318479" grpId="0"/>
      <p:bldP spid="716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灯片编号占位符 3">
            <a:extLst>
              <a:ext uri="{FF2B5EF4-FFF2-40B4-BE49-F238E27FC236}">
                <a16:creationId xmlns:a16="http://schemas.microsoft.com/office/drawing/2014/main" id="{2CFF4B22-5A78-4151-B67B-06E4895E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54476F-9B05-4905-B7EF-15BE1D48C157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grpSp>
        <p:nvGrpSpPr>
          <p:cNvPr id="2" name="Group 41">
            <a:extLst>
              <a:ext uri="{FF2B5EF4-FFF2-40B4-BE49-F238E27FC236}">
                <a16:creationId xmlns:a16="http://schemas.microsoft.com/office/drawing/2014/main" id="{D552FDBB-857B-4BF5-9980-2A8D40EC1953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470025"/>
            <a:ext cx="7056438" cy="533400"/>
            <a:chOff x="476" y="926"/>
            <a:chExt cx="4445" cy="336"/>
          </a:xfrm>
        </p:grpSpPr>
        <p:sp>
          <p:nvSpPr>
            <p:cNvPr id="8205" name="Text Box 24">
              <a:extLst>
                <a:ext uri="{FF2B5EF4-FFF2-40B4-BE49-F238E27FC236}">
                  <a16:creationId xmlns:a16="http://schemas.microsoft.com/office/drawing/2014/main" id="{773AD733-1EA3-4775-B587-DE0C5B6A0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935"/>
              <a:ext cx="182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定义</a:t>
              </a: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设向量组</a:t>
              </a:r>
            </a:p>
          </p:txBody>
        </p:sp>
        <p:graphicFrame>
          <p:nvGraphicFramePr>
            <p:cNvPr id="8196" name="Object 25">
              <a:extLst>
                <a:ext uri="{FF2B5EF4-FFF2-40B4-BE49-F238E27FC236}">
                  <a16:creationId xmlns:a16="http://schemas.microsoft.com/office/drawing/2014/main" id="{C75111F1-AA5B-4CB6-95D5-E3914AAE5C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1" y="973"/>
            <a:ext cx="15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7" name="Equation" r:id="rId3" imgW="2463480" imgH="431640" progId="Equation.DSMT4">
                    <p:embed/>
                  </p:oleObj>
                </mc:Choice>
                <mc:Fallback>
                  <p:oleObj name="Equation" r:id="rId3" imgW="2463480" imgH="431640" progId="Equation.DSMT4">
                    <p:embed/>
                    <p:pic>
                      <p:nvPicPr>
                        <p:cNvPr id="8196" name="Object 25">
                          <a:extLst>
                            <a:ext uri="{FF2B5EF4-FFF2-40B4-BE49-F238E27FC236}">
                              <a16:creationId xmlns:a16="http://schemas.microsoft.com/office/drawing/2014/main" id="{C75111F1-AA5B-4CB6-95D5-E3914AAE5C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1" y="973"/>
                          <a:ext cx="15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6" name="Text Box 26">
              <a:extLst>
                <a:ext uri="{FF2B5EF4-FFF2-40B4-BE49-F238E27FC236}">
                  <a16:creationId xmlns:a16="http://schemas.microsoft.com/office/drawing/2014/main" id="{61F0CDED-EB6E-4CE5-A784-90C7A78E7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926"/>
              <a:ext cx="10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和向量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3" name="Group 39">
            <a:extLst>
              <a:ext uri="{FF2B5EF4-FFF2-40B4-BE49-F238E27FC236}">
                <a16:creationId xmlns:a16="http://schemas.microsoft.com/office/drawing/2014/main" id="{6881E74B-BF69-4BFA-8886-AD0755863B5C}"/>
              </a:ext>
            </a:extLst>
          </p:cNvPr>
          <p:cNvGrpSpPr>
            <a:grpSpLocks/>
          </p:cNvGrpSpPr>
          <p:nvPr/>
        </p:nvGrpSpPr>
        <p:grpSpPr bwMode="auto">
          <a:xfrm>
            <a:off x="2052638" y="2144713"/>
            <a:ext cx="4464050" cy="522287"/>
            <a:chOff x="1293" y="1351"/>
            <a:chExt cx="2812" cy="329"/>
          </a:xfrm>
        </p:grpSpPr>
        <p:sp>
          <p:nvSpPr>
            <p:cNvPr id="8204" name="Text Box 28">
              <a:extLst>
                <a:ext uri="{FF2B5EF4-FFF2-40B4-BE49-F238E27FC236}">
                  <a16:creationId xmlns:a16="http://schemas.microsoft.com/office/drawing/2014/main" id="{5E69D743-736A-45C1-A728-28FEADD04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1351"/>
              <a:ext cx="17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若存在一组实数</a:t>
              </a:r>
            </a:p>
          </p:txBody>
        </p:sp>
        <p:graphicFrame>
          <p:nvGraphicFramePr>
            <p:cNvPr id="8195" name="Object 29">
              <a:extLst>
                <a:ext uri="{FF2B5EF4-FFF2-40B4-BE49-F238E27FC236}">
                  <a16:creationId xmlns:a16="http://schemas.microsoft.com/office/drawing/2014/main" id="{692B0884-FA2F-46C8-8180-76834F188C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3" y="1408"/>
            <a:ext cx="11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8" name="Equation" r:id="rId5" imgW="1765080" imgH="431640" progId="Equation.DSMT4">
                    <p:embed/>
                  </p:oleObj>
                </mc:Choice>
                <mc:Fallback>
                  <p:oleObj name="Equation" r:id="rId5" imgW="1765080" imgH="431640" progId="Equation.DSMT4">
                    <p:embed/>
                    <p:pic>
                      <p:nvPicPr>
                        <p:cNvPr id="8195" name="Object 29">
                          <a:extLst>
                            <a:ext uri="{FF2B5EF4-FFF2-40B4-BE49-F238E27FC236}">
                              <a16:creationId xmlns:a16="http://schemas.microsoft.com/office/drawing/2014/main" id="{692B0884-FA2F-46C8-8180-76834F188C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3" y="1408"/>
                          <a:ext cx="11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0">
            <a:extLst>
              <a:ext uri="{FF2B5EF4-FFF2-40B4-BE49-F238E27FC236}">
                <a16:creationId xmlns:a16="http://schemas.microsoft.com/office/drawing/2014/main" id="{78BADC0A-004B-405E-A8A7-1C4D63E9871E}"/>
              </a:ext>
            </a:extLst>
          </p:cNvPr>
          <p:cNvGrpSpPr>
            <a:grpSpLocks/>
          </p:cNvGrpSpPr>
          <p:nvPr/>
        </p:nvGrpSpPr>
        <p:grpSpPr bwMode="auto">
          <a:xfrm>
            <a:off x="2033588" y="2744788"/>
            <a:ext cx="4953000" cy="531812"/>
            <a:chOff x="1281" y="1729"/>
            <a:chExt cx="3120" cy="335"/>
          </a:xfrm>
        </p:grpSpPr>
        <p:sp>
          <p:nvSpPr>
            <p:cNvPr id="8203" name="Text Box 30">
              <a:extLst>
                <a:ext uri="{FF2B5EF4-FFF2-40B4-BE49-F238E27FC236}">
                  <a16:creationId xmlns:a16="http://schemas.microsoft.com/office/drawing/2014/main" id="{BB9000B1-6D2F-4567-B1AA-907C9358D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" y="1729"/>
              <a:ext cx="6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使得</a:t>
              </a:r>
            </a:p>
          </p:txBody>
        </p:sp>
        <p:graphicFrame>
          <p:nvGraphicFramePr>
            <p:cNvPr id="8194" name="Object 31">
              <a:extLst>
                <a:ext uri="{FF2B5EF4-FFF2-40B4-BE49-F238E27FC236}">
                  <a16:creationId xmlns:a16="http://schemas.microsoft.com/office/drawing/2014/main" id="{3F1F7466-66AF-4619-9DA5-580EE46506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5" y="1792"/>
            <a:ext cx="24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9" name="Equation" r:id="rId7" imgW="3962160" imgH="431640" progId="Equation.DSMT4">
                    <p:embed/>
                  </p:oleObj>
                </mc:Choice>
                <mc:Fallback>
                  <p:oleObj name="Equation" r:id="rId7" imgW="3962160" imgH="431640" progId="Equation.DSMT4">
                    <p:embed/>
                    <p:pic>
                      <p:nvPicPr>
                        <p:cNvPr id="8194" name="Object 31">
                          <a:extLst>
                            <a:ext uri="{FF2B5EF4-FFF2-40B4-BE49-F238E27FC236}">
                              <a16:creationId xmlns:a16="http://schemas.microsoft.com/office/drawing/2014/main" id="{3F1F7466-66AF-4619-9DA5-580EE46506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" y="1792"/>
                          <a:ext cx="249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72" name="Text Box 32">
            <a:extLst>
              <a:ext uri="{FF2B5EF4-FFF2-40B4-BE49-F238E27FC236}">
                <a16:creationId xmlns:a16="http://schemas.microsoft.com/office/drawing/2014/main" id="{BADB40E5-2AB3-4B5F-8B0C-109C9E164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414713"/>
            <a:ext cx="6624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则称向量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是向量组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一个线性组合，</a:t>
            </a:r>
          </a:p>
        </p:txBody>
      </p:sp>
      <p:sp>
        <p:nvSpPr>
          <p:cNvPr id="61473" name="Text Box 33">
            <a:extLst>
              <a:ext uri="{FF2B5EF4-FFF2-40B4-BE49-F238E27FC236}">
                <a16:creationId xmlns:a16="http://schemas.microsoft.com/office/drawing/2014/main" id="{4A1A0FAB-9773-4C4D-8E23-3AFD23973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3" y="4062413"/>
            <a:ext cx="6207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或称向量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能由向量组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线性表示。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2" grpId="0"/>
      <p:bldP spid="6147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90BCDAEB-C79F-4BAC-A643-47F9B33D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D77E2F-FE59-4309-9A83-2A7319EFC23D}" type="slidenum">
              <a:rPr lang="en-US" altLang="zh-CN"/>
              <a:pPr eaLnBrk="1" hangingPunct="1"/>
              <a:t>90</a:t>
            </a:fld>
            <a:endParaRPr lang="en-US" altLang="zh-CN"/>
          </a:p>
        </p:txBody>
      </p:sp>
      <p:sp>
        <p:nvSpPr>
          <p:cNvPr id="319490" name="Text Box 2">
            <a:extLst>
              <a:ext uri="{FF2B5EF4-FFF2-40B4-BE49-F238E27FC236}">
                <a16:creationId xmlns:a16="http://schemas.microsoft.com/office/drawing/2014/main" id="{AEC25511-C083-486E-8693-CA5ADEE30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12875"/>
            <a:ext cx="6062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宋体" panose="02010600030101010101" pitchFamily="2" charset="-122"/>
              </a:rPr>
              <a:t>例：判别下列集合是否为向量空间</a:t>
            </a:r>
            <a:r>
              <a:rPr kumimoji="1" lang="en-US" altLang="zh-CN" sz="2800" b="1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319491" name="Object 3">
            <a:extLst>
              <a:ext uri="{FF2B5EF4-FFF2-40B4-BE49-F238E27FC236}">
                <a16:creationId xmlns:a16="http://schemas.microsoft.com/office/drawing/2014/main" id="{4FE2DD23-D0F7-4C52-B155-1BD478F42F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2725" y="2420938"/>
          <a:ext cx="62626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6" name="Equation" r:id="rId3" imgW="6260760" imgH="507960" progId="Equation.DSMT4">
                  <p:embed/>
                </p:oleObj>
              </mc:Choice>
              <mc:Fallback>
                <p:oleObj name="Equation" r:id="rId3" imgW="6260760" imgH="507960" progId="Equation.DSMT4">
                  <p:embed/>
                  <p:pic>
                    <p:nvPicPr>
                      <p:cNvPr id="319491" name="Object 3">
                        <a:extLst>
                          <a:ext uri="{FF2B5EF4-FFF2-40B4-BE49-F238E27FC236}">
                            <a16:creationId xmlns:a16="http://schemas.microsoft.com/office/drawing/2014/main" id="{4FE2DD23-D0F7-4C52-B155-1BD478F42F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2420938"/>
                        <a:ext cx="62626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2" name="Object 4">
            <a:extLst>
              <a:ext uri="{FF2B5EF4-FFF2-40B4-BE49-F238E27FC236}">
                <a16:creationId xmlns:a16="http://schemas.microsoft.com/office/drawing/2014/main" id="{625BBA57-00DC-4CDA-A372-5746B0BAB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5100" y="3175000"/>
          <a:ext cx="6273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7" name="Equation" r:id="rId5" imgW="6273720" imgH="507960" progId="Equation.DSMT4">
                  <p:embed/>
                </p:oleObj>
              </mc:Choice>
              <mc:Fallback>
                <p:oleObj name="Equation" r:id="rId5" imgW="6273720" imgH="507960" progId="Equation.DSMT4">
                  <p:embed/>
                  <p:pic>
                    <p:nvPicPr>
                      <p:cNvPr id="319492" name="Object 4">
                        <a:extLst>
                          <a:ext uri="{FF2B5EF4-FFF2-40B4-BE49-F238E27FC236}">
                            <a16:creationId xmlns:a16="http://schemas.microsoft.com/office/drawing/2014/main" id="{625BBA57-00DC-4CDA-A372-5746B0BAB1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175000"/>
                        <a:ext cx="6273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8" name="灯片编号占位符 3">
            <a:extLst>
              <a:ext uri="{FF2B5EF4-FFF2-40B4-BE49-F238E27FC236}">
                <a16:creationId xmlns:a16="http://schemas.microsoft.com/office/drawing/2014/main" id="{64AA8C32-21B0-45AC-98BC-652E0B38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EAED77-A4A6-4190-A702-5784CBA451E7}" type="slidenum">
              <a:rPr lang="en-US" altLang="zh-CN"/>
              <a:pPr eaLnBrk="1" hangingPunct="1"/>
              <a:t>91</a:t>
            </a:fld>
            <a:endParaRPr lang="en-US" altLang="zh-CN"/>
          </a:p>
        </p:txBody>
      </p:sp>
      <p:graphicFrame>
        <p:nvGraphicFramePr>
          <p:cNvPr id="73730" name="Object 2">
            <a:extLst>
              <a:ext uri="{FF2B5EF4-FFF2-40B4-BE49-F238E27FC236}">
                <a16:creationId xmlns:a16="http://schemas.microsoft.com/office/drawing/2014/main" id="{3AA62B05-6409-41CF-B2FC-7E300EC2A0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2150" y="4205288"/>
          <a:ext cx="1651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6" name="Equation" r:id="rId3" imgW="164880" imgH="139680" progId="Equation.DSMT4">
                  <p:embed/>
                </p:oleObj>
              </mc:Choice>
              <mc:Fallback>
                <p:oleObj name="Equation" r:id="rId3" imgW="164880" imgH="139680" progId="Equation.DSMT4">
                  <p:embed/>
                  <p:pic>
                    <p:nvPicPr>
                      <p:cNvPr id="73730" name="Object 2">
                        <a:extLst>
                          <a:ext uri="{FF2B5EF4-FFF2-40B4-BE49-F238E27FC236}">
                            <a16:creationId xmlns:a16="http://schemas.microsoft.com/office/drawing/2014/main" id="{3AA62B05-6409-41CF-B2FC-7E300EC2A0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4205288"/>
                        <a:ext cx="1651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5" name="Object 3">
            <a:extLst>
              <a:ext uri="{FF2B5EF4-FFF2-40B4-BE49-F238E27FC236}">
                <a16:creationId xmlns:a16="http://schemas.microsoft.com/office/drawing/2014/main" id="{1DCFF27B-C412-46AA-9B8C-8D474680FB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2950" y="4379913"/>
          <a:ext cx="432117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7" name="Equation" r:id="rId5" imgW="1942920" imgH="291960" progId="Equation.DSMT4">
                  <p:embed/>
                </p:oleObj>
              </mc:Choice>
              <mc:Fallback>
                <p:oleObj name="Equation" r:id="rId5" imgW="1942920" imgH="291960" progId="Equation.DSMT4">
                  <p:embed/>
                  <p:pic>
                    <p:nvPicPr>
                      <p:cNvPr id="320515" name="Object 3">
                        <a:extLst>
                          <a:ext uri="{FF2B5EF4-FFF2-40B4-BE49-F238E27FC236}">
                            <a16:creationId xmlns:a16="http://schemas.microsoft.com/office/drawing/2014/main" id="{1DCFF27B-C412-46AA-9B8C-8D474680FB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4379913"/>
                        <a:ext cx="432117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6" name="Object 4">
            <a:extLst>
              <a:ext uri="{FF2B5EF4-FFF2-40B4-BE49-F238E27FC236}">
                <a16:creationId xmlns:a16="http://schemas.microsoft.com/office/drawing/2014/main" id="{B6C86F07-3017-4C80-B6AC-A99C8F0EBA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725863"/>
          <a:ext cx="4670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8" name="Equation" r:id="rId7" imgW="1917360" imgH="291960" progId="Equation.DSMT4">
                  <p:embed/>
                </p:oleObj>
              </mc:Choice>
              <mc:Fallback>
                <p:oleObj name="Equation" r:id="rId7" imgW="1917360" imgH="291960" progId="Equation.DSMT4">
                  <p:embed/>
                  <p:pic>
                    <p:nvPicPr>
                      <p:cNvPr id="320516" name="Object 4">
                        <a:extLst>
                          <a:ext uri="{FF2B5EF4-FFF2-40B4-BE49-F238E27FC236}">
                            <a16:creationId xmlns:a16="http://schemas.microsoft.com/office/drawing/2014/main" id="{B6C86F07-3017-4C80-B6AC-A99C8F0EBA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725863"/>
                        <a:ext cx="46704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C17847EE-5274-4FB2-9B48-051086218B56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5070475"/>
            <a:ext cx="3048000" cy="519113"/>
            <a:chOff x="1632" y="2064"/>
            <a:chExt cx="1920" cy="327"/>
          </a:xfrm>
        </p:grpSpPr>
        <p:graphicFrame>
          <p:nvGraphicFramePr>
            <p:cNvPr id="73737" name="Object 6">
              <a:extLst>
                <a:ext uri="{FF2B5EF4-FFF2-40B4-BE49-F238E27FC236}">
                  <a16:creationId xmlns:a16="http://schemas.microsoft.com/office/drawing/2014/main" id="{99429C18-CD62-4C8C-8C99-CCD79C8CFD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112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29" name="Equation" r:id="rId9" imgW="330120" imgH="431640" progId="Equation.DSMT4">
                    <p:embed/>
                  </p:oleObj>
                </mc:Choice>
                <mc:Fallback>
                  <p:oleObj name="Equation" r:id="rId9" imgW="330120" imgH="431640" progId="Equation.DSMT4">
                    <p:embed/>
                    <p:pic>
                      <p:nvPicPr>
                        <p:cNvPr id="73737" name="Object 6">
                          <a:extLst>
                            <a:ext uri="{FF2B5EF4-FFF2-40B4-BE49-F238E27FC236}">
                              <a16:creationId xmlns:a16="http://schemas.microsoft.com/office/drawing/2014/main" id="{99429C18-CD62-4C8C-8C99-CCD79C8CFD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112"/>
                          <a:ext cx="2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3" name="Rectangle 7">
              <a:extLst>
                <a:ext uri="{FF2B5EF4-FFF2-40B4-BE49-F238E27FC236}">
                  <a16:creationId xmlns:a16="http://schemas.microsoft.com/office/drawing/2014/main" id="{2D618AF1-0E20-4F91-806A-6AA28568A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064"/>
              <a:ext cx="16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不是向量空间。</a:t>
              </a:r>
            </a:p>
          </p:txBody>
        </p:sp>
      </p:grpSp>
      <p:sp>
        <p:nvSpPr>
          <p:cNvPr id="320520" name="Text Box 8">
            <a:extLst>
              <a:ext uri="{FF2B5EF4-FFF2-40B4-BE49-F238E27FC236}">
                <a16:creationId xmlns:a16="http://schemas.microsoft.com/office/drawing/2014/main" id="{B271840A-0B08-40BB-AA01-D39BB5401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25550"/>
            <a:ext cx="1090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320521" name="Object 9">
            <a:extLst>
              <a:ext uri="{FF2B5EF4-FFF2-40B4-BE49-F238E27FC236}">
                <a16:creationId xmlns:a16="http://schemas.microsoft.com/office/drawing/2014/main" id="{62D9A19F-F912-4382-89AA-B6E295620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7338" y="1339850"/>
          <a:ext cx="673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30" name="Equation" r:id="rId11" imgW="6730920" imgH="482400" progId="Equation.DSMT4">
                  <p:embed/>
                </p:oleObj>
              </mc:Choice>
              <mc:Fallback>
                <p:oleObj name="Equation" r:id="rId11" imgW="6730920" imgH="482400" progId="Equation.DSMT4">
                  <p:embed/>
                  <p:pic>
                    <p:nvPicPr>
                      <p:cNvPr id="320521" name="Object 9">
                        <a:extLst>
                          <a:ext uri="{FF2B5EF4-FFF2-40B4-BE49-F238E27FC236}">
                            <a16:creationId xmlns:a16="http://schemas.microsoft.com/office/drawing/2014/main" id="{62D9A19F-F912-4382-89AA-B6E2956208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1339850"/>
                        <a:ext cx="673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2" name="Object 10">
            <a:extLst>
              <a:ext uri="{FF2B5EF4-FFF2-40B4-BE49-F238E27FC236}">
                <a16:creationId xmlns:a16="http://schemas.microsoft.com/office/drawing/2014/main" id="{9C87B3DD-0054-43E2-BF5D-548FFB2C71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5488" y="1920875"/>
          <a:ext cx="551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31" name="Equation" r:id="rId13" imgW="5511600" imgH="482400" progId="Equation.DSMT4">
                  <p:embed/>
                </p:oleObj>
              </mc:Choice>
              <mc:Fallback>
                <p:oleObj name="Equation" r:id="rId13" imgW="5511600" imgH="482400" progId="Equation.DSMT4">
                  <p:embed/>
                  <p:pic>
                    <p:nvPicPr>
                      <p:cNvPr id="320522" name="Object 10">
                        <a:extLst>
                          <a:ext uri="{FF2B5EF4-FFF2-40B4-BE49-F238E27FC236}">
                            <a16:creationId xmlns:a16="http://schemas.microsoft.com/office/drawing/2014/main" id="{9C87B3DD-0054-43E2-BF5D-548FFB2C71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1920875"/>
                        <a:ext cx="5511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3" name="Object 11">
            <a:extLst>
              <a:ext uri="{FF2B5EF4-FFF2-40B4-BE49-F238E27FC236}">
                <a16:creationId xmlns:a16="http://schemas.microsoft.com/office/drawing/2014/main" id="{0C1CFFA4-470A-4D4B-9C39-41C68E0A0A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6925" y="2520950"/>
          <a:ext cx="55911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32" name="Equation" r:id="rId15" imgW="5638680" imgH="482400" progId="Equation.DSMT4">
                  <p:embed/>
                </p:oleObj>
              </mc:Choice>
              <mc:Fallback>
                <p:oleObj name="Equation" r:id="rId15" imgW="5638680" imgH="482400" progId="Equation.DSMT4">
                  <p:embed/>
                  <p:pic>
                    <p:nvPicPr>
                      <p:cNvPr id="320523" name="Object 11">
                        <a:extLst>
                          <a:ext uri="{FF2B5EF4-FFF2-40B4-BE49-F238E27FC236}">
                            <a16:creationId xmlns:a16="http://schemas.microsoft.com/office/drawing/2014/main" id="{0C1CFFA4-470A-4D4B-9C39-41C68E0A0A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2520950"/>
                        <a:ext cx="55911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>
            <a:extLst>
              <a:ext uri="{FF2B5EF4-FFF2-40B4-BE49-F238E27FC236}">
                <a16:creationId xmlns:a16="http://schemas.microsoft.com/office/drawing/2014/main" id="{E235CD9B-4857-40C1-9F5F-9CA54F4517D2}"/>
              </a:ext>
            </a:extLst>
          </p:cNvPr>
          <p:cNvGrpSpPr>
            <a:grpSpLocks/>
          </p:cNvGrpSpPr>
          <p:nvPr/>
        </p:nvGrpSpPr>
        <p:grpSpPr bwMode="auto">
          <a:xfrm>
            <a:off x="1954213" y="3101975"/>
            <a:ext cx="4057650" cy="519113"/>
            <a:chOff x="1474" y="3321"/>
            <a:chExt cx="2556" cy="327"/>
          </a:xfrm>
        </p:grpSpPr>
        <p:sp>
          <p:nvSpPr>
            <p:cNvPr id="73742" name="Text Box 13">
              <a:extLst>
                <a:ext uri="{FF2B5EF4-FFF2-40B4-BE49-F238E27FC236}">
                  <a16:creationId xmlns:a16="http://schemas.microsoft.com/office/drawing/2014/main" id="{04419E0F-34ED-4851-8D30-46C1C1341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3321"/>
              <a:ext cx="25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所以，    是向量空间。</a:t>
              </a:r>
            </a:p>
          </p:txBody>
        </p:sp>
        <p:graphicFrame>
          <p:nvGraphicFramePr>
            <p:cNvPr id="73736" name="Object 14">
              <a:extLst>
                <a:ext uri="{FF2B5EF4-FFF2-40B4-BE49-F238E27FC236}">
                  <a16:creationId xmlns:a16="http://schemas.microsoft.com/office/drawing/2014/main" id="{58B3D1BD-827E-45FB-9F5D-A040F89AB2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0" y="3366"/>
            <a:ext cx="2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33" name="Equation" r:id="rId17" imgW="317160" imgH="431640" progId="Equation.DSMT4">
                    <p:embed/>
                  </p:oleObj>
                </mc:Choice>
                <mc:Fallback>
                  <p:oleObj name="Equation" r:id="rId17" imgW="317160" imgH="431640" progId="Equation.DSMT4">
                    <p:embed/>
                    <p:pic>
                      <p:nvPicPr>
                        <p:cNvPr id="73736" name="Object 14">
                          <a:extLst>
                            <a:ext uri="{FF2B5EF4-FFF2-40B4-BE49-F238E27FC236}">
                              <a16:creationId xmlns:a16="http://schemas.microsoft.com/office/drawing/2014/main" id="{58B3D1BD-827E-45FB-9F5D-A040F89AB2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366"/>
                          <a:ext cx="2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20" grpId="0" build="p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灯片编号占位符 3">
            <a:extLst>
              <a:ext uri="{FF2B5EF4-FFF2-40B4-BE49-F238E27FC236}">
                <a16:creationId xmlns:a16="http://schemas.microsoft.com/office/drawing/2014/main" id="{F26A0B7C-8F39-490F-B06D-9FE28FAE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0511DE4-881C-4AF8-A027-A9C76E3363DE}" type="slidenum">
              <a:rPr lang="en-US" altLang="zh-CN"/>
              <a:pPr eaLnBrk="1" hangingPunct="1"/>
              <a:t>92</a:t>
            </a:fld>
            <a:endParaRPr lang="en-US" altLang="zh-CN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3709B975-AFA3-461E-9054-F7F82F158369}"/>
              </a:ext>
            </a:extLst>
          </p:cNvPr>
          <p:cNvGrpSpPr>
            <a:grpSpLocks/>
          </p:cNvGrpSpPr>
          <p:nvPr/>
        </p:nvGrpSpPr>
        <p:grpSpPr bwMode="auto">
          <a:xfrm>
            <a:off x="1774825" y="1778000"/>
            <a:ext cx="6715125" cy="628650"/>
            <a:chOff x="1118" y="1120"/>
            <a:chExt cx="4230" cy="396"/>
          </a:xfrm>
        </p:grpSpPr>
        <p:graphicFrame>
          <p:nvGraphicFramePr>
            <p:cNvPr id="74758" name="Object 3">
              <a:extLst>
                <a:ext uri="{FF2B5EF4-FFF2-40B4-BE49-F238E27FC236}">
                  <a16:creationId xmlns:a16="http://schemas.microsoft.com/office/drawing/2014/main" id="{9F1F4C30-6B9C-4E7F-8169-CE0AF2C92F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8" y="1120"/>
            <a:ext cx="2177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7" name="Equation" r:id="rId3" imgW="1396800" imgH="253800" progId="Equation.DSMT4">
                    <p:embed/>
                  </p:oleObj>
                </mc:Choice>
                <mc:Fallback>
                  <p:oleObj name="Equation" r:id="rId3" imgW="1396800" imgH="253800" progId="Equation.DSMT4">
                    <p:embed/>
                    <p:pic>
                      <p:nvPicPr>
                        <p:cNvPr id="74758" name="Object 3">
                          <a:extLst>
                            <a:ext uri="{FF2B5EF4-FFF2-40B4-BE49-F238E27FC236}">
                              <a16:creationId xmlns:a16="http://schemas.microsoft.com/office/drawing/2014/main" id="{9F1F4C30-6B9C-4E7F-8169-CE0AF2C92F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8" y="1120"/>
                          <a:ext cx="2177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5" name="Text Box 4">
              <a:extLst>
                <a:ext uri="{FF2B5EF4-FFF2-40B4-BE49-F238E27FC236}">
                  <a16:creationId xmlns:a16="http://schemas.microsoft.com/office/drawing/2014/main" id="{86BC6EFB-4BA0-4819-BD47-AB58D0163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" y="1153"/>
              <a:ext cx="20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是否为向量空间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.</a:t>
              </a:r>
            </a:p>
          </p:txBody>
        </p:sp>
      </p:grpSp>
      <p:graphicFrame>
        <p:nvGraphicFramePr>
          <p:cNvPr id="321541" name="Object 5">
            <a:extLst>
              <a:ext uri="{FF2B5EF4-FFF2-40B4-BE49-F238E27FC236}">
                <a16:creationId xmlns:a16="http://schemas.microsoft.com/office/drawing/2014/main" id="{CC0BE00A-2AA1-46CD-801E-4B8D93B8B4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9725" y="3292475"/>
          <a:ext cx="572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8" name="Equation" r:id="rId5" imgW="5727600" imgH="444240" progId="Equation.DSMT4">
                  <p:embed/>
                </p:oleObj>
              </mc:Choice>
              <mc:Fallback>
                <p:oleObj name="Equation" r:id="rId5" imgW="5727600" imgH="444240" progId="Equation.DSMT4">
                  <p:embed/>
                  <p:pic>
                    <p:nvPicPr>
                      <p:cNvPr id="321541" name="Object 5">
                        <a:extLst>
                          <a:ext uri="{FF2B5EF4-FFF2-40B4-BE49-F238E27FC236}">
                            <a16:creationId xmlns:a16="http://schemas.microsoft.com/office/drawing/2014/main" id="{CC0BE00A-2AA1-46CD-801E-4B8D93B8B4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3292475"/>
                        <a:ext cx="572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2" name="Object 6">
            <a:extLst>
              <a:ext uri="{FF2B5EF4-FFF2-40B4-BE49-F238E27FC236}">
                <a16:creationId xmlns:a16="http://schemas.microsoft.com/office/drawing/2014/main" id="{1DBFD8CE-FBA6-4FA9-9CA6-7059DFD21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5925" y="3825875"/>
          <a:ext cx="57086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9" name="Equation" r:id="rId7" imgW="5410080" imgH="444240" progId="Equation.DSMT4">
                  <p:embed/>
                </p:oleObj>
              </mc:Choice>
              <mc:Fallback>
                <p:oleObj name="Equation" r:id="rId7" imgW="5410080" imgH="444240" progId="Equation.DSMT4">
                  <p:embed/>
                  <p:pic>
                    <p:nvPicPr>
                      <p:cNvPr id="321542" name="Object 6">
                        <a:extLst>
                          <a:ext uri="{FF2B5EF4-FFF2-40B4-BE49-F238E27FC236}">
                            <a16:creationId xmlns:a16="http://schemas.microsoft.com/office/drawing/2014/main" id="{1DBFD8CE-FBA6-4FA9-9CA6-7059DFD21C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3825875"/>
                        <a:ext cx="57086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3" name="Object 7">
            <a:extLst>
              <a:ext uri="{FF2B5EF4-FFF2-40B4-BE49-F238E27FC236}">
                <a16:creationId xmlns:a16="http://schemas.microsoft.com/office/drawing/2014/main" id="{1DA7460D-025C-4F31-9755-A4BADD2532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7825" y="3922713"/>
          <a:ext cx="21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0" name="Equation" r:id="rId9" imgW="203040" imgH="444240" progId="Equation.3">
                  <p:embed/>
                </p:oleObj>
              </mc:Choice>
              <mc:Fallback>
                <p:oleObj name="Equation" r:id="rId9" imgW="203040" imgH="444240" progId="Equation.3">
                  <p:embed/>
                  <p:pic>
                    <p:nvPicPr>
                      <p:cNvPr id="321543" name="Object 7">
                        <a:extLst>
                          <a:ext uri="{FF2B5EF4-FFF2-40B4-BE49-F238E27FC236}">
                            <a16:creationId xmlns:a16="http://schemas.microsoft.com/office/drawing/2014/main" id="{1DA7460D-025C-4F31-9755-A4BADD2532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3922713"/>
                        <a:ext cx="215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4" name="Text Box 8">
            <a:extLst>
              <a:ext uri="{FF2B5EF4-FFF2-40B4-BE49-F238E27FC236}">
                <a16:creationId xmlns:a16="http://schemas.microsoft.com/office/drawing/2014/main" id="{432E1AFB-4AF9-4961-8B88-039FF1EE5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4926013"/>
            <a:ext cx="5976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V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称为由向量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生成的向量空间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21545" name="Text Box 9">
            <a:extLst>
              <a:ext uri="{FF2B5EF4-FFF2-40B4-BE49-F238E27FC236}">
                <a16:creationId xmlns:a16="http://schemas.microsoft.com/office/drawing/2014/main" id="{B78DE38F-9723-4FCC-A9A3-B15885CFE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76350"/>
            <a:ext cx="800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例：设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为两个已知的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维向量，判断集合</a:t>
            </a:r>
          </a:p>
        </p:txBody>
      </p:sp>
      <p:graphicFrame>
        <p:nvGraphicFramePr>
          <p:cNvPr id="321546" name="Object 10">
            <a:extLst>
              <a:ext uri="{FF2B5EF4-FFF2-40B4-BE49-F238E27FC236}">
                <a16:creationId xmlns:a16="http://schemas.microsoft.com/office/drawing/2014/main" id="{60FC3448-2532-49E9-9088-7698FED44B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0525" y="2773363"/>
          <a:ext cx="513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1" name="Equation" r:id="rId11" imgW="5130720" imgH="431640" progId="Equation.DSMT4">
                  <p:embed/>
                </p:oleObj>
              </mc:Choice>
              <mc:Fallback>
                <p:oleObj name="Equation" r:id="rId11" imgW="5130720" imgH="431640" progId="Equation.DSMT4">
                  <p:embed/>
                  <p:pic>
                    <p:nvPicPr>
                      <p:cNvPr id="321546" name="Object 10">
                        <a:extLst>
                          <a:ext uri="{FF2B5EF4-FFF2-40B4-BE49-F238E27FC236}">
                            <a16:creationId xmlns:a16="http://schemas.microsoft.com/office/drawing/2014/main" id="{60FC3448-2532-49E9-9088-7698FED44B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2773363"/>
                        <a:ext cx="513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7" name="Text Box 11">
            <a:extLst>
              <a:ext uri="{FF2B5EF4-FFF2-40B4-BE49-F238E27FC236}">
                <a16:creationId xmlns:a16="http://schemas.microsoft.com/office/drawing/2014/main" id="{CCA8DFFF-21F4-43A8-B094-B4580F008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6541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321548" name="Text Box 12">
            <a:extLst>
              <a:ext uri="{FF2B5EF4-FFF2-40B4-BE49-F238E27FC236}">
                <a16:creationId xmlns:a16="http://schemas.microsoft.com/office/drawing/2014/main" id="{95F63140-5D80-48FE-A252-3F803BD8E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0" y="4283075"/>
            <a:ext cx="4486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latin typeface="Times New Roman" panose="02020603050405020304" pitchFamily="18" charset="0"/>
              </a:rPr>
              <a:t>V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是一个向量空间。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1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1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4" grpId="0" build="p" autoUpdateAnimBg="0"/>
      <p:bldP spid="321545" grpId="0"/>
      <p:bldP spid="321547" grpId="0" build="p" autoUpdateAnimBg="0"/>
      <p:bldP spid="321548" grpId="0" build="p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7D39B3A3-35EE-4243-9F82-1479055A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6FB3D6-3470-4FEC-8FD0-EC60F39803EB}" type="slidenum">
              <a:rPr lang="en-US" altLang="zh-CN"/>
              <a:pPr eaLnBrk="1" hangingPunct="1"/>
              <a:t>93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562" name="Object 2">
                <a:extLst>
                  <a:ext uri="{FF2B5EF4-FFF2-40B4-BE49-F238E27FC236}">
                    <a16:creationId xmlns:a16="http://schemas.microsoft.com/office/drawing/2014/main" id="{0F7D9DFE-3F65-473E-A997-78B231D993B7}"/>
                  </a:ext>
                </a:extLst>
              </p:cNvPr>
              <p:cNvSpPr txBox="1"/>
              <p:nvPr/>
            </p:nvSpPr>
            <p:spPr bwMode="auto">
              <a:xfrm>
                <a:off x="431540" y="2753881"/>
                <a:ext cx="8280920" cy="647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sz="28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22562" name="Object 2">
                <a:extLst>
                  <a:ext uri="{FF2B5EF4-FFF2-40B4-BE49-F238E27FC236}">
                    <a16:creationId xmlns:a16="http://schemas.microsoft.com/office/drawing/2014/main" id="{0F7D9DFE-3F65-473E-A997-78B231D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540" y="2753881"/>
                <a:ext cx="8280920" cy="647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3">
            <a:extLst>
              <a:ext uri="{FF2B5EF4-FFF2-40B4-BE49-F238E27FC236}">
                <a16:creationId xmlns:a16="http://schemas.microsoft.com/office/drawing/2014/main" id="{4A56F62D-52EF-4B26-85C9-541E69652F2E}"/>
              </a:ext>
            </a:extLst>
          </p:cNvPr>
          <p:cNvGrpSpPr>
            <a:grpSpLocks/>
          </p:cNvGrpSpPr>
          <p:nvPr/>
        </p:nvGrpSpPr>
        <p:grpSpPr bwMode="auto">
          <a:xfrm>
            <a:off x="1331640" y="1987550"/>
            <a:ext cx="6991350" cy="523875"/>
            <a:chOff x="925" y="2976"/>
            <a:chExt cx="4404" cy="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783" name="Text Box 4">
                  <a:extLst>
                    <a:ext uri="{FF2B5EF4-FFF2-40B4-BE49-F238E27FC236}">
                      <a16:creationId xmlns:a16="http://schemas.microsoft.com/office/drawing/2014/main" id="{E8D17AA3-6F6A-4489-92D7-333137FCB8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5" y="2976"/>
                  <a:ext cx="440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800" b="1" dirty="0">
                      <a:latin typeface="Times New Roman" panose="02020603050405020304" pitchFamily="18" charset="0"/>
                    </a:rPr>
                    <a:t>由向量组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kumimoji="1" lang="zh-CN" altLang="en-US" sz="2800" b="1" dirty="0">
                      <a:latin typeface="Times New Roman" panose="02020603050405020304" pitchFamily="18" charset="0"/>
                    </a:rPr>
                    <a:t>所</a:t>
                  </a:r>
                  <a:r>
                    <a:rPr kumimoji="1" lang="zh-CN" altLang="en-US" sz="2800" b="1" dirty="0">
                      <a:solidFill>
                        <a:srgbClr val="0000CC"/>
                      </a:solidFill>
                      <a:latin typeface="Times New Roman" panose="02020603050405020304" pitchFamily="18" charset="0"/>
                    </a:rPr>
                    <a:t>生成的向量空间</a:t>
                  </a:r>
                  <a:r>
                    <a:rPr kumimoji="1" lang="zh-CN" altLang="en-US" sz="2800" b="1" dirty="0">
                      <a:latin typeface="Times New Roman" panose="02020603050405020304" pitchFamily="18" charset="0"/>
                    </a:rPr>
                    <a:t>为</a:t>
                  </a:r>
                </a:p>
              </p:txBody>
            </p:sp>
          </mc:Choice>
          <mc:Fallback xmlns="">
            <p:sp>
              <p:nvSpPr>
                <p:cNvPr id="75783" name="Text Box 4">
                  <a:extLst>
                    <a:ext uri="{FF2B5EF4-FFF2-40B4-BE49-F238E27FC236}">
                      <a16:creationId xmlns:a16="http://schemas.microsoft.com/office/drawing/2014/main" id="{E8D17AA3-6F6A-4489-92D7-333137FCB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25" y="2976"/>
                  <a:ext cx="4404" cy="330"/>
                </a:xfrm>
                <a:prstGeom prst="rect">
                  <a:avLst/>
                </a:prstGeom>
                <a:blipFill>
                  <a:blip r:embed="rId3"/>
                  <a:stretch>
                    <a:fillRect l="-1744" t="-15116" b="-2790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779" name="Object 5">
              <a:extLst>
                <a:ext uri="{FF2B5EF4-FFF2-40B4-BE49-F238E27FC236}">
                  <a16:creationId xmlns:a16="http://schemas.microsoft.com/office/drawing/2014/main" id="{F0B198C2-308E-4F3B-BB65-A4122660755A}"/>
                </a:ext>
              </a:extLst>
            </p:cNvPr>
            <p:cNvSpPr txBox="1"/>
            <p:nvPr/>
          </p:nvSpPr>
          <p:spPr bwMode="auto">
            <a:xfrm>
              <a:off x="1927" y="3003"/>
              <a:ext cx="1160" cy="29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322566" name="Text Box 6">
            <a:extLst>
              <a:ext uri="{FF2B5EF4-FFF2-40B4-BE49-F238E27FC236}">
                <a16:creationId xmlns:a16="http://schemas.microsoft.com/office/drawing/2014/main" id="{AAE2FC4E-6367-48EF-98B8-292B20ECD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360488"/>
            <a:ext cx="1316831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一般地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4">
                <a:extLst>
                  <a:ext uri="{FF2B5EF4-FFF2-40B4-BE49-F238E27FC236}">
                    <a16:creationId xmlns:a16="http://schemas.microsoft.com/office/drawing/2014/main" id="{0391BB63-C661-46A0-8509-9B66EE946C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3648" y="3672897"/>
                <a:ext cx="699135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solidFill>
                      <a:srgbClr val="000000"/>
                    </a:solidFill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b="1" i="0" dirty="0">
                    <a:solidFill>
                      <a:srgbClr val="000000"/>
                    </a:solidFill>
                    <a:latin typeface="+mj-lt"/>
                  </a:rPr>
                  <a:t>的</a:t>
                </a:r>
                <a:r>
                  <a:rPr kumimoji="1" lang="zh-CN" altLang="en-US" sz="2800" b="1" i="0" dirty="0">
                    <a:solidFill>
                      <a:srgbClr val="000000"/>
                    </a:solidFill>
                    <a:latin typeface="+mj-lt"/>
                  </a:rPr>
                  <a:t>所有</a:t>
                </a:r>
                <a:r>
                  <a:rPr kumimoji="1" lang="zh-CN" altLang="en-US" sz="2800" b="1" i="0" dirty="0">
                    <a:solidFill>
                      <a:srgbClr val="0000CC"/>
                    </a:solidFill>
                    <a:latin typeface="+mj-lt"/>
                  </a:rPr>
                  <a:t>线性组合</a:t>
                </a:r>
                <a:endParaRPr kumimoji="1" lang="zh-CN" altLang="en-US" sz="2800" b="1" dirty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 Box 4">
                <a:extLst>
                  <a:ext uri="{FF2B5EF4-FFF2-40B4-BE49-F238E27FC236}">
                    <a16:creationId xmlns:a16="http://schemas.microsoft.com/office/drawing/2014/main" id="{0391BB63-C661-46A0-8509-9B66EE946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3672897"/>
                <a:ext cx="6991350" cy="523875"/>
              </a:xfrm>
              <a:prstGeom prst="rect">
                <a:avLst/>
              </a:prstGeom>
              <a:blipFill>
                <a:blip r:embed="rId4"/>
                <a:stretch>
                  <a:fillRect l="-1744" t="-16471" b="-294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AD5E1CE-1E21-483D-A763-BFE74BFC6CE7}"/>
                  </a:ext>
                </a:extLst>
              </p:cNvPr>
              <p:cNvSpPr txBox="1"/>
              <p:nvPr/>
            </p:nvSpPr>
            <p:spPr>
              <a:xfrm>
                <a:off x="827584" y="4712713"/>
                <a:ext cx="590465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例：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/>
                  <a:t>的通解构成向量空间，由一个基础解系</a:t>
                </a:r>
                <a:r>
                  <a:rPr lang="zh-CN" altLang="en-US" sz="2800" b="1" dirty="0">
                    <a:solidFill>
                      <a:srgbClr val="3333FF"/>
                    </a:solidFill>
                  </a:rPr>
                  <a:t>生成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AD5E1CE-1E21-483D-A763-BFE74BFC6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712713"/>
                <a:ext cx="5904656" cy="954107"/>
              </a:xfrm>
              <a:prstGeom prst="rect">
                <a:avLst/>
              </a:prstGeom>
              <a:blipFill>
                <a:blip r:embed="rId5"/>
                <a:stretch>
                  <a:fillRect l="-2169" t="-7643" b="-14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B983EF9-4748-4A14-BA0C-DD9939C3B714}"/>
                  </a:ext>
                </a:extLst>
              </p:cNvPr>
              <p:cNvSpPr txBox="1"/>
              <p:nvPr/>
            </p:nvSpPr>
            <p:spPr>
              <a:xfrm>
                <a:off x="827584" y="5805264"/>
                <a:ext cx="59046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例：向量空间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800" b="1" dirty="0"/>
                  <a:t>由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800" b="1" dirty="0"/>
                  <a:t>本身</a:t>
                </a:r>
                <a:r>
                  <a:rPr lang="zh-CN" altLang="en-US" sz="2800" b="1" dirty="0">
                    <a:solidFill>
                      <a:srgbClr val="3333FF"/>
                    </a:solidFill>
                  </a:rPr>
                  <a:t>生成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B983EF9-4748-4A14-BA0C-DD9939C3B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805264"/>
                <a:ext cx="5904656" cy="523220"/>
              </a:xfrm>
              <a:prstGeom prst="rect">
                <a:avLst/>
              </a:prstGeom>
              <a:blipFill>
                <a:blip r:embed="rId6"/>
                <a:stretch>
                  <a:fillRect l="-2169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66" grpId="0"/>
      <p:bldP spid="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57240DA-72D0-4900-89CB-F474511F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F589-9016-4D5C-A85C-C8E2A9BDB266}" type="slidenum">
              <a:rPr lang="en-US" altLang="zh-CN" smtClean="0"/>
              <a:pPr/>
              <a:t>94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4DC4CCE-7BC2-46C4-BA76-D887B90991AD}"/>
                  </a:ext>
                </a:extLst>
              </p:cNvPr>
              <p:cNvSpPr txBox="1"/>
              <p:nvPr/>
            </p:nvSpPr>
            <p:spPr>
              <a:xfrm>
                <a:off x="251520" y="1268760"/>
                <a:ext cx="856895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例</a:t>
                </a:r>
                <a:r>
                  <a:rPr lang="en-US" altLang="zh-CN" sz="2800" dirty="0"/>
                  <a:t>23 </a:t>
                </a:r>
                <a:r>
                  <a:rPr lang="zh-CN" altLang="en-US" sz="2800" dirty="0"/>
                  <a:t>设向量组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/>
                  <a:t>等价，记</a:t>
                </a: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/>
                  <a:t>生成的向量空间为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/>
                  <a:t>生成的向量空间为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/>
                  <a:t>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4DC4CCE-7BC2-46C4-BA76-D887B9099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68760"/>
                <a:ext cx="8568952" cy="1384995"/>
              </a:xfrm>
              <a:prstGeom prst="rect">
                <a:avLst/>
              </a:prstGeom>
              <a:blipFill>
                <a:blip r:embed="rId2"/>
                <a:stretch>
                  <a:fillRect l="-1422" t="-5727" b="-10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10DACF9-513D-48EA-A7B0-A518ED9FB316}"/>
                  </a:ext>
                </a:extLst>
              </p:cNvPr>
              <p:cNvSpPr txBox="1"/>
              <p:nvPr/>
            </p:nvSpPr>
            <p:spPr>
              <a:xfrm>
                <a:off x="1220902" y="2975938"/>
                <a:ext cx="6372835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任取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/>
                  <a:t>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/>
                  <a:t>线性表示，</a:t>
                </a:r>
                <a:endParaRPr lang="en-US" altLang="zh-CN" sz="2800" dirty="0"/>
              </a:p>
              <a:p>
                <a:r>
                  <a:rPr lang="zh-CN" altLang="en-US" sz="2800" dirty="0"/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可由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/>
                  <a:t>线性表示，</a:t>
                </a:r>
                <a:endParaRPr lang="en-US" altLang="zh-CN" sz="2800" dirty="0"/>
              </a:p>
              <a:p>
                <a:r>
                  <a:rPr lang="zh-CN" altLang="en-US" sz="2800" dirty="0"/>
                  <a:t>故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/>
                  <a:t>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/>
                  <a:t>线性表示</a:t>
                </a:r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𝐵𝐾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r>
                  <a:rPr lang="zh-CN" altLang="en-US" sz="2800" dirty="0"/>
                  <a:t>于是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zh-CN" altLang="en-US" sz="2800" dirty="0"/>
                  <a:t>同理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10DACF9-513D-48EA-A7B0-A518ED9FB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02" y="2975938"/>
                <a:ext cx="6372835" cy="3970318"/>
              </a:xfrm>
              <a:prstGeom prst="rect">
                <a:avLst/>
              </a:prstGeom>
              <a:blipFill>
                <a:blip r:embed="rId3"/>
                <a:stretch>
                  <a:fillRect l="-1912" t="-1997" r="-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0C106A16-C6CF-4950-A57A-6DC6B94172B5}"/>
              </a:ext>
            </a:extLst>
          </p:cNvPr>
          <p:cNvSpPr/>
          <p:nvPr/>
        </p:nvSpPr>
        <p:spPr>
          <a:xfrm>
            <a:off x="323528" y="297593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证：</a:t>
            </a:r>
          </a:p>
        </p:txBody>
      </p:sp>
    </p:spTree>
    <p:extLst>
      <p:ext uri="{BB962C8B-B14F-4D97-AF65-F5344CB8AC3E}">
        <p14:creationId xmlns:p14="http://schemas.microsoft.com/office/powerpoint/2010/main" val="338001190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灯片编号占位符 3">
            <a:extLst>
              <a:ext uri="{FF2B5EF4-FFF2-40B4-BE49-F238E27FC236}">
                <a16:creationId xmlns:a16="http://schemas.microsoft.com/office/drawing/2014/main" id="{9C4F8748-EC70-47B9-930D-492A76ED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7037B4-15E6-4E41-929A-5AD8F0D286C5}" type="slidenum">
              <a:rPr lang="en-US" altLang="zh-CN"/>
              <a:pPr eaLnBrk="1" hangingPunct="1"/>
              <a:t>95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7" name="Text Box 2">
                <a:extLst>
                  <a:ext uri="{FF2B5EF4-FFF2-40B4-BE49-F238E27FC236}">
                    <a16:creationId xmlns:a16="http://schemas.microsoft.com/office/drawing/2014/main" id="{8293D04A-A7BC-4559-9C3B-5672AE3074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700" y="1687513"/>
                <a:ext cx="77421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定义</a:t>
                </a:r>
                <a:r>
                  <a:rPr kumimoji="1" lang="en-US" altLang="zh-CN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7</a:t>
                </a:r>
                <a:r>
                  <a:rPr kumimoji="1" lang="zh-CN" altLang="en-US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：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是向量空间，如果向量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满足</a:t>
                </a:r>
              </a:p>
            </p:txBody>
          </p:sp>
        </mc:Choice>
        <mc:Fallback xmlns="">
          <p:sp>
            <p:nvSpPr>
              <p:cNvPr id="76807" name="Text Box 2">
                <a:extLst>
                  <a:ext uri="{FF2B5EF4-FFF2-40B4-BE49-F238E27FC236}">
                    <a16:creationId xmlns:a16="http://schemas.microsoft.com/office/drawing/2014/main" id="{8293D04A-A7BC-4559-9C3B-5672AE307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700" y="1687513"/>
                <a:ext cx="7742184" cy="461665"/>
              </a:xfrm>
              <a:prstGeom prst="rect">
                <a:avLst/>
              </a:prstGeom>
              <a:blipFill>
                <a:blip r:embed="rId2"/>
                <a:stretch>
                  <a:fillRect l="-1181" t="-14474" r="-55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809" name="Group 5">
            <a:extLst>
              <a:ext uri="{FF2B5EF4-FFF2-40B4-BE49-F238E27FC236}">
                <a16:creationId xmlns:a16="http://schemas.microsoft.com/office/drawing/2014/main" id="{351DACD3-3F22-4DD4-AB84-57185D789EF3}"/>
              </a:ext>
            </a:extLst>
          </p:cNvPr>
          <p:cNvGrpSpPr>
            <a:grpSpLocks/>
          </p:cNvGrpSpPr>
          <p:nvPr/>
        </p:nvGrpSpPr>
        <p:grpSpPr bwMode="auto">
          <a:xfrm>
            <a:off x="1260477" y="2205041"/>
            <a:ext cx="6024563" cy="461963"/>
            <a:chOff x="963" y="1665"/>
            <a:chExt cx="3795" cy="291"/>
          </a:xfrm>
        </p:grpSpPr>
        <p:sp>
          <p:nvSpPr>
            <p:cNvPr id="76805" name="Object 6">
              <a:extLst>
                <a:ext uri="{FF2B5EF4-FFF2-40B4-BE49-F238E27FC236}">
                  <a16:creationId xmlns:a16="http://schemas.microsoft.com/office/drawing/2014/main" id="{723A225E-974B-4EC3-A13E-3CF0E4A49E48}"/>
                </a:ext>
              </a:extLst>
            </p:cNvPr>
            <p:cNvSpPr txBox="1"/>
            <p:nvPr/>
          </p:nvSpPr>
          <p:spPr bwMode="auto">
            <a:xfrm>
              <a:off x="1528" y="1680"/>
              <a:ext cx="1112" cy="27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norm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16" name="Text Box 7">
                  <a:extLst>
                    <a:ext uri="{FF2B5EF4-FFF2-40B4-BE49-F238E27FC236}">
                      <a16:creationId xmlns:a16="http://schemas.microsoft.com/office/drawing/2014/main" id="{994B9189-FA0C-429B-AD8F-B3414B9637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3" y="1665"/>
                  <a:ext cx="3795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（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</a:rPr>
                    <a:t>1</a:t>
                  </a:r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线性无关。</a:t>
                  </a:r>
                </a:p>
              </p:txBody>
            </p:sp>
          </mc:Choice>
          <mc:Fallback xmlns="">
            <p:sp>
              <p:nvSpPr>
                <p:cNvPr id="76816" name="Text Box 7">
                  <a:extLst>
                    <a:ext uri="{FF2B5EF4-FFF2-40B4-BE49-F238E27FC236}">
                      <a16:creationId xmlns:a16="http://schemas.microsoft.com/office/drawing/2014/main" id="{994B9189-FA0C-429B-AD8F-B3414B963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3" y="1665"/>
                  <a:ext cx="3795" cy="291"/>
                </a:xfrm>
                <a:prstGeom prst="rect">
                  <a:avLst/>
                </a:prstGeom>
                <a:blipFill>
                  <a:blip r:embed="rId3"/>
                  <a:stretch>
                    <a:fillRect l="-1619" t="-14474" b="-3026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817" name="Text Box 8">
              <a:extLst>
                <a:ext uri="{FF2B5EF4-FFF2-40B4-BE49-F238E27FC236}">
                  <a16:creationId xmlns:a16="http://schemas.microsoft.com/office/drawing/2014/main" id="{0F85CD4D-6B20-4D40-A11D-1B088EDBF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166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6810" name="Group 9">
            <a:extLst>
              <a:ext uri="{FF2B5EF4-FFF2-40B4-BE49-F238E27FC236}">
                <a16:creationId xmlns:a16="http://schemas.microsoft.com/office/drawing/2014/main" id="{952D944D-A7BC-422F-8DB4-7A4BBBF382BE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2736853"/>
            <a:ext cx="6881813" cy="496888"/>
            <a:chOff x="945" y="1978"/>
            <a:chExt cx="4335" cy="3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14" name="Text Box 10">
                  <a:extLst>
                    <a:ext uri="{FF2B5EF4-FFF2-40B4-BE49-F238E27FC236}">
                      <a16:creationId xmlns:a16="http://schemas.microsoft.com/office/drawing/2014/main" id="{BC9C2361-58B6-4263-BEBC-41B2BE3CCE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45" y="1978"/>
                  <a:ext cx="4335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（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</a:rPr>
                    <a:t>2</a:t>
                  </a:r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）</a:t>
                  </a:r>
                  <a:r>
                    <a:rPr kumimoji="1" lang="en-US" altLang="zh-CN" sz="2400" b="1" i="1" dirty="0">
                      <a:latin typeface="Times New Roman" panose="02020603050405020304" pitchFamily="18" charset="0"/>
                    </a:rPr>
                    <a:t>V </a:t>
                  </a:r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中任一向量都可由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线性表示，</a:t>
                  </a:r>
                </a:p>
              </p:txBody>
            </p:sp>
          </mc:Choice>
          <mc:Fallback xmlns="">
            <p:sp>
              <p:nvSpPr>
                <p:cNvPr id="76814" name="Text Box 10">
                  <a:extLst>
                    <a:ext uri="{FF2B5EF4-FFF2-40B4-BE49-F238E27FC236}">
                      <a16:creationId xmlns:a16="http://schemas.microsoft.com/office/drawing/2014/main" id="{BC9C2361-58B6-4263-BEBC-41B2BE3CC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5" y="1978"/>
                  <a:ext cx="4335" cy="291"/>
                </a:xfrm>
                <a:prstGeom prst="rect">
                  <a:avLst/>
                </a:prstGeom>
                <a:blipFill>
                  <a:blip r:embed="rId4"/>
                  <a:stretch>
                    <a:fillRect l="-1417" t="-14474" r="-620" b="-3026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815" name="Text Box 12">
              <a:extLst>
                <a:ext uri="{FF2B5EF4-FFF2-40B4-BE49-F238E27FC236}">
                  <a16:creationId xmlns:a16="http://schemas.microsoft.com/office/drawing/2014/main" id="{6176F559-9D90-4E05-9093-1A8BA8EB3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000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811" name="Text Box 13">
                <a:extLst>
                  <a:ext uri="{FF2B5EF4-FFF2-40B4-BE49-F238E27FC236}">
                    <a16:creationId xmlns:a16="http://schemas.microsoft.com/office/drawing/2014/main" id="{2FBC5982-A167-49CB-B8C3-76B1D0AEFD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892" y="3259118"/>
                <a:ext cx="641855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那么，就称向量组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是向量空间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kumimoji="1" lang="en-US" altLang="zh-CN" sz="2400" b="1" i="1" dirty="0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的</a:t>
                </a:r>
              </a:p>
            </p:txBody>
          </p:sp>
        </mc:Choice>
        <mc:Fallback xmlns="">
          <p:sp>
            <p:nvSpPr>
              <p:cNvPr id="76811" name="Text Box 13">
                <a:extLst>
                  <a:ext uri="{FF2B5EF4-FFF2-40B4-BE49-F238E27FC236}">
                    <a16:creationId xmlns:a16="http://schemas.microsoft.com/office/drawing/2014/main" id="{2FBC5982-A167-49CB-B8C3-76B1D0AEF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1892" y="3259118"/>
                <a:ext cx="6418552" cy="461665"/>
              </a:xfrm>
              <a:prstGeom prst="rect">
                <a:avLst/>
              </a:prstGeom>
              <a:blipFill>
                <a:blip r:embed="rId5"/>
                <a:stretch>
                  <a:fillRect l="-1521" t="-14667" r="-665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813" name="Text Box 16">
                <a:extLst>
                  <a:ext uri="{FF2B5EF4-FFF2-40B4-BE49-F238E27FC236}">
                    <a16:creationId xmlns:a16="http://schemas.microsoft.com/office/drawing/2014/main" id="{A0ADFC37-424C-4052-9C4E-9FA77329DF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892" y="3805052"/>
                <a:ext cx="699199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一个基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称为向量空间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kumimoji="1" lang="en-US" altLang="zh-CN" sz="2400" b="1" i="1" dirty="0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的</a:t>
                </a:r>
                <a:r>
                  <a:rPr kumimoji="1" lang="zh-CN" altLang="en-US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维数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，记作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𝒅𝒊𝒎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kumimoji="1" lang="zh-CN" altLang="en-US" sz="2400" b="1" i="1" dirty="0">
                        <a:latin typeface="Cambria Math" panose="02040503050406030204" pitchFamily="18" charset="0"/>
                      </a:rPr>
                      <m:t>＝</m:t>
                    </m:r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kumimoji="1" lang="en-US" altLang="zh-CN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813" name="Text Box 16">
                <a:extLst>
                  <a:ext uri="{FF2B5EF4-FFF2-40B4-BE49-F238E27FC236}">
                    <a16:creationId xmlns:a16="http://schemas.microsoft.com/office/drawing/2014/main" id="{A0ADFC37-424C-4052-9C4E-9FA77329D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1892" y="3805052"/>
                <a:ext cx="6991994" cy="461665"/>
              </a:xfrm>
              <a:prstGeom prst="rect">
                <a:avLst/>
              </a:prstGeom>
              <a:blipFill>
                <a:blip r:embed="rId6"/>
                <a:stretch>
                  <a:fillRect l="-1395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6">
                <a:extLst>
                  <a:ext uri="{FF2B5EF4-FFF2-40B4-BE49-F238E27FC236}">
                    <a16:creationId xmlns:a16="http://schemas.microsoft.com/office/drawing/2014/main" id="{76321EAE-4871-40CA-9993-970B1FFA0F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2176" y="5047370"/>
                <a:ext cx="684371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注：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的一个基生成的向量空间就是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kumimoji="1"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 Box 16">
                <a:extLst>
                  <a:ext uri="{FF2B5EF4-FFF2-40B4-BE49-F238E27FC236}">
                    <a16:creationId xmlns:a16="http://schemas.microsoft.com/office/drawing/2014/main" id="{76321EAE-4871-40CA-9993-970B1FFA0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176" y="5047370"/>
                <a:ext cx="6843712" cy="461665"/>
              </a:xfrm>
              <a:prstGeom prst="rect">
                <a:avLst/>
              </a:prstGeom>
              <a:blipFill>
                <a:blip r:embed="rId7"/>
                <a:stretch>
                  <a:fillRect l="-1336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904CE90-28C0-49C4-8A4C-B135C34FE453}"/>
                  </a:ext>
                </a:extLst>
              </p:cNvPr>
              <p:cNvSpPr/>
              <p:nvPr/>
            </p:nvSpPr>
            <p:spPr>
              <a:xfrm>
                <a:off x="1444610" y="4353931"/>
                <a:ext cx="35461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并称</a:t>
                </a:r>
                <a14:m>
                  <m:oMath xmlns:m="http://schemas.openxmlformats.org/officeDocument/2006/math"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𝑽</m:t>
                    </m:r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是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kumimoji="1" lang="en-US" altLang="zh-CN" sz="2400" b="1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维向量空间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904CE90-28C0-49C4-8A4C-B135C34FE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610" y="4353931"/>
                <a:ext cx="3546164" cy="461665"/>
              </a:xfrm>
              <a:prstGeom prst="rect">
                <a:avLst/>
              </a:prstGeom>
              <a:blipFill>
                <a:blip r:embed="rId8"/>
                <a:stretch>
                  <a:fillRect l="-2749" t="-14474" r="-206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1" grpId="0"/>
      <p:bldP spid="76813" grpId="0"/>
      <p:bldP spid="18" grpId="0"/>
      <p:bldP spid="1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灯片编号占位符 3">
            <a:extLst>
              <a:ext uri="{FF2B5EF4-FFF2-40B4-BE49-F238E27FC236}">
                <a16:creationId xmlns:a16="http://schemas.microsoft.com/office/drawing/2014/main" id="{28118B0B-44E8-4A7B-87EA-3BDE0496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4CD899-4769-4759-A56A-0997C44C0A09}" type="slidenum">
              <a:rPr lang="en-US" altLang="zh-CN"/>
              <a:pPr eaLnBrk="1" hangingPunct="1"/>
              <a:t>96</a:t>
            </a:fld>
            <a:endParaRPr lang="en-US" altLang="zh-CN"/>
          </a:p>
        </p:txBody>
      </p:sp>
      <p:sp>
        <p:nvSpPr>
          <p:cNvPr id="326658" name="Text Box 2">
            <a:extLst>
              <a:ext uri="{FF2B5EF4-FFF2-40B4-BE49-F238E27FC236}">
                <a16:creationId xmlns:a16="http://schemas.microsoft.com/office/drawing/2014/main" id="{E52E11E8-65C1-42E2-892B-353E8A018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430536"/>
            <a:ext cx="77231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只含有零向量的向量空间</a:t>
            </a:r>
            <a:r>
              <a:rPr kumimoji="1" lang="en-US" altLang="zh-CN" sz="2400" b="1">
                <a:latin typeface="Times New Roman" panose="02020603050405020304" pitchFamily="18" charset="0"/>
              </a:rPr>
              <a:t>{ 0 }-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称为零子空间</a:t>
            </a:r>
            <a:r>
              <a:rPr kumimoji="1" lang="en-US" altLang="zh-CN" sz="2400" b="1">
                <a:latin typeface="Times New Roman" panose="02020603050405020304" pitchFamily="18" charset="0"/>
              </a:rPr>
              <a:t>-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没有</a:t>
            </a:r>
          </a:p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             基，规定其维数为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26659" name="Text Box 3">
            <a:extLst>
              <a:ext uri="{FF2B5EF4-FFF2-40B4-BE49-F238E27FC236}">
                <a16:creationId xmlns:a16="http://schemas.microsoft.com/office/drawing/2014/main" id="{79377204-C6F0-485A-8195-14EC13878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823" y="2294136"/>
            <a:ext cx="74533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</a:rPr>
              <a:t>(2)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如果把向量空间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V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看作向量组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V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，则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V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的基就是向</a:t>
            </a:r>
          </a:p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     量组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V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的极大无关组，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V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的维数就是向量组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V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的秩。</a:t>
            </a:r>
          </a:p>
        </p:txBody>
      </p:sp>
      <p:sp>
        <p:nvSpPr>
          <p:cNvPr id="326660" name="Text Box 4">
            <a:extLst>
              <a:ext uri="{FF2B5EF4-FFF2-40B4-BE49-F238E27FC236}">
                <a16:creationId xmlns:a16="http://schemas.microsoft.com/office/drawing/2014/main" id="{FD06459C-2633-4721-985B-B346B117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823" y="3999888"/>
            <a:ext cx="547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</a:rPr>
              <a:t>(4)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向量空间的基一般不唯一。</a:t>
            </a:r>
          </a:p>
        </p:txBody>
      </p:sp>
      <p:sp>
        <p:nvSpPr>
          <p:cNvPr id="77834" name="Text Box 5">
            <a:extLst>
              <a:ext uri="{FF2B5EF4-FFF2-40B4-BE49-F238E27FC236}">
                <a16:creationId xmlns:a16="http://schemas.microsoft.com/office/drawing/2014/main" id="{53770114-B59E-4DB9-A358-DF995494A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936" y="4672478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.  </a:t>
            </a:r>
          </a:p>
        </p:txBody>
      </p:sp>
      <p:graphicFrame>
        <p:nvGraphicFramePr>
          <p:cNvPr id="77826" name="Object 6">
            <a:extLst>
              <a:ext uri="{FF2B5EF4-FFF2-40B4-BE49-F238E27FC236}">
                <a16:creationId xmlns:a16="http://schemas.microsoft.com/office/drawing/2014/main" id="{389633E5-6266-424A-AD4E-34C50D8FDE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031757"/>
              </p:ext>
            </p:extLst>
          </p:nvPr>
        </p:nvGraphicFramePr>
        <p:xfrm>
          <a:off x="1765673" y="4674617"/>
          <a:ext cx="16764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9" name="Equation" r:id="rId3" imgW="939600" imgH="698400" progId="Equation.DSMT4">
                  <p:embed/>
                </p:oleObj>
              </mc:Choice>
              <mc:Fallback>
                <p:oleObj name="Equation" r:id="rId3" imgW="939600" imgH="698400" progId="Equation.DSMT4">
                  <p:embed/>
                  <p:pic>
                    <p:nvPicPr>
                      <p:cNvPr id="77826" name="Object 6">
                        <a:extLst>
                          <a:ext uri="{FF2B5EF4-FFF2-40B4-BE49-F238E27FC236}">
                            <a16:creationId xmlns:a16="http://schemas.microsoft.com/office/drawing/2014/main" id="{389633E5-6266-424A-AD4E-34C50D8FDE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673" y="4674617"/>
                        <a:ext cx="16764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7">
            <a:extLst>
              <a:ext uri="{FF2B5EF4-FFF2-40B4-BE49-F238E27FC236}">
                <a16:creationId xmlns:a16="http://schemas.microsoft.com/office/drawing/2014/main" id="{9F90E132-1EF0-493A-BB2B-44F3862864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782540"/>
              </p:ext>
            </p:extLst>
          </p:nvPr>
        </p:nvGraphicFramePr>
        <p:xfrm>
          <a:off x="3924673" y="4695254"/>
          <a:ext cx="16510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0" name="Equation" r:id="rId5" imgW="927000" imgH="698400" progId="Equation.DSMT4">
                  <p:embed/>
                </p:oleObj>
              </mc:Choice>
              <mc:Fallback>
                <p:oleObj name="Equation" r:id="rId5" imgW="927000" imgH="698400" progId="Equation.DSMT4">
                  <p:embed/>
                  <p:pic>
                    <p:nvPicPr>
                      <p:cNvPr id="77827" name="Object 7">
                        <a:extLst>
                          <a:ext uri="{FF2B5EF4-FFF2-40B4-BE49-F238E27FC236}">
                            <a16:creationId xmlns:a16="http://schemas.microsoft.com/office/drawing/2014/main" id="{9F90E132-1EF0-493A-BB2B-44F3862864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673" y="4695254"/>
                        <a:ext cx="16510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8">
            <a:extLst>
              <a:ext uri="{FF2B5EF4-FFF2-40B4-BE49-F238E27FC236}">
                <a16:creationId xmlns:a16="http://schemas.microsoft.com/office/drawing/2014/main" id="{287D530F-7C6D-4A67-AD98-ACFB60A8AB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19099"/>
              </p:ext>
            </p:extLst>
          </p:nvPr>
        </p:nvGraphicFramePr>
        <p:xfrm>
          <a:off x="6013823" y="4695254"/>
          <a:ext cx="167322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1" name="Equation" r:id="rId7" imgW="939600" imgH="698400" progId="Equation.DSMT4">
                  <p:embed/>
                </p:oleObj>
              </mc:Choice>
              <mc:Fallback>
                <p:oleObj name="Equation" r:id="rId7" imgW="939600" imgH="698400" progId="Equation.DSMT4">
                  <p:embed/>
                  <p:pic>
                    <p:nvPicPr>
                      <p:cNvPr id="77828" name="Object 8">
                        <a:extLst>
                          <a:ext uri="{FF2B5EF4-FFF2-40B4-BE49-F238E27FC236}">
                            <a16:creationId xmlns:a16="http://schemas.microsoft.com/office/drawing/2014/main" id="{287D530F-7C6D-4A67-AD98-ACFB60A8AB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823" y="4695254"/>
                        <a:ext cx="167322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7835" name="Text Box 9">
                <a:extLst>
                  <a:ext uri="{FF2B5EF4-FFF2-40B4-BE49-F238E27FC236}">
                    <a16:creationId xmlns:a16="http://schemas.microsoft.com/office/drawing/2014/main" id="{091D7696-8A1A-48A7-B0CF-3791381822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410" y="6063679"/>
                <a:ext cx="334091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都是向量空间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的基。</a:t>
                </a:r>
              </a:p>
            </p:txBody>
          </p:sp>
        </mc:Choice>
        <mc:Fallback xmlns="">
          <p:sp>
            <p:nvSpPr>
              <p:cNvPr id="77835" name="Text Box 9">
                <a:extLst>
                  <a:ext uri="{FF2B5EF4-FFF2-40B4-BE49-F238E27FC236}">
                    <a16:creationId xmlns:a16="http://schemas.microsoft.com/office/drawing/2014/main" id="{091D7696-8A1A-48A7-B0CF-379138182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9410" y="6063679"/>
                <a:ext cx="3340915" cy="461665"/>
              </a:xfrm>
              <a:prstGeom prst="rect">
                <a:avLst/>
              </a:prstGeom>
              <a:blipFill>
                <a:blip r:embed="rId9"/>
                <a:stretch>
                  <a:fillRect l="-2737" t="-14667" r="-2372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3">
            <a:extLst>
              <a:ext uri="{FF2B5EF4-FFF2-40B4-BE49-F238E27FC236}">
                <a16:creationId xmlns:a16="http://schemas.microsoft.com/office/drawing/2014/main" id="{DD2ADB3F-B803-4070-980B-510E3E3E3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823" y="3116461"/>
            <a:ext cx="72006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</a:rPr>
              <a:t>(3)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如果向量空间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V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由向量组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生成，则向量组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的极</a:t>
            </a:r>
            <a:br>
              <a:rPr kumimoji="1" lang="en-US" altLang="zh-CN" sz="2400" b="1" dirty="0">
                <a:latin typeface="Times New Roman" panose="02020603050405020304" pitchFamily="18" charset="0"/>
              </a:rPr>
            </a:br>
            <a:r>
              <a:rPr kumimoji="1"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 大无关组是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V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的基，向量组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的秩是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V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的维数。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6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6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8" grpId="0" build="p" autoUpdateAnimBg="0"/>
      <p:bldP spid="326659" grpId="0" build="p" autoUpdateAnimBg="0"/>
      <p:bldP spid="326660" grpId="0" build="p" autoUpdateAnimBg="0"/>
      <p:bldP spid="77834" grpId="0"/>
      <p:bldP spid="77835" grpId="0"/>
      <p:bldP spid="11" grpId="0" build="p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61" name="灯片编号占位符 3">
            <a:extLst>
              <a:ext uri="{FF2B5EF4-FFF2-40B4-BE49-F238E27FC236}">
                <a16:creationId xmlns:a16="http://schemas.microsoft.com/office/drawing/2014/main" id="{5B384D23-CC7A-446D-93D3-FA4212C6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694E96-14AA-4F05-9336-00853C786A1A}" type="slidenum">
              <a:rPr lang="en-US" altLang="zh-CN"/>
              <a:pPr eaLnBrk="1" hangingPunct="1"/>
              <a:t>97</a:t>
            </a:fld>
            <a:endParaRPr lang="en-US" altLang="zh-CN"/>
          </a:p>
        </p:txBody>
      </p:sp>
      <p:sp>
        <p:nvSpPr>
          <p:cNvPr id="78850" name="Object 5">
            <a:extLst>
              <a:ext uri="{FF2B5EF4-FFF2-40B4-BE49-F238E27FC236}">
                <a16:creationId xmlns:a16="http://schemas.microsoft.com/office/drawing/2014/main" id="{4C3D3A72-C8AE-4021-9752-D3319C867DFE}"/>
              </a:ext>
            </a:extLst>
          </p:cNvPr>
          <p:cNvSpPr txBox="1"/>
          <p:nvPr/>
        </p:nvSpPr>
        <p:spPr bwMode="auto">
          <a:xfrm>
            <a:off x="1187450" y="1352550"/>
            <a:ext cx="117157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norm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863" name="Text Box 6">
                <a:extLst>
                  <a:ext uri="{FF2B5EF4-FFF2-40B4-BE49-F238E27FC236}">
                    <a16:creationId xmlns:a16="http://schemas.microsoft.com/office/drawing/2014/main" id="{D019B683-8E8E-4C69-9EBB-3FB5C66B1B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301" y="1278032"/>
                <a:ext cx="738354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的一个基，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中的向量，</a:t>
                </a:r>
              </a:p>
            </p:txBody>
          </p:sp>
        </mc:Choice>
        <mc:Fallback xmlns="">
          <p:sp>
            <p:nvSpPr>
              <p:cNvPr id="78863" name="Text Box 6">
                <a:extLst>
                  <a:ext uri="{FF2B5EF4-FFF2-40B4-BE49-F238E27FC236}">
                    <a16:creationId xmlns:a16="http://schemas.microsoft.com/office/drawing/2014/main" id="{D019B683-8E8E-4C69-9EBB-3FB5C66B1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301" y="1278032"/>
                <a:ext cx="7383548" cy="461665"/>
              </a:xfrm>
              <a:prstGeom prst="rect">
                <a:avLst/>
              </a:prstGeom>
              <a:blipFill>
                <a:blip r:embed="rId3"/>
                <a:stretch>
                  <a:fillRect l="-1321" t="-14667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851" name="Object 7">
            <a:extLst>
              <a:ext uri="{FF2B5EF4-FFF2-40B4-BE49-F238E27FC236}">
                <a16:creationId xmlns:a16="http://schemas.microsoft.com/office/drawing/2014/main" id="{AE623827-011F-49B8-8850-AE498F65C578}"/>
              </a:ext>
            </a:extLst>
          </p:cNvPr>
          <p:cNvSpPr txBox="1"/>
          <p:nvPr/>
        </p:nvSpPr>
        <p:spPr bwMode="auto">
          <a:xfrm>
            <a:off x="2739231" y="1377080"/>
            <a:ext cx="433388" cy="3825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noAutofit/>
          </a:bodyPr>
          <a:lstStyle/>
          <a:p>
            <a:endParaRPr lang="zh-CN" altLang="en-US" sz="2000" dirty="0"/>
          </a:p>
        </p:txBody>
      </p:sp>
      <p:graphicFrame>
        <p:nvGraphicFramePr>
          <p:cNvPr id="78853" name="Object 11">
            <a:extLst>
              <a:ext uri="{FF2B5EF4-FFF2-40B4-BE49-F238E27FC236}">
                <a16:creationId xmlns:a16="http://schemas.microsoft.com/office/drawing/2014/main" id="{54C9B80D-43EF-448C-B6C1-93CCCC9BD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725053"/>
              </p:ext>
            </p:extLst>
          </p:nvPr>
        </p:nvGraphicFramePr>
        <p:xfrm>
          <a:off x="2339752" y="1814215"/>
          <a:ext cx="30527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1" name="Equation" r:id="rId4" imgW="1384200" imgH="228600" progId="Equation.DSMT4">
                  <p:embed/>
                </p:oleObj>
              </mc:Choice>
              <mc:Fallback>
                <p:oleObj name="Equation" r:id="rId4" imgW="1384200" imgH="228600" progId="Equation.DSMT4">
                  <p:embed/>
                  <p:pic>
                    <p:nvPicPr>
                      <p:cNvPr id="78853" name="Object 11">
                        <a:extLst>
                          <a:ext uri="{FF2B5EF4-FFF2-40B4-BE49-F238E27FC236}">
                            <a16:creationId xmlns:a16="http://schemas.microsoft.com/office/drawing/2014/main" id="{54C9B80D-43EF-448C-B6C1-93CCCC9BD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814215"/>
                        <a:ext cx="30527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099B566C-AC2B-4A7B-9573-CD2BB0771CE9}"/>
              </a:ext>
            </a:extLst>
          </p:cNvPr>
          <p:cNvGrpSpPr/>
          <p:nvPr/>
        </p:nvGrpSpPr>
        <p:grpSpPr>
          <a:xfrm>
            <a:off x="755650" y="2403475"/>
            <a:ext cx="8045450" cy="541338"/>
            <a:chOff x="755650" y="2403475"/>
            <a:chExt cx="8045450" cy="541338"/>
          </a:xfrm>
        </p:grpSpPr>
        <p:sp>
          <p:nvSpPr>
            <p:cNvPr id="78866" name="Text Box 12">
              <a:extLst>
                <a:ext uri="{FF2B5EF4-FFF2-40B4-BE49-F238E27FC236}">
                  <a16:creationId xmlns:a16="http://schemas.microsoft.com/office/drawing/2014/main" id="{2E53C38A-AB4C-4E8E-B6B3-D6492E021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50" y="2433638"/>
              <a:ext cx="2012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anose="02020603050405020304" pitchFamily="18" charset="0"/>
                </a:rPr>
                <a:t>则称有序数组</a:t>
              </a:r>
            </a:p>
          </p:txBody>
        </p:sp>
        <p:graphicFrame>
          <p:nvGraphicFramePr>
            <p:cNvPr id="78854" name="Object 13">
              <a:extLst>
                <a:ext uri="{FF2B5EF4-FFF2-40B4-BE49-F238E27FC236}">
                  <a16:creationId xmlns:a16="http://schemas.microsoft.com/office/drawing/2014/main" id="{09B89915-9CA1-4110-AE57-75750253CF7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1145518"/>
                </p:ext>
              </p:extLst>
            </p:nvPr>
          </p:nvGraphicFramePr>
          <p:xfrm>
            <a:off x="2700338" y="2449513"/>
            <a:ext cx="12954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42" name="Equation" r:id="rId6" imgW="596880" imgH="228600" progId="Equation.DSMT4">
                    <p:embed/>
                  </p:oleObj>
                </mc:Choice>
                <mc:Fallback>
                  <p:oleObj name="Equation" r:id="rId6" imgW="596880" imgH="228600" progId="Equation.DSMT4">
                    <p:embed/>
                    <p:pic>
                      <p:nvPicPr>
                        <p:cNvPr id="78854" name="Object 13">
                          <a:extLst>
                            <a:ext uri="{FF2B5EF4-FFF2-40B4-BE49-F238E27FC236}">
                              <a16:creationId xmlns:a16="http://schemas.microsoft.com/office/drawing/2014/main" id="{09B89915-9CA1-4110-AE57-75750253CF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338" y="2449513"/>
                          <a:ext cx="12954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7" name="Text Box 14">
              <a:extLst>
                <a:ext uri="{FF2B5EF4-FFF2-40B4-BE49-F238E27FC236}">
                  <a16:creationId xmlns:a16="http://schemas.microsoft.com/office/drawing/2014/main" id="{AF6BB33D-BEDF-4D30-AE1E-6640CF449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5738" y="2403475"/>
              <a:ext cx="20383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anose="02020603050405020304" pitchFamily="18" charset="0"/>
                </a:rPr>
                <a:t>为向量 </a:t>
              </a:r>
              <a:r>
                <a:rPr kumimoji="1"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在基</a:t>
              </a:r>
            </a:p>
          </p:txBody>
        </p:sp>
        <p:graphicFrame>
          <p:nvGraphicFramePr>
            <p:cNvPr id="78855" name="Object 15">
              <a:extLst>
                <a:ext uri="{FF2B5EF4-FFF2-40B4-BE49-F238E27FC236}">
                  <a16:creationId xmlns:a16="http://schemas.microsoft.com/office/drawing/2014/main" id="{9A78A4E6-CBF0-4279-8049-6BDEADC7E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8302636"/>
                </p:ext>
              </p:extLst>
            </p:nvPr>
          </p:nvGraphicFramePr>
          <p:xfrm>
            <a:off x="6013450" y="2433638"/>
            <a:ext cx="1171575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43" name="Equation" r:id="rId8" imgW="545760" imgH="228600" progId="Equation.DSMT4">
                    <p:embed/>
                  </p:oleObj>
                </mc:Choice>
                <mc:Fallback>
                  <p:oleObj name="Equation" r:id="rId8" imgW="545760" imgH="228600" progId="Equation.DSMT4">
                    <p:embed/>
                    <p:pic>
                      <p:nvPicPr>
                        <p:cNvPr id="78855" name="Object 15">
                          <a:extLst>
                            <a:ext uri="{FF2B5EF4-FFF2-40B4-BE49-F238E27FC236}">
                              <a16:creationId xmlns:a16="http://schemas.microsoft.com/office/drawing/2014/main" id="{9A78A4E6-CBF0-4279-8049-6BDEADC7EA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3450" y="2433638"/>
                          <a:ext cx="1171575" cy="49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8" name="Text Box 16">
              <a:extLst>
                <a:ext uri="{FF2B5EF4-FFF2-40B4-BE49-F238E27FC236}">
                  <a16:creationId xmlns:a16="http://schemas.microsoft.com/office/drawing/2014/main" id="{A6DF3ABE-D059-4CDF-BFA8-FC0F52A4E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950" y="2433638"/>
              <a:ext cx="170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下的坐标。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">
                <a:extLst>
                  <a:ext uri="{FF2B5EF4-FFF2-40B4-BE49-F238E27FC236}">
                    <a16:creationId xmlns:a16="http://schemas.microsoft.com/office/drawing/2014/main" id="{74D96F74-7F48-46CD-A8B3-934F17934874}"/>
                  </a:ext>
                </a:extLst>
              </p:cNvPr>
              <p:cNvSpPr txBox="1"/>
              <p:nvPr/>
            </p:nvSpPr>
            <p:spPr bwMode="auto">
              <a:xfrm>
                <a:off x="789118" y="3205262"/>
                <a:ext cx="7270731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r>
                  <a:rPr lang="zh-CN" altLang="en-US" sz="2400" i="0" dirty="0">
                    <a:solidFill>
                      <a:srgbClr val="000000"/>
                    </a:solidFill>
                    <a:latin typeface="+mj-lt"/>
                  </a:rPr>
                  <a:t>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i="0" dirty="0">
                    <a:solidFill>
                      <a:srgbClr val="000000"/>
                    </a:solidFill>
                    <a:latin typeface="+mj-lt"/>
                  </a:rPr>
                  <a:t>在基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下的坐标是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(2,3,4)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Object 6">
                <a:extLst>
                  <a:ext uri="{FF2B5EF4-FFF2-40B4-BE49-F238E27FC236}">
                    <a16:creationId xmlns:a16="http://schemas.microsoft.com/office/drawing/2014/main" id="{74D96F74-7F48-46CD-A8B3-934F17934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118" y="3205262"/>
                <a:ext cx="7270731" cy="1008112"/>
              </a:xfrm>
              <a:prstGeom prst="rect">
                <a:avLst/>
              </a:prstGeom>
              <a:blipFill>
                <a:blip r:embed="rId10"/>
                <a:stretch>
                  <a:fillRect l="-1257" b="-60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21F76968-4467-4B96-A8F6-77B2E900425B}"/>
              </a:ext>
            </a:extLst>
          </p:cNvPr>
          <p:cNvSpPr txBox="1"/>
          <p:nvPr/>
        </p:nvSpPr>
        <p:spPr>
          <a:xfrm>
            <a:off x="284797" y="487082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所以单位坐标向量组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6E07355-7DF0-43FB-BEB6-9FCAA57DD626}"/>
              </a:ext>
            </a:extLst>
          </p:cNvPr>
          <p:cNvGrpSpPr/>
          <p:nvPr/>
        </p:nvGrpSpPr>
        <p:grpSpPr>
          <a:xfrm>
            <a:off x="3277432" y="4368471"/>
            <a:ext cx="5169502" cy="1422990"/>
            <a:chOff x="3277432" y="4368471"/>
            <a:chExt cx="5169502" cy="14229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51EADFC-F394-4EFF-8588-C9188B7CBB56}"/>
                    </a:ext>
                  </a:extLst>
                </p:cNvPr>
                <p:cNvSpPr txBox="1"/>
                <p:nvPr/>
              </p:nvSpPr>
              <p:spPr>
                <a:xfrm>
                  <a:off x="3277432" y="4411853"/>
                  <a:ext cx="1436612" cy="1379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51EADFC-F394-4EFF-8588-C9188B7CB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432" y="4411853"/>
                  <a:ext cx="1436612" cy="137960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3F780E4-89B7-48F2-941F-11DC92D9F34F}"/>
                    </a:ext>
                  </a:extLst>
                </p:cNvPr>
                <p:cNvSpPr txBox="1"/>
                <p:nvPr/>
              </p:nvSpPr>
              <p:spPr>
                <a:xfrm>
                  <a:off x="4846420" y="4404672"/>
                  <a:ext cx="1436612" cy="1379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3F780E4-89B7-48F2-941F-11DC92D9F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6420" y="4404672"/>
                  <a:ext cx="1436612" cy="137960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3719141-BF34-43D1-995E-8B083D75874C}"/>
                    </a:ext>
                  </a:extLst>
                </p:cNvPr>
                <p:cNvSpPr txBox="1"/>
                <p:nvPr/>
              </p:nvSpPr>
              <p:spPr>
                <a:xfrm>
                  <a:off x="6300192" y="4368471"/>
                  <a:ext cx="2146742" cy="1379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……  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3719141-BF34-43D1-995E-8B083D758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192" y="4368471"/>
                  <a:ext cx="2146742" cy="137960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94BB7B6-439D-4677-9018-331B0E2C0520}"/>
                  </a:ext>
                </a:extLst>
              </p:cNvPr>
              <p:cNvSpPr txBox="1"/>
              <p:nvPr/>
            </p:nvSpPr>
            <p:spPr>
              <a:xfrm>
                <a:off x="285330" y="5739409"/>
                <a:ext cx="3206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叫做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/>
                  <a:t>的自然基。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94BB7B6-439D-4677-9018-331B0E2C0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30" y="5739409"/>
                <a:ext cx="3206550" cy="461665"/>
              </a:xfrm>
              <a:prstGeom prst="rect">
                <a:avLst/>
              </a:prstGeom>
              <a:blipFill>
                <a:blip r:embed="rId14"/>
                <a:stretch>
                  <a:fillRect l="-3042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3" grpId="0"/>
      <p:bldP spid="31" grpId="0"/>
      <p:bldP spid="9" grpId="0"/>
      <p:bldP spid="3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9C0E3C-67F6-46AF-AA24-AD1CA90F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F589-9016-4D5C-A85C-C8E2A9BDB266}" type="slidenum">
              <a:rPr lang="en-US" altLang="zh-CN" smtClean="0"/>
              <a:pPr/>
              <a:t>98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6">
                <a:extLst>
                  <a:ext uri="{FF2B5EF4-FFF2-40B4-BE49-F238E27FC236}">
                    <a16:creationId xmlns:a16="http://schemas.microsoft.com/office/drawing/2014/main" id="{EDEE4B05-B93C-4C8C-ACCA-015CA84BA1A0}"/>
                  </a:ext>
                </a:extLst>
              </p:cNvPr>
              <p:cNvSpPr txBox="1"/>
              <p:nvPr/>
            </p:nvSpPr>
            <p:spPr bwMode="auto">
              <a:xfrm>
                <a:off x="539552" y="1448470"/>
                <a:ext cx="7270731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r>
                  <a:rPr lang="zh-CN" altLang="en-US" sz="2400" i="0" dirty="0">
                    <a:solidFill>
                      <a:srgbClr val="000000"/>
                    </a:solidFill>
                    <a:latin typeface="+mj-lt"/>
                  </a:rPr>
                  <a:t>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i="0" dirty="0">
                    <a:solidFill>
                      <a:srgbClr val="000000"/>
                    </a:solidFill>
                    <a:latin typeface="+mj-lt"/>
                  </a:rPr>
                  <a:t>在基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下的坐标是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,−1,4)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Object 6">
                <a:extLst>
                  <a:ext uri="{FF2B5EF4-FFF2-40B4-BE49-F238E27FC236}">
                    <a16:creationId xmlns:a16="http://schemas.microsoft.com/office/drawing/2014/main" id="{EDEE4B05-B93C-4C8C-ACCA-015CA84BA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448470"/>
                <a:ext cx="7270731" cy="1008112"/>
              </a:xfrm>
              <a:prstGeom prst="rect">
                <a:avLst/>
              </a:prstGeom>
              <a:blipFill>
                <a:blip r:embed="rId2"/>
                <a:stretch>
                  <a:fillRect l="-1342" b="-60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205170DE-3691-42EB-BD16-13320AD5136D}"/>
              </a:ext>
            </a:extLst>
          </p:cNvPr>
          <p:cNvSpPr txBox="1"/>
          <p:nvPr/>
        </p:nvSpPr>
        <p:spPr>
          <a:xfrm>
            <a:off x="467544" y="2749172"/>
            <a:ext cx="7717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求向量在基下的坐标就是求线性表示，也就是求解线性方程组。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6">
                <a:extLst>
                  <a:ext uri="{FF2B5EF4-FFF2-40B4-BE49-F238E27FC236}">
                    <a16:creationId xmlns:a16="http://schemas.microsoft.com/office/drawing/2014/main" id="{BAE9298C-EA69-47EA-B643-5E70FC66F1EC}"/>
                  </a:ext>
                </a:extLst>
              </p:cNvPr>
              <p:cNvSpPr txBox="1"/>
              <p:nvPr/>
            </p:nvSpPr>
            <p:spPr bwMode="auto">
              <a:xfrm>
                <a:off x="539551" y="4077072"/>
                <a:ext cx="7270731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Object 6">
                <a:extLst>
                  <a:ext uri="{FF2B5EF4-FFF2-40B4-BE49-F238E27FC236}">
                    <a16:creationId xmlns:a16="http://schemas.microsoft.com/office/drawing/2014/main" id="{BAE9298C-EA69-47EA-B643-5E70FC66F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4077072"/>
                <a:ext cx="7270731" cy="1008112"/>
              </a:xfrm>
              <a:prstGeom prst="rect">
                <a:avLst/>
              </a:prstGeom>
              <a:blipFill>
                <a:blip r:embed="rId3"/>
                <a:stretch>
                  <a:fillRect b="-60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91181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笔迹特写设计模板">
  <a:themeElements>
    <a:clrScheme name="笔迹特写设计模板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笔迹特写设计模板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笔迹特写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迹特写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迹特写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迹特写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迹特写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迹特写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迹特写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迹特写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迹特写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迹特写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迹特写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迹特写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麦田夕照">
  <a:themeElements>
    <a:clrScheme name="麦田夕照 11">
      <a:dk1>
        <a:srgbClr val="1C1C1C"/>
      </a:dk1>
      <a:lt1>
        <a:srgbClr val="523E26"/>
      </a:lt1>
      <a:dk2>
        <a:srgbClr val="654A1D"/>
      </a:dk2>
      <a:lt2>
        <a:srgbClr val="2D2015"/>
      </a:lt2>
      <a:accent1>
        <a:srgbClr val="B1A59D"/>
      </a:accent1>
      <a:accent2>
        <a:srgbClr val="8F5F2F"/>
      </a:accent2>
      <a:accent3>
        <a:srgbClr val="B3AFAC"/>
      </a:accent3>
      <a:accent4>
        <a:srgbClr val="161616"/>
      </a:accent4>
      <a:accent5>
        <a:srgbClr val="D5CFCC"/>
      </a:accent5>
      <a:accent6>
        <a:srgbClr val="81552A"/>
      </a:accent6>
      <a:hlink>
        <a:srgbClr val="F4D700"/>
      </a:hlink>
      <a:folHlink>
        <a:srgbClr val="E7EBEB"/>
      </a:folHlink>
    </a:clrScheme>
    <a:fontScheme name="麦田夕照">
      <a:majorFont>
        <a:latin typeface="Tahoma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麦田夕照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CC9900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B98A0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C5B3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4D4D4"/>
        </a:accent6>
        <a:hlink>
          <a:srgbClr val="CC66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7">
        <a:dk1>
          <a:srgbClr val="003366"/>
        </a:dk1>
        <a:lt1>
          <a:srgbClr val="361B00"/>
        </a:lt1>
        <a:dk2>
          <a:srgbClr val="000099"/>
        </a:dk2>
        <a:lt2>
          <a:srgbClr val="333333"/>
        </a:lt2>
        <a:accent1>
          <a:srgbClr val="3366CC"/>
        </a:accent1>
        <a:accent2>
          <a:srgbClr val="F09A00"/>
        </a:accent2>
        <a:accent3>
          <a:srgbClr val="AAAACA"/>
        </a:accent3>
        <a:accent4>
          <a:srgbClr val="2D1500"/>
        </a:accent4>
        <a:accent5>
          <a:srgbClr val="ADB8E2"/>
        </a:accent5>
        <a:accent6>
          <a:srgbClr val="D98B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8">
        <a:dk1>
          <a:srgbClr val="777777"/>
        </a:dk1>
        <a:lt1>
          <a:srgbClr val="926C00"/>
        </a:lt1>
        <a:dk2>
          <a:srgbClr val="686B5D"/>
        </a:dk2>
        <a:lt2>
          <a:srgbClr val="4D4D4D"/>
        </a:lt2>
        <a:accent1>
          <a:srgbClr val="B2B2B2"/>
        </a:accent1>
        <a:accent2>
          <a:srgbClr val="809EA8"/>
        </a:accent2>
        <a:accent3>
          <a:srgbClr val="B9BAB6"/>
        </a:accent3>
        <a:accent4>
          <a:srgbClr val="7C5B00"/>
        </a:accent4>
        <a:accent5>
          <a:srgbClr val="D5D5D5"/>
        </a:accent5>
        <a:accent6>
          <a:srgbClr val="738F98"/>
        </a:accent6>
        <a:hlink>
          <a:srgbClr val="FFCC66"/>
        </a:hlink>
        <a:folHlink>
          <a:srgbClr val="F7F3E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9">
        <a:dk1>
          <a:srgbClr val="005A58"/>
        </a:dk1>
        <a:lt1>
          <a:srgbClr val="CC9900"/>
        </a:lt1>
        <a:dk2>
          <a:srgbClr val="008080"/>
        </a:dk2>
        <a:lt2>
          <a:srgbClr val="006666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AE8200"/>
        </a:accent4>
        <a:accent5>
          <a:srgbClr val="AAB8B7"/>
        </a:accent5>
        <a:accent6>
          <a:srgbClr val="6264B4"/>
        </a:accent6>
        <a:hlink>
          <a:srgbClr val="FFC41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10">
        <a:dk1>
          <a:srgbClr val="111111"/>
        </a:dk1>
        <a:lt1>
          <a:srgbClr val="800000"/>
        </a:lt1>
        <a:dk2>
          <a:srgbClr val="66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0D0D0D"/>
        </a:accent4>
        <a:accent5>
          <a:srgbClr val="E2ADAA"/>
        </a:accent5>
        <a:accent6>
          <a:srgbClr val="AC6D56"/>
        </a:accent6>
        <a:hlink>
          <a:srgbClr val="FFCC66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11">
        <a:dk1>
          <a:srgbClr val="1C1C1C"/>
        </a:dk1>
        <a:lt1>
          <a:srgbClr val="523E26"/>
        </a:lt1>
        <a:dk2>
          <a:srgbClr val="654A1D"/>
        </a:dk2>
        <a:lt2>
          <a:srgbClr val="2D2015"/>
        </a:lt2>
        <a:accent1>
          <a:srgbClr val="B1A59D"/>
        </a:accent1>
        <a:accent2>
          <a:srgbClr val="8F5F2F"/>
        </a:accent2>
        <a:accent3>
          <a:srgbClr val="B3AFAC"/>
        </a:accent3>
        <a:accent4>
          <a:srgbClr val="161616"/>
        </a:accent4>
        <a:accent5>
          <a:srgbClr val="D5CFCC"/>
        </a:accent5>
        <a:accent6>
          <a:srgbClr val="81552A"/>
        </a:accent6>
        <a:hlink>
          <a:srgbClr val="F4D700"/>
        </a:hlink>
        <a:folHlink>
          <a:srgbClr val="E7EB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麦田夕照">
  <a:themeElements>
    <a:clrScheme name="麦田夕照 11">
      <a:dk1>
        <a:srgbClr val="1C1C1C"/>
      </a:dk1>
      <a:lt1>
        <a:srgbClr val="523E26"/>
      </a:lt1>
      <a:dk2>
        <a:srgbClr val="654A1D"/>
      </a:dk2>
      <a:lt2>
        <a:srgbClr val="2D2015"/>
      </a:lt2>
      <a:accent1>
        <a:srgbClr val="B1A59D"/>
      </a:accent1>
      <a:accent2>
        <a:srgbClr val="8F5F2F"/>
      </a:accent2>
      <a:accent3>
        <a:srgbClr val="B3AFAC"/>
      </a:accent3>
      <a:accent4>
        <a:srgbClr val="161616"/>
      </a:accent4>
      <a:accent5>
        <a:srgbClr val="D5CFCC"/>
      </a:accent5>
      <a:accent6>
        <a:srgbClr val="81552A"/>
      </a:accent6>
      <a:hlink>
        <a:srgbClr val="F4D700"/>
      </a:hlink>
      <a:folHlink>
        <a:srgbClr val="E7EBEB"/>
      </a:folHlink>
    </a:clrScheme>
    <a:fontScheme name="麦田夕照">
      <a:majorFont>
        <a:latin typeface="Tahoma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麦田夕照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CC9900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B98A0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C5B3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4D4D4"/>
        </a:accent6>
        <a:hlink>
          <a:srgbClr val="CC66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7">
        <a:dk1>
          <a:srgbClr val="003366"/>
        </a:dk1>
        <a:lt1>
          <a:srgbClr val="361B00"/>
        </a:lt1>
        <a:dk2>
          <a:srgbClr val="000099"/>
        </a:dk2>
        <a:lt2>
          <a:srgbClr val="333333"/>
        </a:lt2>
        <a:accent1>
          <a:srgbClr val="3366CC"/>
        </a:accent1>
        <a:accent2>
          <a:srgbClr val="F09A00"/>
        </a:accent2>
        <a:accent3>
          <a:srgbClr val="AAAACA"/>
        </a:accent3>
        <a:accent4>
          <a:srgbClr val="2D1500"/>
        </a:accent4>
        <a:accent5>
          <a:srgbClr val="ADB8E2"/>
        </a:accent5>
        <a:accent6>
          <a:srgbClr val="D98B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8">
        <a:dk1>
          <a:srgbClr val="777777"/>
        </a:dk1>
        <a:lt1>
          <a:srgbClr val="926C00"/>
        </a:lt1>
        <a:dk2>
          <a:srgbClr val="686B5D"/>
        </a:dk2>
        <a:lt2>
          <a:srgbClr val="4D4D4D"/>
        </a:lt2>
        <a:accent1>
          <a:srgbClr val="B2B2B2"/>
        </a:accent1>
        <a:accent2>
          <a:srgbClr val="809EA8"/>
        </a:accent2>
        <a:accent3>
          <a:srgbClr val="B9BAB6"/>
        </a:accent3>
        <a:accent4>
          <a:srgbClr val="7C5B00"/>
        </a:accent4>
        <a:accent5>
          <a:srgbClr val="D5D5D5"/>
        </a:accent5>
        <a:accent6>
          <a:srgbClr val="738F98"/>
        </a:accent6>
        <a:hlink>
          <a:srgbClr val="FFCC66"/>
        </a:hlink>
        <a:folHlink>
          <a:srgbClr val="F7F3E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9">
        <a:dk1>
          <a:srgbClr val="005A58"/>
        </a:dk1>
        <a:lt1>
          <a:srgbClr val="CC9900"/>
        </a:lt1>
        <a:dk2>
          <a:srgbClr val="008080"/>
        </a:dk2>
        <a:lt2>
          <a:srgbClr val="006666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AE8200"/>
        </a:accent4>
        <a:accent5>
          <a:srgbClr val="AAB8B7"/>
        </a:accent5>
        <a:accent6>
          <a:srgbClr val="6264B4"/>
        </a:accent6>
        <a:hlink>
          <a:srgbClr val="FFC41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10">
        <a:dk1>
          <a:srgbClr val="111111"/>
        </a:dk1>
        <a:lt1>
          <a:srgbClr val="800000"/>
        </a:lt1>
        <a:dk2>
          <a:srgbClr val="66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0D0D0D"/>
        </a:accent4>
        <a:accent5>
          <a:srgbClr val="E2ADAA"/>
        </a:accent5>
        <a:accent6>
          <a:srgbClr val="AC6D56"/>
        </a:accent6>
        <a:hlink>
          <a:srgbClr val="FFCC66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11">
        <a:dk1>
          <a:srgbClr val="1C1C1C"/>
        </a:dk1>
        <a:lt1>
          <a:srgbClr val="523E26"/>
        </a:lt1>
        <a:dk2>
          <a:srgbClr val="654A1D"/>
        </a:dk2>
        <a:lt2>
          <a:srgbClr val="2D2015"/>
        </a:lt2>
        <a:accent1>
          <a:srgbClr val="B1A59D"/>
        </a:accent1>
        <a:accent2>
          <a:srgbClr val="8F5F2F"/>
        </a:accent2>
        <a:accent3>
          <a:srgbClr val="B3AFAC"/>
        </a:accent3>
        <a:accent4>
          <a:srgbClr val="161616"/>
        </a:accent4>
        <a:accent5>
          <a:srgbClr val="D5CFCC"/>
        </a:accent5>
        <a:accent6>
          <a:srgbClr val="81552A"/>
        </a:accent6>
        <a:hlink>
          <a:srgbClr val="F4D700"/>
        </a:hlink>
        <a:folHlink>
          <a:srgbClr val="E7EB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676417B11C3B6C4FAD736C63DD19E9EA" ma:contentTypeVersion="0" ma:contentTypeDescription="新建文档。" ma:contentTypeScope="" ma:versionID="c892e08082fa77feda249fc7ffa1ac2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a3c69fcf3be899bbc9e977a754891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071E3F-E106-4CD4-A3CF-42D3E80AC9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C8159B-279C-48A5-B114-95F7374338C7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2F58B72-27C9-4A0E-B5D2-2BD83EFEF6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笔迹特写设计模板</Template>
  <TotalTime>29485</TotalTime>
  <Words>4717</Words>
  <Application>Microsoft Office PowerPoint</Application>
  <PresentationFormat>全屏显示(4:3)</PresentationFormat>
  <Paragraphs>684</Paragraphs>
  <Slides>98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98</vt:i4>
      </vt:variant>
    </vt:vector>
  </HeadingPairs>
  <TitlesOfParts>
    <vt:vector size="110" baseType="lpstr">
      <vt:lpstr>华文新魏</vt:lpstr>
      <vt:lpstr>宋体</vt:lpstr>
      <vt:lpstr>Arial</vt:lpstr>
      <vt:lpstr>Cambria Math</vt:lpstr>
      <vt:lpstr>Tahoma</vt:lpstr>
      <vt:lpstr>Times New Roman</vt:lpstr>
      <vt:lpstr>Wingdings</vt:lpstr>
      <vt:lpstr>笔迹特写设计模板</vt:lpstr>
      <vt:lpstr>麦田夕照</vt:lpstr>
      <vt:lpstr>1_麦田夕照</vt:lpstr>
      <vt:lpstr>Equation</vt:lpstr>
      <vt:lpstr>公式</vt:lpstr>
      <vt:lpstr>第四章  向量组的               线性相关性</vt:lpstr>
      <vt:lpstr>§1 向量组及其线性组合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§3  向量组的秩</vt:lpstr>
      <vt:lpstr>§3  向量组的秩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§4  线性方程组解的结构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§5  向量空间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</dc:creator>
  <cp:lastModifiedBy>胡平</cp:lastModifiedBy>
  <cp:revision>215</cp:revision>
  <dcterms:created xsi:type="dcterms:W3CDTF">1996-10-16T07:01:03Z</dcterms:created>
  <dcterms:modified xsi:type="dcterms:W3CDTF">2022-12-26T15:20:42Z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0x010100676417B11C3B6C4FAD736C63DD19E9EA</vt:lpwstr>
  </property>
</Properties>
</file>