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1" r:id="rId3"/>
    <p:sldId id="327" r:id="rId4"/>
    <p:sldId id="334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36" r:id="rId13"/>
    <p:sldId id="337" r:id="rId14"/>
    <p:sldId id="349" r:id="rId15"/>
    <p:sldId id="338" r:id="rId16"/>
    <p:sldId id="347" r:id="rId17"/>
    <p:sldId id="348" r:id="rId18"/>
    <p:sldId id="344" r:id="rId19"/>
    <p:sldId id="345" r:id="rId20"/>
    <p:sldId id="346" r:id="rId21"/>
    <p:sldId id="339" r:id="rId22"/>
    <p:sldId id="340" r:id="rId23"/>
    <p:sldId id="341" r:id="rId24"/>
    <p:sldId id="34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C625-0D6E-4C7D-94AB-13DF3D0C77D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9295-D80C-4400-9B85-94B311152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7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6F889-1A89-20AD-68CE-87E9518E2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0DA55-123E-73FD-AC99-85B37A23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C76DD-B932-E318-9483-B5F7B6F1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CE66E-D58C-AFB4-3194-86EAB313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B2652-C029-46F3-D324-5ADF74E2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9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5499E-1C63-5614-A3E0-0967110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B216E-77DF-AC19-DED0-037C7DE4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650B8-058F-A376-7EC1-913488DD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E96EE-99D1-5610-3256-34DF4F7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B3264-DC1E-C204-67DE-1486810B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A8E960-48E7-8A1D-15C4-B8DE34A3C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30D35-FDE8-FF4E-6F80-0097A3E3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07FF0-0FF2-8831-1AB8-C4071DE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6357F-8F53-F92C-8C30-EE33B65D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8D3EA-EAFE-3D03-08EE-8754770A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5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75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79210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53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5C9E1-8477-E404-AFED-2B6752B5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699FF-A22C-815E-78A8-87FD97CB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D42B6-252A-5EB1-37C3-405304EB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C9B31-0DB7-8F48-9CCE-1601A1E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445C1-C16B-32B1-6168-823BDBB9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3520B-0496-9A61-9CF8-796AA7F1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8F638-5F7E-719E-1605-23F6D0369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BB4D-5865-D6B6-0E4B-62B25154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FF0B4-6E37-A709-FEE8-77D14DD4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759C2-3416-721C-8F35-DBBB90A7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4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72BEF-348A-5B08-0865-B4F344C3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CED3E-5208-AD5F-4F40-2964E2530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5B7B4-7394-8233-E2E0-50F6B3B7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8141A-A495-C096-0450-2643F4FB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06175-1D91-4DF4-F27D-E1636D30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D3415-CA99-9173-E4AD-0887CA92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C8432-65A1-5F6D-5C1A-7B9E01A9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4219B-8618-6312-DE69-5267E3EE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E9A7AF-73FA-8BA3-74DC-CE1D2B342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5247C3-5F82-AFC4-8D65-088E9E500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A5EED6-3513-E12E-28E3-180C6F5A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EC5CE-F92C-3525-B3C9-14CEB5E2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E8B584-262D-DD8F-4333-9244F0B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0D1D02-B9CF-3DA5-25FC-40F150A5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5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A3782-1D42-300D-535B-4F28F9C2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1002C-0AAC-BC0D-AACB-73DD7189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B51C75-370E-202F-BD53-5012CAA5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85E94A-E2EB-960B-D93C-E796E99F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1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D88FA-67B7-2345-050A-1C16F795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9F946-C7AE-7318-D279-4979A55C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C0008-CDF3-6ED2-C04F-3AED2CF1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6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EC0F1-F594-53A0-8FC3-606B73C8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37BED-1232-B2F7-E309-DF41BC4E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97901-54F2-9F90-7BAD-4B001340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8A12A-A5C1-F97C-29BB-34F1CA4E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5552A-B26B-3D80-48AD-B047531A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C83BD-D0B5-E4A7-0653-21ADFF60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F91C4-9E3B-DA97-0F22-8866E2D6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A869F-9FD3-164D-E2BB-38A170726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120CA7-6977-E51A-D1BE-340BC596C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C6E38-F85D-55C0-E6FF-2AE80B03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DE2FD-2AD4-0356-E3F8-A8D3A02C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0CE08-0B9F-F67E-7D41-8A387D38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5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49D1C-30C0-6E5A-3ADF-33208958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2CEC-58D7-63B2-8614-71DC9FDE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631B2-8D99-F36D-463F-3CB136305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0BD3-D5BE-4D1A-8CD1-44219E2B3C58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60034-0201-70DE-69E3-DBC222A42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9DB31-0B53-AAA6-D742-45D486AB0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E3C4-B89F-41B2-BAB5-D68570DC0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FBD02-E446-1E09-A280-B8A16791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06BFAA-E17F-C55F-1A60-66E3BE4E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99942"/>
            <a:ext cx="9300313" cy="1188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76468E-277C-6212-A938-1CF5BB6F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12" y="1193883"/>
            <a:ext cx="9809755" cy="1327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71AAAA-CC00-A307-B148-65A245E7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8" y="2639762"/>
            <a:ext cx="9222136" cy="35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271BC-A756-C24E-FAE0-A0F70451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指数分布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CC2B54-C370-316C-7464-C127174D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69" y="1028700"/>
            <a:ext cx="9315410" cy="49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987FA-97C5-BE3D-9FBF-BDE8B9F0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33DAEA-9ACB-C3AB-CF56-BA96982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47" y="313454"/>
            <a:ext cx="7867005" cy="58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5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A4977-9B0C-BD66-12B0-653624A9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指数分布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8E57B9-F24A-6D8B-EF4D-3216B5A6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13" y="1278624"/>
            <a:ext cx="9850431" cy="47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8F03-EBC5-C842-C91D-60707EE4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149CA4-5A0F-FE39-2B17-E091C0B0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8" y="112014"/>
            <a:ext cx="9176768" cy="1833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36C2DB-BF35-29BD-EA5D-9C2C5F0A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22" y="2019883"/>
            <a:ext cx="8810625" cy="4257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BE798A-7F0E-D4CF-6A01-A5382FB0B23E}"/>
              </a:ext>
            </a:extLst>
          </p:cNvPr>
          <p:cNvSpPr txBox="1"/>
          <p:nvPr/>
        </p:nvSpPr>
        <p:spPr>
          <a:xfrm>
            <a:off x="8967482" y="2105572"/>
            <a:ext cx="1858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比较课本例</a:t>
            </a:r>
            <a:r>
              <a:rPr lang="en-US" altLang="zh-CN" sz="2400" dirty="0"/>
              <a:t>2.3.3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168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BAC43-1912-8350-0696-4FA98238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指数分布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F99F9-4251-D03D-9153-16E355E2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277763"/>
            <a:ext cx="10704255" cy="10347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2E9F56-DC67-185A-BE70-5BB08971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483" y="2469433"/>
            <a:ext cx="5826420" cy="8106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186555-3BA5-125F-9405-4DEDBC96B7AB}"/>
              </a:ext>
            </a:extLst>
          </p:cNvPr>
          <p:cNvSpPr txBox="1"/>
          <p:nvPr/>
        </p:nvSpPr>
        <p:spPr>
          <a:xfrm>
            <a:off x="1215267" y="365760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可以证明指数分布是唯一具有上述性质的连续型分布</a:t>
            </a:r>
          </a:p>
        </p:txBody>
      </p:sp>
    </p:spTree>
    <p:extLst>
      <p:ext uri="{BB962C8B-B14F-4D97-AF65-F5344CB8AC3E}">
        <p14:creationId xmlns:p14="http://schemas.microsoft.com/office/powerpoint/2010/main" val="165764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BAC43-1912-8350-0696-4FA98238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CE9963-5970-ECD3-0798-9F40DB41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84" y="1360662"/>
            <a:ext cx="9576252" cy="42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56A6-949C-9A42-9B62-2568F1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11FA0E-0985-B391-A18D-D297D1C5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6" y="1200138"/>
            <a:ext cx="10549958" cy="14907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26A74D-395F-5E3B-E761-B53145E9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35" y="2186068"/>
            <a:ext cx="5810250" cy="1009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B03B8D-3C6B-2DDE-2061-CA51F549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566" y="3332952"/>
            <a:ext cx="5962342" cy="27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9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BAC43-1912-8350-0696-4FA98238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8E809-69CB-AD52-63AC-914CD511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121522"/>
            <a:ext cx="8369557" cy="20409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5D0804-D4F0-ABF0-212E-0043A204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47" y="3224299"/>
            <a:ext cx="5026251" cy="942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EBB542-7145-6005-7648-7E6E2453B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63" y="4417530"/>
            <a:ext cx="2887426" cy="13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1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56A6-949C-9A42-9B62-2568F1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0E7061-13AD-CCA0-A086-5849A5695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9"/>
          <a:stretch/>
        </p:blipFill>
        <p:spPr>
          <a:xfrm>
            <a:off x="507989" y="1662142"/>
            <a:ext cx="10854567" cy="3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连续型分布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8F03-EBC5-C842-C91D-60707EE4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Gamma </a:t>
            </a:r>
            <a:r>
              <a:rPr lang="zh-CN" altLang="en-US" dirty="0"/>
              <a:t>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CC930D-FA44-C9ED-9A9D-E91004FC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9" y="1308395"/>
            <a:ext cx="11047932" cy="4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1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56A6-949C-9A42-9B62-2568F1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Gamma </a:t>
            </a:r>
            <a:r>
              <a:rPr lang="zh-CN" altLang="en-US" dirty="0"/>
              <a:t>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03D6E3-2BAB-4D80-38C2-DAF095D6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048"/>
            <a:ext cx="6357749" cy="4267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C347E8-D0EA-AD1C-DCA5-26C31B1E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25" y="1286059"/>
            <a:ext cx="5724017" cy="42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5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8F03-EBC5-C842-C91D-60707EE4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C8A0D-810E-C5DE-0EA1-BBA32F01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" y="269250"/>
            <a:ext cx="9487371" cy="16480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7BBE65-2ECD-AF52-21AA-7BA48591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9" y="2013166"/>
            <a:ext cx="11216701" cy="8833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9CDD7-3AF4-35FA-E02D-BCECEEE90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69" y="3429000"/>
            <a:ext cx="11738117" cy="15979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8849C2-3E3C-60FB-6CD0-3EB01BB1514B}"/>
              </a:ext>
            </a:extLst>
          </p:cNvPr>
          <p:cNvSpPr txBox="1"/>
          <p:nvPr/>
        </p:nvSpPr>
        <p:spPr>
          <a:xfrm>
            <a:off x="6731163" y="5321217"/>
            <a:ext cx="417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n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个独立标准正态随机变量的和</a:t>
            </a:r>
          </a:p>
        </p:txBody>
      </p:sp>
    </p:spTree>
    <p:extLst>
      <p:ext uri="{BB962C8B-B14F-4D97-AF65-F5344CB8AC3E}">
        <p14:creationId xmlns:p14="http://schemas.microsoft.com/office/powerpoint/2010/main" val="674434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BAC43-1912-8350-0696-4FA98238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Beta </a:t>
            </a:r>
            <a:r>
              <a:rPr lang="zh-CN" altLang="en-US" dirty="0"/>
              <a:t>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E99536-CA0E-3B70-FF5C-9D545754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31" y="1269928"/>
            <a:ext cx="10139593" cy="19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2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56A6-949C-9A42-9B62-2568F1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Weibull </a:t>
            </a:r>
            <a:r>
              <a:rPr lang="zh-CN" altLang="en-US" dirty="0"/>
              <a:t>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F15B8A-A460-B4A6-A9C1-EDBEB902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9" y="1321076"/>
            <a:ext cx="10776658" cy="20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DA3C-31E6-3278-DF53-74DC93F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cdf</a:t>
            </a:r>
            <a:r>
              <a:rPr lang="en-US" altLang="zh-CN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 pdf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323950-C665-CD65-8061-7941609F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028700"/>
            <a:ext cx="12192000" cy="2436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468719-04B5-FB70-DFFF-DB0AE3562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25" y="3944549"/>
            <a:ext cx="11139427" cy="19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02E4-ED30-EDF7-F6C4-C8962655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pdf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78B2B5-DCD3-0903-36F1-45793F37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7" y="1193858"/>
            <a:ext cx="12192000" cy="36053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99E048-B293-6A10-CA25-7E62D173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4415"/>
            <a:ext cx="12192000" cy="10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0232-5DE7-3990-0313-F9E73145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pdf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4DE86B-C160-AA21-F10D-69EAEC74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1" y="1386709"/>
            <a:ext cx="11284894" cy="408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4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0BD5-1D20-CB64-0FA6-2CFFC5AA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pdf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CB11F6-A1B2-BC56-C182-16A745F6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18" y="1105176"/>
            <a:ext cx="9010650" cy="3019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897741-CC09-3AF9-18D0-A6610159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3" y="4539799"/>
            <a:ext cx="8839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8E0F-3E2A-9279-CE89-B6E9C42E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cdf</a:t>
            </a:r>
            <a:r>
              <a:rPr lang="en-US" altLang="zh-CN" dirty="0"/>
              <a:t> and pdf and probability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1A1BD4-B79B-DA89-E51C-FA089593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42" y="1147794"/>
            <a:ext cx="8991600" cy="3771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A0938D-26B3-F777-C0B2-90703E94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277" y="5205259"/>
            <a:ext cx="5361176" cy="8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D37AA-8910-EB6B-A399-2E5E4A52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cdf</a:t>
            </a:r>
            <a:r>
              <a:rPr lang="en-US" altLang="zh-CN" dirty="0"/>
              <a:t> and pdf and probability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B7EFE2-F8D7-4E9C-04A1-76C8F30D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" y="1484179"/>
            <a:ext cx="11273280" cy="9581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2BCC5E-7DAE-5E0C-6450-63463BDE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2" y="3316232"/>
            <a:ext cx="11644792" cy="10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7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5EDC4-3125-F913-F343-54C63A1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均匀分布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64FF6-4172-B168-0D9A-35D3FC5A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9" y="1159561"/>
            <a:ext cx="9443669" cy="49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8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107</Words>
  <Application>Microsoft Office PowerPoint</Application>
  <PresentationFormat>宽屏</PresentationFormat>
  <Paragraphs>30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Songti SC Black</vt:lpstr>
      <vt:lpstr>Songti SC Bold</vt:lpstr>
      <vt:lpstr>等线</vt:lpstr>
      <vt:lpstr>等线 Light</vt:lpstr>
      <vt:lpstr>kaiti</vt:lpstr>
      <vt:lpstr>思源黑体 CN Bold</vt:lpstr>
      <vt:lpstr>Arial</vt:lpstr>
      <vt:lpstr>Times New Roman</vt:lpstr>
      <vt:lpstr>Office 主题​​</vt:lpstr>
      <vt:lpstr>概率论与数理统计</vt:lpstr>
      <vt:lpstr>PowerPoint 演示文稿</vt:lpstr>
      <vt:lpstr>cdf v.s. pdf</vt:lpstr>
      <vt:lpstr>pdf</vt:lpstr>
      <vt:lpstr>pdf</vt:lpstr>
      <vt:lpstr>pdf</vt:lpstr>
      <vt:lpstr>cdf and pdf and probability </vt:lpstr>
      <vt:lpstr>cdf and pdf and probability </vt:lpstr>
      <vt:lpstr>均匀分布</vt:lpstr>
      <vt:lpstr>PowerPoint 演示文稿</vt:lpstr>
      <vt:lpstr>指数分布</vt:lpstr>
      <vt:lpstr>PowerPoint 演示文稿</vt:lpstr>
      <vt:lpstr>指数分布</vt:lpstr>
      <vt:lpstr>PowerPoint 演示文稿</vt:lpstr>
      <vt:lpstr>指数分布</vt:lpstr>
      <vt:lpstr>正态分布</vt:lpstr>
      <vt:lpstr>正态分布</vt:lpstr>
      <vt:lpstr>正态分布</vt:lpstr>
      <vt:lpstr>正态分布</vt:lpstr>
      <vt:lpstr>Gamma 分布</vt:lpstr>
      <vt:lpstr>Gamma 分布</vt:lpstr>
      <vt:lpstr>PowerPoint 演示文稿</vt:lpstr>
      <vt:lpstr>Beta 分布</vt:lpstr>
      <vt:lpstr>Weibull 分布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2</cp:revision>
  <dcterms:created xsi:type="dcterms:W3CDTF">2023-09-15T07:09:16Z</dcterms:created>
  <dcterms:modified xsi:type="dcterms:W3CDTF">2023-09-18T01:42:04Z</dcterms:modified>
</cp:coreProperties>
</file>