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4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4" r:id="rId21"/>
    <p:sldId id="345" r:id="rId22"/>
    <p:sldId id="34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07:20:47.9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1,'1308'0,"-1265"2,1 2,47 10,30 4,249 2,2-17,-12 0,-2 18,64 1,-133-24,151 3,-242 9,33 1,-68-11,209 7,107 7,-132 7,-63-1,113-18,-263-3,-111 2,44 8,4 0,210-6,-193-4,-40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07:20:50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0,'106'0,"453"8,-438-3,797 48,73 5,-792-50,994 28,-53 14,-1108-49,366 34,87 5,-130-17,-112-4,3-2,226 10,480-24,-500-5,-365 1,-4 0,98 11,297 25,263-35,-331-1,-31-31,-368 31,27-4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07:20:53.6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1,'27'1,"-1"1,32 7,-8-1,453 31,-283-27,441 23,-367-14,-156-13,1577 83,-1385-77,388 14,3-20,-568 0,-51-1,663-1,-459-7,69 1,-340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8T07:20:55.4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1,'2678'0,"-2404"19,-49-1,626-11,-565-8,1248 0,-1507 2,48 9,11 0,78-6,40 1,239 8,-420-13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33A9C-315D-47E1-BF7F-368E816FFC3E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EC80A-9AC9-49CA-A670-2F201A3D1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7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858F3-54D2-39ED-32DF-29D565281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25D7EB-3D10-B0A6-2D6A-EE722587C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5C45B-A6AC-C431-9CC7-D470DC1E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50790-EE98-A476-A357-E95463D7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D1789-7ADB-3308-EAFB-1210C1F2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2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BFB43-D910-B191-0086-D2583016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0BB1A-0EBD-D8BF-529C-24E47939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291BB-8169-9F10-0420-58D21A57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05324-E007-86D2-FEE7-6461C4F6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3703D-348F-87BF-6C16-FBE12E7F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6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F56088-682A-502F-DEBE-AE775741A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55B1A-ACC3-1435-346D-2F79042DB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35842-B49A-7B12-068A-CD7711B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5F0D9-5878-1575-074A-EBDAD5E7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8F40D-F6A3-0857-6299-6EF64C00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4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77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251895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8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8814D-1CE7-3E76-2091-02FB231D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9CF81-B479-32BE-161E-54699A51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C276E-E114-4374-F3CC-D6CF7D2D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B3381-4A1F-BBFE-1ECD-E1EE65B4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AC922-B623-CE27-D283-D0019246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2E95A-11D5-9396-F884-E38C98C4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A1BA4-1B7B-1468-62AA-E0101F9D7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8BFAF-D59A-ECF9-B023-D74B9E0D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859D1-27E2-5431-A7AE-72BF79EE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B08E1-E724-29C1-A83F-7B86A119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4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36CD0-F240-A6FC-C83B-6CC918E4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C3E6D-63E0-DB74-1B12-FEBB13119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05AC68-D48A-690B-E642-CD6CB02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1F17E-7B45-53B4-843B-467E81D9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2A233-534E-1CB4-B750-933B5B9C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E36EE4-7942-A334-A421-B0199CCF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0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6246-7ADA-826C-B49F-981A3233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227A3-13F3-865C-FACD-AA8B2BBD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D1961-02EC-262B-18FF-3472E38F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628E8-9438-B7DB-661E-29874B025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CECF5C-84B3-F388-32C7-16C7BFC78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B514F1-C7F9-DA56-32E1-612048F4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53BE5F-3414-4141-6D18-53DF4B6C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667E13-3413-099E-72BD-84368FA6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C0253-7FAD-2099-75F4-052CB049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CE65D9-C563-7D93-358E-84B4F32D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F1AA78-36C2-45FE-131A-59FF7A02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4E63E-CF32-566B-57CC-AABC1F28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E2C64-664E-A6C5-559E-1B81799C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E2FE33-C92D-AE58-D0AA-69E22D11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2E918-3D67-A8DD-4EAF-9C4D7E2D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9122E-FC24-486F-E347-B9C5054C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456F5-5911-3F17-9C07-9E9698F2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C1699-5F36-D37C-DCF6-1B9659842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86CEB-B88F-293F-C31E-975A4B94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49E47-9BED-4FED-2019-183833A1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F2D7C-9618-8D2B-6E55-89F2582F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2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DCC48-6AF3-21BC-B14A-8E88182B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77FD35-3ADC-9A6C-0C3C-23B6182E5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C49BE1-60E6-3A30-8B5C-20A36E31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C29F8-8E92-2C68-4CE1-9BDCCB34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C1347-BB4B-1390-DEEB-5503004D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F36E7-1209-C21E-3D32-74F5D0A8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2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5D7286-7585-4E3A-DE6C-B7A596D3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3ADDF-2EC4-EFF6-627C-7DE8642A5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FD3BC-67A0-FC7E-A31F-79ED6773A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5509-1B93-4FD1-9E26-C1827A71A294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15D59-9637-019E-2C06-251939A50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E9341-2CD6-CD3A-5751-B82FF2823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B500-682A-4E60-A1B1-77423475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1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DF921-BA42-2D29-F1C6-E27CA53F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27E7F1-8D93-1586-74F6-2E8632F8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3" y="0"/>
            <a:ext cx="10873148" cy="26117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BB3180-F3E1-B542-9785-75068D83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14" y="2645093"/>
            <a:ext cx="10679687" cy="32023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05BCD6-2386-DBB8-7B32-FD73D1D7F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064" y="3629978"/>
            <a:ext cx="7587667" cy="10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FB6CB-C4DD-5DA1-2A87-60955BE6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多项分布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9D798B-9EF9-EF2E-062E-CF1B6A92D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09" y="1480184"/>
            <a:ext cx="10637181" cy="36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9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3AB6E-440D-BB07-B608-39B1DDE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多项分布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42E927-48FF-6791-4454-CFBD398C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221738"/>
            <a:ext cx="8162275" cy="8661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B33512-8415-F2F5-3C27-B7FCCCD6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3" y="1920240"/>
            <a:ext cx="11827656" cy="22783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4C8046-FA1C-61DE-2FA9-17AEF57C2E8B}"/>
              </a:ext>
            </a:extLst>
          </p:cNvPr>
          <p:cNvSpPr txBox="1"/>
          <p:nvPr/>
        </p:nvSpPr>
        <p:spPr>
          <a:xfrm>
            <a:off x="8435340" y="493776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对比课本例</a:t>
            </a:r>
            <a:r>
              <a:rPr lang="en-US" altLang="zh-CN" sz="2800" dirty="0"/>
              <a:t>2.4.2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828D69-27D4-7962-96E6-DEC95619005F}"/>
                  </a:ext>
                </a:extLst>
              </p:cNvPr>
              <p:cNvSpPr txBox="1"/>
              <p:nvPr/>
            </p:nvSpPr>
            <p:spPr>
              <a:xfrm>
                <a:off x="365760" y="4648200"/>
                <a:ext cx="5600700" cy="1401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注意这里表达式对应了多项式（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^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展开式中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𝑘𝑛</m:t>
                        </m:r>
                      </m:sup>
                    </m:sSubSup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这项的系数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828D69-27D4-7962-96E6-DEC956190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4648200"/>
                <a:ext cx="5600700" cy="1401153"/>
              </a:xfrm>
              <a:prstGeom prst="rect">
                <a:avLst/>
              </a:prstGeom>
              <a:blipFill>
                <a:blip r:embed="rId4"/>
                <a:stretch>
                  <a:fillRect l="-2176" t="-4803" b="-10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94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EB495-EC3C-C64D-D8D2-C3625BA3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多项分布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B79825-DA63-17F4-D07C-CD157893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624012"/>
            <a:ext cx="10623442" cy="3946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9A01493-478D-81C1-A965-42ECBC692BC1}"/>
              </a:ext>
            </a:extLst>
          </p:cNvPr>
          <p:cNvSpPr txBox="1"/>
          <p:nvPr/>
        </p:nvSpPr>
        <p:spPr>
          <a:xfrm>
            <a:off x="8197741" y="530861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对比课本例</a:t>
            </a:r>
            <a:r>
              <a:rPr lang="en-US" altLang="zh-CN" sz="2800" dirty="0"/>
              <a:t>2.4.3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163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FB6CB-C4DD-5DA1-2A87-60955BE6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23653E-714D-1831-D09E-1AF11802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5" y="100012"/>
            <a:ext cx="11754245" cy="45939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7832A6-73D3-5A78-07CA-50D353181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" y="4693920"/>
            <a:ext cx="9132346" cy="12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0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3AB6E-440D-BB07-B608-39B1DDE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连续型随机向量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803C13-4329-E364-BCA4-392C7016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14" y="1718310"/>
            <a:ext cx="11351215" cy="27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EB495-EC3C-C64D-D8D2-C3625BA3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连续型随机向量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B87762-F1EA-8D5D-E4AE-C5F370AB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355407"/>
            <a:ext cx="11612928" cy="43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7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FB6CB-C4DD-5DA1-2A87-60955BE6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二维连续型随机向量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F736F6-4B61-E9EC-1A71-647AB933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12" y="923897"/>
            <a:ext cx="5639753" cy="1184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42CDB0-919B-2983-D46D-573BC293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00" y="2708954"/>
            <a:ext cx="3225419" cy="8877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70A756-C343-664A-7996-71A26D2F9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319" y="2785864"/>
            <a:ext cx="7926161" cy="8877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EADB21-459F-6E89-5059-48E94B303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054" y="3390275"/>
            <a:ext cx="3070148" cy="1184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1C77CC-8C10-7256-D6DD-841B33A67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88" y="5187146"/>
            <a:ext cx="4093531" cy="1184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E9E028-A3EA-8172-C999-C539B6BC8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184" y="4875921"/>
            <a:ext cx="4376085" cy="14954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25D18B2-B711-F4DB-3934-6358C43B545F}"/>
              </a:ext>
            </a:extLst>
          </p:cNvPr>
          <p:cNvSpPr txBox="1"/>
          <p:nvPr/>
        </p:nvSpPr>
        <p:spPr>
          <a:xfrm>
            <a:off x="879255" y="12496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联合分布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694063-2495-5B86-5E4B-AB1E1797DCDF}"/>
              </a:ext>
            </a:extLst>
          </p:cNvPr>
          <p:cNvSpPr txBox="1"/>
          <p:nvPr/>
        </p:nvSpPr>
        <p:spPr>
          <a:xfrm>
            <a:off x="762000" y="2284408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X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的边缘（累积）分布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C4AD6C-8C11-58A9-058E-29120C02F1F5}"/>
              </a:ext>
            </a:extLst>
          </p:cNvPr>
          <p:cNvSpPr txBox="1"/>
          <p:nvPr/>
        </p:nvSpPr>
        <p:spPr>
          <a:xfrm>
            <a:off x="7432120" y="4515560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Y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的边缘（概率）密度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95B85E-ACAB-47FE-91C6-88B516AE7E60}"/>
              </a:ext>
            </a:extLst>
          </p:cNvPr>
          <p:cNvSpPr txBox="1"/>
          <p:nvPr/>
        </p:nvSpPr>
        <p:spPr>
          <a:xfrm>
            <a:off x="688658" y="4574475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X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的边缘（概率）密度</a:t>
            </a:r>
          </a:p>
        </p:txBody>
      </p:sp>
    </p:spTree>
    <p:extLst>
      <p:ext uri="{BB962C8B-B14F-4D97-AF65-F5344CB8AC3E}">
        <p14:creationId xmlns:p14="http://schemas.microsoft.com/office/powerpoint/2010/main" val="96510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3AB6E-440D-BB07-B608-39B1DDE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二维连续型随机向量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317C2F-C63D-5EEF-4EAF-44364144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" y="1028700"/>
            <a:ext cx="9278025" cy="26527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BAD742-A071-96E2-C35A-ABA49C2A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4" y="3429000"/>
            <a:ext cx="8029833" cy="20278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47A37A-49DC-AB58-7126-D3CEA3B2A2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7"/>
          <a:stretch/>
        </p:blipFill>
        <p:spPr>
          <a:xfrm>
            <a:off x="2636520" y="5454015"/>
            <a:ext cx="7365644" cy="9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EB495-EC3C-C64D-D8D2-C3625BA3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二维连续型随机向量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06727D-D2BF-2AD3-770B-AF0D917D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97" y="1465128"/>
            <a:ext cx="11769210" cy="31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随机向量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E3E50-14A6-C629-03F1-E3633E7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多维均匀分布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C81E41-E207-6B9A-AB12-813E82AD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0" y="1288240"/>
            <a:ext cx="11573016" cy="28826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13D076-9731-AB2E-8AB3-57D74025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420" y="4527232"/>
            <a:ext cx="9471916" cy="14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FEE2-1852-8EC1-1F0E-04A81AE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二元正态分布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2D4973-BA33-2CA7-E425-205A89460182}"/>
              </a:ext>
            </a:extLst>
          </p:cNvPr>
          <p:cNvGrpSpPr/>
          <p:nvPr/>
        </p:nvGrpSpPr>
        <p:grpSpPr>
          <a:xfrm>
            <a:off x="4151946" y="277884"/>
            <a:ext cx="4425715" cy="750816"/>
            <a:chOff x="2936680" y="1443744"/>
            <a:chExt cx="2914650" cy="4381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DB9200-F7C5-E3B4-6A5B-E4735DE49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8705" y="1443744"/>
              <a:ext cx="1952625" cy="4381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1D69B52-79CB-B15E-D925-643AD90DD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6680" y="1443744"/>
              <a:ext cx="962025" cy="419100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5C42094-B3F8-5A90-E806-B8945C8BB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" y="1457642"/>
            <a:ext cx="10883563" cy="10905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AE8756-B28D-87B1-575D-79EFBED32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60" y="3594181"/>
            <a:ext cx="4019868" cy="9955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3892F29-8A76-D197-FBE3-D839888EAFEF}"/>
              </a:ext>
            </a:extLst>
          </p:cNvPr>
          <p:cNvSpPr txBox="1"/>
          <p:nvPr/>
        </p:nvSpPr>
        <p:spPr>
          <a:xfrm>
            <a:off x="660399" y="29771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边缘密度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A230067-2E86-59C7-C5F4-704443F6A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828" y="3662085"/>
            <a:ext cx="3822868" cy="8804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B3B1AF2-D556-5E26-809D-91FBA3E5C3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22"/>
          <a:stretch/>
        </p:blipFill>
        <p:spPr>
          <a:xfrm>
            <a:off x="930960" y="5042181"/>
            <a:ext cx="2243883" cy="7163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925F45B-C456-9879-ADA8-5ED81A9B08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52" t="20963"/>
          <a:stretch/>
        </p:blipFill>
        <p:spPr>
          <a:xfrm>
            <a:off x="4098851" y="5237273"/>
            <a:ext cx="2212508" cy="58539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E5F029B-ABC1-AFAE-055F-6E0252CE4FEE}"/>
              </a:ext>
            </a:extLst>
          </p:cNvPr>
          <p:cNvSpPr txBox="1"/>
          <p:nvPr/>
        </p:nvSpPr>
        <p:spPr>
          <a:xfrm>
            <a:off x="9309181" y="3588396"/>
            <a:ext cx="2548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建议自行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手动验证一下</a:t>
            </a:r>
          </a:p>
        </p:txBody>
      </p:sp>
    </p:spTree>
    <p:extLst>
      <p:ext uri="{BB962C8B-B14F-4D97-AF65-F5344CB8AC3E}">
        <p14:creationId xmlns:p14="http://schemas.microsoft.com/office/powerpoint/2010/main" val="45585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3418-C78F-C51F-64CE-910D8552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CC6146-40E1-555E-7557-A603B0E0F417}"/>
              </a:ext>
            </a:extLst>
          </p:cNvPr>
          <p:cNvSpPr txBox="1"/>
          <p:nvPr/>
        </p:nvSpPr>
        <p:spPr>
          <a:xfrm>
            <a:off x="820010" y="1445342"/>
            <a:ext cx="8093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P93</a:t>
            </a:r>
            <a:r>
              <a:rPr lang="zh-CN" altLang="en-US" sz="2800" dirty="0"/>
              <a:t>：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， </a:t>
            </a:r>
            <a:r>
              <a:rPr lang="en-US" altLang="zh-CN" sz="2800" dirty="0"/>
              <a:t>10</a:t>
            </a:r>
            <a:r>
              <a:rPr lang="zh-CN" altLang="en-US" sz="2800" dirty="0"/>
              <a:t>， </a:t>
            </a:r>
            <a:r>
              <a:rPr lang="en-US" altLang="zh-CN" sz="2800" dirty="0"/>
              <a:t>14</a:t>
            </a:r>
            <a:r>
              <a:rPr lang="zh-CN" altLang="en-US" sz="2800" dirty="0"/>
              <a:t>， </a:t>
            </a:r>
            <a:r>
              <a:rPr lang="en-US" altLang="zh-CN" sz="2800" dirty="0"/>
              <a:t>15</a:t>
            </a:r>
            <a:r>
              <a:rPr lang="zh-CN" altLang="en-US" sz="2800" dirty="0"/>
              <a:t>， </a:t>
            </a:r>
            <a:r>
              <a:rPr lang="en-US" altLang="zh-CN" sz="2800" dirty="0"/>
              <a:t>18</a:t>
            </a:r>
            <a:r>
              <a:rPr lang="zh-CN" altLang="en-US" sz="2800" dirty="0"/>
              <a:t>， </a:t>
            </a:r>
            <a:r>
              <a:rPr lang="en-US" altLang="zh-CN" sz="2800" dirty="0"/>
              <a:t>19</a:t>
            </a:r>
            <a:r>
              <a:rPr lang="zh-CN" altLang="en-US" sz="2800" dirty="0"/>
              <a:t>，</a:t>
            </a:r>
            <a:r>
              <a:rPr lang="en-US" altLang="zh-CN" sz="2800" dirty="0"/>
              <a:t>24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36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DA3C-31E6-3278-DF53-74DC93FF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随机向量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08487AF-D99D-781B-894B-913A6AD31745}"/>
              </a:ext>
            </a:extLst>
          </p:cNvPr>
          <p:cNvGrpSpPr/>
          <p:nvPr/>
        </p:nvGrpSpPr>
        <p:grpSpPr>
          <a:xfrm>
            <a:off x="660398" y="1259521"/>
            <a:ext cx="7272021" cy="1072199"/>
            <a:chOff x="784860" y="1453515"/>
            <a:chExt cx="5836920" cy="71993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4D0960B-8517-11FD-912D-EB8D6B012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860" y="1453515"/>
              <a:ext cx="4366260" cy="33136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53E3154-06B0-E7F1-AAD8-9390FD3E5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03" r="24265" b="75841"/>
            <a:stretch/>
          </p:blipFill>
          <p:spPr>
            <a:xfrm>
              <a:off x="784860" y="1842082"/>
              <a:ext cx="5836920" cy="331369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ED7F1CE-01DB-082C-ABC9-67EF2AB89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32"/>
          <a:stretch/>
        </p:blipFill>
        <p:spPr>
          <a:xfrm>
            <a:off x="211328" y="2562540"/>
            <a:ext cx="11769343" cy="15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CE2A-2201-D2FF-4ECD-A0A13E57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联合分布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58FBCF-AC35-1F02-134E-4FB26CFF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251584"/>
            <a:ext cx="10207845" cy="1644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A85737-5FC4-C5AE-A16A-2E7D059A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9" y="3429000"/>
            <a:ext cx="10585361" cy="21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4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6BB33-18C1-3CC2-2E3C-26EC91D1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边缘分布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58CD46-B030-9619-CE29-B09C9B27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203007"/>
            <a:ext cx="10279789" cy="20507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705C75-E74F-C009-6AC9-574FA771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" y="3093720"/>
            <a:ext cx="3856673" cy="6901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8EFAD4-E584-99E3-F6E8-F1E5E264D0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4" t="26667"/>
          <a:stretch/>
        </p:blipFill>
        <p:spPr>
          <a:xfrm>
            <a:off x="926243" y="4229100"/>
            <a:ext cx="3714337" cy="609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6A1D43-0AE7-641A-FA20-B83BFE41D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580" y="4106227"/>
            <a:ext cx="3271525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0EA40-FA50-FD03-F595-D2823968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A57C77-876E-4C83-D234-6DCA81C8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51" y="2138179"/>
            <a:ext cx="8794497" cy="30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4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50754-1F3B-9D58-8C44-B0420254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离散型随机向量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68E1E0-7839-7A54-4154-C76D44AD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1258252"/>
            <a:ext cx="11757660" cy="3138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D4D7BD-9A05-5D46-6410-F76F3D2C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02" y="4397127"/>
            <a:ext cx="8460760" cy="18741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0CDBBE4-E719-AD52-11AF-91A566259219}"/>
                  </a:ext>
                </a:extLst>
              </p14:cNvPr>
              <p14:cNvContentPartPr/>
              <p14:nvPr/>
            </p14:nvContentPartPr>
            <p14:xfrm>
              <a:off x="9044760" y="1683960"/>
              <a:ext cx="2664720" cy="766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0CDBBE4-E719-AD52-11AF-91A5662592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0760" y="1576320"/>
                <a:ext cx="27723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E4D6A78-E186-B6A6-7FB3-D35225D4CCF9}"/>
                  </a:ext>
                </a:extLst>
              </p14:cNvPr>
              <p14:cNvContentPartPr/>
              <p14:nvPr/>
            </p14:nvContentPartPr>
            <p14:xfrm>
              <a:off x="571080" y="2087880"/>
              <a:ext cx="4057560" cy="1530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E4D6A78-E186-B6A6-7FB3-D35225D4CC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440" y="1979880"/>
                <a:ext cx="41652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96DC7A3-9822-B986-D207-28D00202A089}"/>
                  </a:ext>
                </a:extLst>
              </p14:cNvPr>
              <p14:cNvContentPartPr/>
              <p14:nvPr/>
            </p14:nvContentPartPr>
            <p14:xfrm>
              <a:off x="8595480" y="3497280"/>
              <a:ext cx="2590920" cy="1076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96DC7A3-9822-B986-D207-28D00202A0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1480" y="3389640"/>
                <a:ext cx="26985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EFEA0C2-50AF-57B2-3B61-AF754D6F9C87}"/>
                  </a:ext>
                </a:extLst>
              </p14:cNvPr>
              <p14:cNvContentPartPr/>
              <p14:nvPr/>
            </p14:nvContentPartPr>
            <p14:xfrm>
              <a:off x="8900040" y="4084080"/>
              <a:ext cx="2473560" cy="309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EFEA0C2-50AF-57B2-3B61-AF754D6F9C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46400" y="3976440"/>
                <a:ext cx="258120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44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60966-7FD7-51F1-1DB6-553910F8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列联表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BFD9EE-3584-5296-1C50-B0E61427A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8" y="915130"/>
            <a:ext cx="8898948" cy="53637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F4D6A2-D2CF-BA3F-D0E1-5B089E01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690" y="98790"/>
            <a:ext cx="4409756" cy="11432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63ECFA-2570-D83B-1C07-FB5440301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10" y="1248187"/>
            <a:ext cx="3305922" cy="10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2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05764-3482-9B03-E217-FC8C4E6B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列联表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58099B-3DA4-903F-3D51-27A794CA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17" y="1301114"/>
            <a:ext cx="10277966" cy="45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155</Words>
  <Application>Microsoft Office PowerPoint</Application>
  <PresentationFormat>宽屏</PresentationFormat>
  <Paragraphs>40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Songti SC Black</vt:lpstr>
      <vt:lpstr>Songti SC Bold</vt:lpstr>
      <vt:lpstr>等线</vt:lpstr>
      <vt:lpstr>等线 Light</vt:lpstr>
      <vt:lpstr>kaiti</vt:lpstr>
      <vt:lpstr>思源黑体 CN Bold</vt:lpstr>
      <vt:lpstr>Arial</vt:lpstr>
      <vt:lpstr>Cambria Math</vt:lpstr>
      <vt:lpstr>Times New Roman</vt:lpstr>
      <vt:lpstr>Office 主题​​</vt:lpstr>
      <vt:lpstr>概率论与数理统计</vt:lpstr>
      <vt:lpstr>PowerPoint 演示文稿</vt:lpstr>
      <vt:lpstr>随机向量</vt:lpstr>
      <vt:lpstr>联合分布</vt:lpstr>
      <vt:lpstr>边缘分布</vt:lpstr>
      <vt:lpstr>PowerPoint 演示文稿</vt:lpstr>
      <vt:lpstr>离散型随机向量</vt:lpstr>
      <vt:lpstr>列联表</vt:lpstr>
      <vt:lpstr>列联表</vt:lpstr>
      <vt:lpstr>PowerPoint 演示文稿</vt:lpstr>
      <vt:lpstr>多项分布</vt:lpstr>
      <vt:lpstr>多项分布</vt:lpstr>
      <vt:lpstr>多项分布</vt:lpstr>
      <vt:lpstr>PowerPoint 演示文稿</vt:lpstr>
      <vt:lpstr>连续型随机向量</vt:lpstr>
      <vt:lpstr>连续型随机向量</vt:lpstr>
      <vt:lpstr>二维连续型随机向量</vt:lpstr>
      <vt:lpstr>二维连续型随机向量</vt:lpstr>
      <vt:lpstr>二维连续型随机向量</vt:lpstr>
      <vt:lpstr>多维均匀分布</vt:lpstr>
      <vt:lpstr>二元正态分布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7</cp:revision>
  <dcterms:created xsi:type="dcterms:W3CDTF">2023-09-18T06:43:48Z</dcterms:created>
  <dcterms:modified xsi:type="dcterms:W3CDTF">2023-09-19T12:02:24Z</dcterms:modified>
</cp:coreProperties>
</file>