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28" r:id="rId11"/>
    <p:sldId id="335" r:id="rId12"/>
    <p:sldId id="337" r:id="rId13"/>
    <p:sldId id="336" r:id="rId14"/>
    <p:sldId id="338" r:id="rId15"/>
    <p:sldId id="350" r:id="rId16"/>
    <p:sldId id="340" r:id="rId17"/>
    <p:sldId id="339" r:id="rId18"/>
    <p:sldId id="341" r:id="rId19"/>
    <p:sldId id="342" r:id="rId20"/>
    <p:sldId id="347" r:id="rId21"/>
    <p:sldId id="343" r:id="rId22"/>
    <p:sldId id="344" r:id="rId23"/>
    <p:sldId id="345" r:id="rId24"/>
    <p:sldId id="346" r:id="rId25"/>
    <p:sldId id="348" r:id="rId26"/>
    <p:sldId id="349" r:id="rId27"/>
    <p:sldId id="35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4C148-B5E1-4E32-8CC8-DDE2B342D926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7CFD-FF6E-49C0-8760-2894DB471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6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1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80DF2-37B0-5CDC-5E81-BE9A31A6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F4B1F-E079-A4D0-642D-8D75A274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0D715-4D44-4AAF-5759-6A33E346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943CF-61AA-CC2F-24A8-007F260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42EE1-FB1E-EE46-A0E8-7BE766B2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071E-281C-252B-3A35-CEC8A8D6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B04C1-B0D8-EDC8-C401-8B5CD6BE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4C94-7929-B7F6-169C-C1048A4E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96EE4-2717-45A8-5766-788714C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3891-6DBF-3FA9-D696-D472BC5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E5A7C-3BA7-85AC-EFBE-AD4FD835B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CA40D-710F-842A-2F25-EDA13F80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CCD8C-2F3B-07FD-5496-2F38649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09BA3-5247-7E2A-3AF2-797DB962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9E8BA-8411-755F-5BF7-B600F24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8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46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45960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10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7D242-26BD-824D-8248-89C00425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96FDA-58F8-42AE-6F30-841CA2D9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97571-3BC1-45B6-0640-EF4CB5F1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E4860-B66A-ECB1-BE31-C1E46096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BC425-CAAB-1098-9637-1B7B1DF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CFA0A-2221-B381-2CAF-5591953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8A89D-3154-B352-2270-473ACA61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E2DF-C40D-C4CE-F42E-5C633F5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603D2-594D-4BAF-AD2C-CDF5E5E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AB82E-CADE-4822-D1ED-E743466B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57534-E047-4332-1081-202A5C70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B19C2-A537-3FC5-EFAA-37A98474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D5C5C-75E7-2AF4-44CB-EAC2BF2D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759DB-7BA9-DBEE-45DB-3AA27EF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EDB46-4FB1-F210-B9B2-483542D1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69E38-589F-EE7C-A44D-DFF63C96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AE8C0-A182-4486-F0BD-CD7A7351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95EF0-8039-37E9-F669-BA474CCF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A3EB2-137F-BC1B-F327-C537BB04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44C68-9217-384A-3A15-D2D5F8637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3BDB7-C1B0-F4BA-92F1-B8B6A8B01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E6EC8-0BC5-0833-7C3A-DAB78668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0FDDD-0FA9-C4CA-3242-597E8E45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33427D-0952-BE5C-0508-7C87913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9956-14A5-2C47-21E1-0D3B8836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E2A51-5E4D-39A9-8F59-257ABA79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1A9261-6D5F-9823-19A9-11225FFD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B0AA8-D638-57A6-64D4-40C4725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B68131-BDE5-1599-1E80-0EF40C04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90107-898D-C75D-07B6-16CF3CC8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527B0-069F-F59B-E4C0-CA8666EE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5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E9F9-EB69-644F-06CB-AA07A12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DFB4A-54DD-8DBF-8DE7-1694E482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4D076-1477-1A22-A9D0-124C671B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13AD9-F93C-22F7-1C35-94305CCF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765EF-8A6A-5579-66E3-B50A185C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E23A7-76FE-8AC5-D8A2-D7D05B06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9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B67A1-A2A4-FD63-2F97-95E9B513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734AA-A33F-8987-B301-5B822A886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15A0B-49CB-C6E9-07D0-956C1D84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13718-75FE-1300-FF26-259DD930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28D51-4CAE-0ECE-D81D-F7C461CD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3A268-FC04-640D-544F-EDC9096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2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3DD87E-9CA6-5887-3903-772D0683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3DB4A-BF0E-3243-F6CE-10A414BF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5325F-F594-2C9C-1B57-E6A6826F5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F564-DCE0-4AE0-BB03-5AF47CE275E7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00BC3-F9CD-92EF-9773-5FE4D35E4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9A1C-971E-AADD-862C-674B6247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1270-53FD-4C0C-8C10-9C95914EA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独立性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9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E44DD-3C89-B5C3-730C-62EA3B01FE0E}"/>
              </a:ext>
            </a:extLst>
          </p:cNvPr>
          <p:cNvSpPr txBox="1"/>
          <p:nvPr/>
        </p:nvSpPr>
        <p:spPr>
          <a:xfrm>
            <a:off x="660399" y="129196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回顾之前关于事件独立性的定义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16DEF-234C-4FC6-8567-D9D53FB6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52" y="1908788"/>
            <a:ext cx="3616857" cy="6695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48A1CC-BEC7-A42D-DDBA-4E7D4FDD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36998"/>
            <a:ext cx="10363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05" y="1284472"/>
            <a:ext cx="9176769" cy="66357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764A4-D5C5-C81B-4E75-F362DB07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5" y="1051498"/>
            <a:ext cx="8921439" cy="30535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EC1B0A-4DD9-F97B-7C7E-7CF8B7B4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0" y="4231835"/>
            <a:ext cx="4554423" cy="8701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9FE484-EDF8-4A3D-0427-D1C1B3DC6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921" y="5101989"/>
            <a:ext cx="6156285" cy="911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D818AD-C265-610D-7BE1-66969C5C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271" y="4444933"/>
            <a:ext cx="3382287" cy="7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D0554-3B28-ABEC-0171-23912B36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9" y="57737"/>
            <a:ext cx="10919851" cy="28042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BE79FA-01A4-6EB3-6BC6-AB6F31B8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5" y="3076575"/>
            <a:ext cx="11039477" cy="3781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6B13DF-243E-4370-1937-CD22F01D3DC2}"/>
              </a:ext>
            </a:extLst>
          </p:cNvPr>
          <p:cNvSpPr txBox="1"/>
          <p:nvPr/>
        </p:nvSpPr>
        <p:spPr>
          <a:xfrm>
            <a:off x="7042697" y="1114236"/>
            <a:ext cx="4317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可以允许在一个“面积</a:t>
            </a:r>
            <a:r>
              <a:rPr lang="en-US" altLang="zh-CN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=0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”的集合上不成立</a:t>
            </a:r>
          </a:p>
        </p:txBody>
      </p:sp>
    </p:spTree>
    <p:extLst>
      <p:ext uri="{BB962C8B-B14F-4D97-AF65-F5344CB8AC3E}">
        <p14:creationId xmlns:p14="http://schemas.microsoft.com/office/powerpoint/2010/main" val="34963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FE86B9-8911-D8AE-DF2F-2F632050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64518"/>
            <a:ext cx="10871202" cy="2192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20D846-139B-EB86-1DC7-1003748D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0" y="2488405"/>
            <a:ext cx="11203438" cy="1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7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B2BD-B716-EA6B-EF30-AF2FEA1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两两独立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相互独立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33DDE2-BD15-1ABE-F0B2-6BCD76CDD954}"/>
                  </a:ext>
                </a:extLst>
              </p:cNvPr>
              <p:cNvSpPr txBox="1"/>
              <p:nvPr/>
            </p:nvSpPr>
            <p:spPr>
              <a:xfrm>
                <a:off x="206228" y="1243430"/>
                <a:ext cx="11469026" cy="477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显然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个随机变量取值范围都是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{-1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 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1}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。且取值对应概率都是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1/2.</a:t>
                </a: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两两独立需要验证三对情况，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</a:p>
              <a:p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第一个情况已告知相互独立，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后两种验证是类似的，现以其中一种为例：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=−1)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不相互独立是因为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显然不是三个对应边缘概率的乘积。（注意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这一条件）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33DDE2-BD15-1ABE-F0B2-6BCD76CD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8" y="1243430"/>
                <a:ext cx="11469026" cy="4776949"/>
              </a:xfrm>
              <a:prstGeom prst="rect">
                <a:avLst/>
              </a:prstGeom>
              <a:blipFill>
                <a:blip r:embed="rId2"/>
                <a:stretch>
                  <a:fillRect l="-1116" t="-1403" b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7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独立性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6B663-34E8-D909-883F-A2B53D68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3" y="1980931"/>
            <a:ext cx="11052607" cy="26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64D17-DF4E-2713-9ACA-D5559927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9" y="1663268"/>
            <a:ext cx="10431331" cy="4023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D48386-3FEF-3816-4A4A-F30C5029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365125"/>
            <a:ext cx="10790928" cy="9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二项分布的加法定理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08E90-E6D8-0641-18CA-EB263D7F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2" y="1123580"/>
            <a:ext cx="10673418" cy="1778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A937DC-545C-2EC8-9003-514D1E78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2997363"/>
            <a:ext cx="10335615" cy="32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Poisson</a:t>
            </a:r>
            <a:r>
              <a:rPr lang="zh-CN" altLang="en-US" dirty="0"/>
              <a:t>分布的加法定理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DABA34-A349-8DE5-5CD1-DFC63EBE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3" y="1252163"/>
            <a:ext cx="10843543" cy="47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条件概率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1FB8-D601-7A9D-3577-668D29ED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事件独立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随机变量独立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0A051-DF76-53D7-4738-91D1E9E5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8" y="1265413"/>
            <a:ext cx="10654564" cy="2412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2972E-BDAF-0E2A-9F42-9F3D24F1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5" y="4139135"/>
            <a:ext cx="10515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独立性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A3576-6274-FE1F-B5E0-0B3A4565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6" y="1028700"/>
            <a:ext cx="10487025" cy="1619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C22F7F-4C60-02FB-1830-F49D96283F37}"/>
                  </a:ext>
                </a:extLst>
              </p:cNvPr>
              <p:cNvSpPr txBox="1"/>
              <p:nvPr/>
            </p:nvSpPr>
            <p:spPr>
              <a:xfrm>
                <a:off x="867949" y="2773434"/>
                <a:ext cx="10039957" cy="14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先计算边缘密度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0" dirty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800" i="0" dirty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C22F7F-4C60-02FB-1830-F49D9628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49" y="2773434"/>
                <a:ext cx="10039957" cy="1475597"/>
              </a:xfrm>
              <a:prstGeom prst="rect">
                <a:avLst/>
              </a:prstGeom>
              <a:blipFill>
                <a:blip r:embed="rId3"/>
                <a:stretch>
                  <a:fillRect l="-1214" t="-5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545551-DA43-B17E-DCF4-9AA598D97331}"/>
                  </a:ext>
                </a:extLst>
              </p:cNvPr>
              <p:cNvSpPr txBox="1"/>
              <p:nvPr/>
            </p:nvSpPr>
            <p:spPr>
              <a:xfrm>
                <a:off x="867949" y="4688202"/>
                <a:ext cx="4305785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同理易得：</a:t>
                </a:r>
                <a:r>
                  <a:rPr lang="en-US" altLang="zh-CN" sz="2800" b="0" dirty="0"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545551-DA43-B17E-DCF4-9AA598D9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49" y="4688202"/>
                <a:ext cx="4305785" cy="734945"/>
              </a:xfrm>
              <a:prstGeom prst="rect">
                <a:avLst/>
              </a:prstGeom>
              <a:blipFill>
                <a:blip r:embed="rId4"/>
                <a:stretch>
                  <a:fillRect l="-282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3B5302-7906-9A7A-ABA8-B701FF304802}"/>
                  </a:ext>
                </a:extLst>
              </p:cNvPr>
              <p:cNvSpPr txBox="1"/>
              <p:nvPr/>
            </p:nvSpPr>
            <p:spPr>
              <a:xfrm>
                <a:off x="5824629" y="4333409"/>
                <a:ext cx="5714509" cy="143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显然有</a:t>
                </a:r>
                <a:r>
                  <a:rPr lang="en-US" altLang="zh-CN" sz="2800" b="0" dirty="0"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3B5302-7906-9A7A-ABA8-B701FF30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29" y="4333409"/>
                <a:ext cx="5714509" cy="1433149"/>
              </a:xfrm>
              <a:prstGeom prst="rect">
                <a:avLst/>
              </a:prstGeom>
              <a:blipFill>
                <a:blip r:embed="rId5"/>
                <a:stretch>
                  <a:fillRect l="-2132" b="-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66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1EC34-B772-E5A5-2855-28760A3A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86517"/>
            <a:ext cx="10706100" cy="1152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C74D03-CE9E-955D-D50B-080CCBB9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7" y="2536784"/>
            <a:ext cx="5558667" cy="1789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FDE2FF-4F9E-FC8E-06C0-016B8C873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984" y="3031196"/>
            <a:ext cx="4931341" cy="1223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8C7FBA-60FF-905D-6D4D-E932DB616F27}"/>
              </a:ext>
            </a:extLst>
          </p:cNvPr>
          <p:cNvSpPr txBox="1"/>
          <p:nvPr/>
        </p:nvSpPr>
        <p:spPr>
          <a:xfrm>
            <a:off x="6736634" y="2536784"/>
            <a:ext cx="190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边缘分布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6828F4-5051-F820-6950-4C820842BC71}"/>
                  </a:ext>
                </a:extLst>
              </p:cNvPr>
              <p:cNvSpPr txBox="1"/>
              <p:nvPr/>
            </p:nvSpPr>
            <p:spPr>
              <a:xfrm>
                <a:off x="779236" y="1653335"/>
                <a:ext cx="8435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从之前我们的计算结果易得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𝑌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6828F4-5051-F820-6950-4C820842B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6" y="1653335"/>
                <a:ext cx="8435556" cy="523220"/>
              </a:xfrm>
              <a:prstGeom prst="rect">
                <a:avLst/>
              </a:prstGeom>
              <a:blipFill>
                <a:blip r:embed="rId5"/>
                <a:stretch>
                  <a:fillRect l="-1517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3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额外内容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1473A8-EAF4-D5A9-1E23-D0C9097B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7" y="1398208"/>
            <a:ext cx="11767466" cy="40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73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268D2-AC8A-AB0C-F14C-53D8D97D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3" y="1826219"/>
            <a:ext cx="10620818" cy="21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E973F-3EE0-BE8E-6AFF-570CA0D2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18282-4E36-4F9D-A111-2D2450DD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1" y="266299"/>
            <a:ext cx="11328598" cy="54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3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60057-36BC-F8A2-DEBA-3E9E6D32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E8A37-B59E-4C9E-7E3B-7D9F1C2A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7" y="1351045"/>
            <a:ext cx="11109969" cy="11561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AC0D96-647E-339E-97A0-AA0C8D31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7" y="3242526"/>
            <a:ext cx="10641288" cy="10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DDE0-050E-0324-40F4-E0E1369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383FE1-7665-6CEC-79CB-79C825EFA580}"/>
              </a:ext>
            </a:extLst>
          </p:cNvPr>
          <p:cNvSpPr txBox="1"/>
          <p:nvPr/>
        </p:nvSpPr>
        <p:spPr>
          <a:xfrm>
            <a:off x="837708" y="1522034"/>
            <a:ext cx="10353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P94: </a:t>
            </a:r>
            <a:r>
              <a:rPr lang="zh-CN" altLang="en-US" sz="2800" dirty="0"/>
              <a:t>（</a:t>
            </a:r>
            <a:r>
              <a:rPr lang="en-US" altLang="zh-CN" sz="2800" dirty="0"/>
              <a:t>DUE: </a:t>
            </a:r>
            <a:r>
              <a:rPr lang="zh-CN" altLang="en-US" sz="2800" dirty="0"/>
              <a:t>假期结束后的第二</a:t>
            </a:r>
            <a:r>
              <a:rPr lang="zh-CN" altLang="en-US" sz="2800"/>
              <a:t>堂课）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20,  23,  25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30</a:t>
            </a:r>
            <a:r>
              <a:rPr lang="zh-CN" altLang="en-US" sz="2800" dirty="0"/>
              <a:t>， </a:t>
            </a:r>
            <a:r>
              <a:rPr lang="en-US" altLang="zh-CN" sz="2800" dirty="0"/>
              <a:t>34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1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C5EFC1-C152-24CB-008F-F8F5101E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离散型条件分布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7F4E6-6543-DFF5-7991-8AB81B06214F}"/>
              </a:ext>
            </a:extLst>
          </p:cNvPr>
          <p:cNvSpPr txBox="1"/>
          <p:nvPr/>
        </p:nvSpPr>
        <p:spPr>
          <a:xfrm>
            <a:off x="572238" y="127426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回顾介绍随机变量之前条件概率的定义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C9F6F-6F45-CA27-363F-7125DDA2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11" y="1797481"/>
            <a:ext cx="3786865" cy="10977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D22217-0034-610B-B95D-45C2D507CAA6}"/>
              </a:ext>
            </a:extLst>
          </p:cNvPr>
          <p:cNvSpPr txBox="1"/>
          <p:nvPr/>
        </p:nvSpPr>
        <p:spPr>
          <a:xfrm>
            <a:off x="572238" y="2943172"/>
            <a:ext cx="1113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对离散随机变量而言，我们可以依据上式定义相应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条件（概率）分布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EDBFA4-4DC3-FDEF-2905-685CC0F9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71" y="3514318"/>
            <a:ext cx="9582150" cy="1295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EC64B8-BD51-1104-46ED-B503C33D1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54" y="4857644"/>
            <a:ext cx="9658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离散型条件分布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CFD80-1592-7381-D4E7-24865001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5" y="1135380"/>
            <a:ext cx="1045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08DD6-FE9D-C099-EB99-68E7D89E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26" y="188871"/>
            <a:ext cx="10487025" cy="1514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8A7A9D-66C7-65C4-833E-A01559B2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682955"/>
            <a:ext cx="8820189" cy="10037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2E708-2C8E-C473-F370-2F16436C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85" y="2647935"/>
            <a:ext cx="6220586" cy="10037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B0C572-0B03-894F-17E8-2C2F4C10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26" y="3756647"/>
            <a:ext cx="9659176" cy="10037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873238-59AF-392A-D7DA-EB283AA21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894" y="2845614"/>
            <a:ext cx="2236808" cy="644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BB644-0F4E-EFA1-5EAC-64CBF387A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08" y="4865359"/>
            <a:ext cx="7570767" cy="11117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E53CFA1-DFD4-B4CA-7EB2-7AD04F218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8213" y="5241670"/>
            <a:ext cx="3838978" cy="8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连续型条件分布 </a:t>
            </a:r>
            <a:r>
              <a:rPr lang="en-US" altLang="zh-CN" dirty="0"/>
              <a:t>– </a:t>
            </a:r>
            <a:r>
              <a:rPr lang="zh-CN" altLang="en-US" dirty="0"/>
              <a:t>条件概率密度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7B713C-621A-5186-7661-46DB0E91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13" y="1193051"/>
            <a:ext cx="3830196" cy="706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A60419-2CD0-4012-08B1-42DDDB79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43" y="1897467"/>
            <a:ext cx="9163050" cy="1057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F9989F-F695-662D-2416-AFD62BFF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05" y="2964211"/>
            <a:ext cx="7214484" cy="23983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052A9D-5237-3793-A7FD-91D1CB2F2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791" y="4182535"/>
            <a:ext cx="5534025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7487A7-FDBD-F8A1-D298-216F38F15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43" y="5492300"/>
            <a:ext cx="346710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7D522F-32B6-3EA5-5E87-7F21D0AE59B6}"/>
                  </a:ext>
                </a:extLst>
              </p:cNvPr>
              <p:cNvSpPr txBox="1"/>
              <p:nvPr/>
            </p:nvSpPr>
            <p:spPr>
              <a:xfrm>
                <a:off x="4648692" y="1341578"/>
                <a:ext cx="39407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要计算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7D522F-32B6-3EA5-5E87-7F21D0AE5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92" y="1341578"/>
                <a:ext cx="3940769" cy="523220"/>
              </a:xfrm>
              <a:prstGeom prst="rect">
                <a:avLst/>
              </a:prstGeom>
              <a:blipFill>
                <a:blip r:embed="rId7"/>
                <a:stretch>
                  <a:fillRect l="-325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886665-FEFA-37E2-9775-6B6B9F9045B9}"/>
              </a:ext>
            </a:extLst>
          </p:cNvPr>
          <p:cNvGrpSpPr/>
          <p:nvPr/>
        </p:nvGrpSpPr>
        <p:grpSpPr>
          <a:xfrm>
            <a:off x="6493289" y="5460425"/>
            <a:ext cx="4282091" cy="628650"/>
            <a:chOff x="6493289" y="5460425"/>
            <a:chExt cx="4282091" cy="6286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79AE2B1-A9F1-3C81-E23B-C04F9788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8955" y="5460425"/>
              <a:ext cx="1876425" cy="6286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5221B9-4272-34F2-4354-25BFC2880C72}"/>
                </a:ext>
              </a:extLst>
            </p:cNvPr>
            <p:cNvSpPr txBox="1"/>
            <p:nvPr/>
          </p:nvSpPr>
          <p:spPr>
            <a:xfrm>
              <a:off x="6493289" y="55339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rPr>
                <a:t>记作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578A2AC-4102-D00F-7083-B98AFDB7E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43296" y="5460425"/>
              <a:ext cx="1246454" cy="61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DEF696-93D1-30BE-43A2-C9CE2997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145271"/>
            <a:ext cx="11061619" cy="160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7AF72C-DFA5-ED47-BCD2-589B56BB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5" y="1817841"/>
            <a:ext cx="10425285" cy="2217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74067E-1688-569A-93C0-C5355A227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76" y="4388720"/>
            <a:ext cx="8067243" cy="10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A138-B190-A5D1-ECFC-D418EBA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B8502B-FF21-DE82-A5B5-BF4793BA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261937"/>
            <a:ext cx="11061619" cy="16015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70C744-1206-C989-61DF-837B0191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3" y="1917352"/>
            <a:ext cx="5558667" cy="178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CCB98-AF94-544A-E56C-F980757C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90" y="2411764"/>
            <a:ext cx="4931341" cy="12231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A370EA-1291-2471-24FA-A4B2CB074BD4}"/>
              </a:ext>
            </a:extLst>
          </p:cNvPr>
          <p:cNvSpPr txBox="1"/>
          <p:nvPr/>
        </p:nvSpPr>
        <p:spPr>
          <a:xfrm>
            <a:off x="6689440" y="1917352"/>
            <a:ext cx="190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边缘分布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56742A-4C76-EBC1-FF95-74B365C5D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282" y="3838431"/>
            <a:ext cx="8587067" cy="15145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BABC3B-D801-189A-1C94-E3677FE617C2}"/>
              </a:ext>
            </a:extLst>
          </p:cNvPr>
          <p:cNvSpPr txBox="1"/>
          <p:nvPr/>
        </p:nvSpPr>
        <p:spPr>
          <a:xfrm>
            <a:off x="477374" y="4431448"/>
            <a:ext cx="174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条件分布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4D858B-0ABC-0085-657D-8EC369CBC3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3" t="18095"/>
          <a:stretch/>
        </p:blipFill>
        <p:spPr>
          <a:xfrm>
            <a:off x="550522" y="5617582"/>
            <a:ext cx="5801293" cy="6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88C5-2C9B-50DC-4969-245CD499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推广到高维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946BFA-A047-15C6-6924-676C3FC4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82841"/>
            <a:ext cx="10858500" cy="102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531F7F-2EC9-223F-168D-E6EAD9BDCFAA}"/>
              </a:ext>
            </a:extLst>
          </p:cNvPr>
          <p:cNvSpPr txBox="1"/>
          <p:nvPr/>
        </p:nvSpPr>
        <p:spPr>
          <a:xfrm>
            <a:off x="595360" y="1422777"/>
            <a:ext cx="948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高维下的条件密度同样可以定义为相应的概率密度比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2F1BB-6966-53E8-5479-E9AC0CCB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2" y="3658060"/>
            <a:ext cx="11134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348</Words>
  <Application>Microsoft Office PowerPoint</Application>
  <PresentationFormat>宽屏</PresentationFormat>
  <Paragraphs>53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Songti SC Black</vt:lpstr>
      <vt:lpstr>Songti SC Bold</vt:lpstr>
      <vt:lpstr>等线</vt:lpstr>
      <vt:lpstr>等线 Light</vt:lpstr>
      <vt:lpstr>kaiti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离散型条件分布</vt:lpstr>
      <vt:lpstr>离散型条件分布</vt:lpstr>
      <vt:lpstr>PowerPoint 演示文稿</vt:lpstr>
      <vt:lpstr>连续型条件分布 – 条件概率密度</vt:lpstr>
      <vt:lpstr>PowerPoint 演示文稿</vt:lpstr>
      <vt:lpstr>PowerPoint 演示文稿</vt:lpstr>
      <vt:lpstr>推广到高维</vt:lpstr>
      <vt:lpstr>PowerPoint 演示文稿</vt:lpstr>
      <vt:lpstr>独立性</vt:lpstr>
      <vt:lpstr>PowerPoint 演示文稿</vt:lpstr>
      <vt:lpstr>PowerPoint 演示文稿</vt:lpstr>
      <vt:lpstr>PowerPoint 演示文稿</vt:lpstr>
      <vt:lpstr>两两独立 v.s. 相互独立</vt:lpstr>
      <vt:lpstr>独立性</vt:lpstr>
      <vt:lpstr>PowerPoint 演示文稿</vt:lpstr>
      <vt:lpstr>二项分布的加法定理</vt:lpstr>
      <vt:lpstr>Poisson分布的加法定理</vt:lpstr>
      <vt:lpstr>事件独立 v.s. 随机变量独立</vt:lpstr>
      <vt:lpstr>独立性</vt:lpstr>
      <vt:lpstr>PowerPoint 演示文稿</vt:lpstr>
      <vt:lpstr>额外内容</vt:lpstr>
      <vt:lpstr>PowerPoint 演示文稿</vt:lpstr>
      <vt:lpstr>PowerPoint 演示文稿</vt:lpstr>
      <vt:lpstr>例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6</cp:revision>
  <dcterms:created xsi:type="dcterms:W3CDTF">2023-09-20T06:43:22Z</dcterms:created>
  <dcterms:modified xsi:type="dcterms:W3CDTF">2023-09-27T02:21:45Z</dcterms:modified>
</cp:coreProperties>
</file>