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1" r:id="rId3"/>
    <p:sldId id="327" r:id="rId4"/>
    <p:sldId id="352" r:id="rId5"/>
    <p:sldId id="353" r:id="rId6"/>
    <p:sldId id="356" r:id="rId7"/>
    <p:sldId id="357" r:id="rId8"/>
    <p:sldId id="368" r:id="rId9"/>
    <p:sldId id="358" r:id="rId10"/>
    <p:sldId id="362" r:id="rId11"/>
    <p:sldId id="381" r:id="rId12"/>
    <p:sldId id="382" r:id="rId13"/>
    <p:sldId id="359" r:id="rId14"/>
    <p:sldId id="360" r:id="rId15"/>
    <p:sldId id="379" r:id="rId16"/>
    <p:sldId id="361" r:id="rId17"/>
    <p:sldId id="354" r:id="rId18"/>
    <p:sldId id="355" r:id="rId19"/>
    <p:sldId id="364" r:id="rId20"/>
    <p:sldId id="363" r:id="rId21"/>
    <p:sldId id="367" r:id="rId22"/>
    <p:sldId id="380" r:id="rId23"/>
    <p:sldId id="383" r:id="rId24"/>
    <p:sldId id="365" r:id="rId25"/>
    <p:sldId id="369" r:id="rId26"/>
    <p:sldId id="370" r:id="rId27"/>
    <p:sldId id="371" r:id="rId28"/>
    <p:sldId id="376" r:id="rId29"/>
    <p:sldId id="377" r:id="rId30"/>
    <p:sldId id="378" r:id="rId31"/>
    <p:sldId id="372" r:id="rId32"/>
    <p:sldId id="373" r:id="rId33"/>
    <p:sldId id="36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7:50:57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1,'142'8,"-27"0,532-5,-358-5,166 2,-288 14,-61-3,455-2,-347-11,54 2,-244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7:51:00.0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1,'635'0,"-616"0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7:51:08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0,'1469'0,"-1102"23,-193-7,625 16,-427-22,664 10,-5-21,-441-1,1481 2,-1838 16,-52-2,422 6,-351-6,55 1,373-5,539-1,-996-9,-10 16,-48-2,693 6,-851-20,282 13,71 8,-337-21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7:51:11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0,'3'2,"0"0,0 0,0-1,0 0,1 0,-1 0,0 0,1 0,-1 0,1-1,-1 0,5 0,1 1,270 4,-175-6,91 0,240 2,-216 21,-122-9,-34-6,442 42,-295-36,980 45,-801-56,-224-3,-142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31DC-FD0A-4F11-B226-8A75CBE181C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99143-342F-4EB7-A13A-02604850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4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2990F-1C68-2988-C8AC-B22C5452A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B1255-673D-C81A-488C-FEE30C8E8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69F63-F1C3-DD6C-BA73-BCF3114E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75A16-EF20-6D35-2769-C5CC4BD0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4BCE1-434E-71AF-4D5D-D078FB12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01129-3433-2D7F-616B-1D222567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E9538-C771-C175-A456-B5B544C2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8C458-D059-5694-1413-D245A96E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E611F-8334-F643-FE47-CBE45BB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6CF64-6044-CF0D-C816-4349778B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1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351245-8A32-3917-638F-E239090C0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2D529-D752-2038-F287-D161E1DC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A439B-22C1-D069-17C5-2946CFB2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632FB-655C-0067-1523-7453EF4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D311C-9995-E055-FC3A-C7E86EF0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7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6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356535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8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A917B-DC51-2E6F-EC8A-D07E4A57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E1D2-FD18-60FA-4BC1-1204E581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52562-9157-6FCC-9DAC-88A147CA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7082D-07AC-1BCC-CAF6-50C363C2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C529A-5A64-05C9-5AB0-556831D7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840D-F0E1-26B9-C46D-B3BA6D29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98E1F-27A6-1755-8A4E-82C3239C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005BB-2F43-5CDB-0771-45544E01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233F0-3893-9B05-41DB-65B03BF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5E48F-79BA-5FAD-5817-8C3E2452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8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D8152-233F-E026-C1AE-40CF9DB3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11A8B-824D-1DC6-9C09-D26E11E9B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9C014-A44C-844C-6935-4BF42F41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BBCF3-40FE-7622-3DD6-6592344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004EE-2886-EC3E-070D-A3A0E4A8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BD9F9-BB7A-69E1-61B8-B8F9EBC0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464A-69E0-E8FE-7F29-F2BE76DD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564A6-79DC-A3A7-E9D4-75807060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F0D80-A6A2-3ADE-128B-3C32A4B6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CAB322-F6C0-0775-55A1-7A3CA229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7C6EF2-30C1-710D-2A76-B5CDFCD72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3BBA4-0AB0-A385-3133-34FF7F9F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0C1B8-F67D-B7DD-3B47-BCA19C76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93782-DA6C-5F74-2793-16C3A67D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0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0760-65DB-F4B4-D4D0-4EDC743B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851CE-4FF1-013D-C4D5-3FCC708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8CF7C1-86ED-62EE-E223-411BAC70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17693-273E-05AB-1063-3A8B073D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8217A-11B8-5FB9-CCDC-7B0E7EBE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8229A-EFA7-13EC-ADF8-BDB32DB2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40995-5CE0-AB70-EA2D-24AA4E26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7FCE7-3076-85A3-6098-22163D34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44279-FE8D-D719-A761-9B8C8ACB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EFB06-AB1F-86FF-157F-E9176FAE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AA968-CEEA-6758-3D01-8029E0A5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B3441-DF00-1C11-2B2E-93DA0374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AB568-FBD5-F5CA-B065-E231DC9B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96386-B107-9409-93F3-08C3A384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BFE41-91D7-B75E-95BF-D65830E3F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DE557-552B-48CD-ED9C-F3393EC6C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B4AA7-26C7-1861-3866-D259C8B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88D5D-BE12-4B1B-7065-6FACC506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F8AE3-62E6-7970-DD29-CAF4285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72D8D0-EB89-A8EC-E96F-5B2C03A8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E4027-1ECF-F2BD-0154-B23381A7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01C70-878D-FAEF-8D5C-97E628B7B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930A-BB1F-4D40-8519-3FEC3FD9981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8AD2-160A-23E9-7693-D47F3808D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06795-EA07-C9A3-0E53-D68323AA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B231-1841-4DAF-9414-79007DA5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8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customXml" Target="../ink/ink2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9723-7A88-F5AE-21D4-829450CE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标准化正态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AE85E1-771E-1186-7E6E-9A265F78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2" y="1285661"/>
            <a:ext cx="10250958" cy="90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23AB80-6C27-B3DE-74F0-48BBBCEB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6" y="2445622"/>
            <a:ext cx="10476964" cy="33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016FC4-D8CB-B430-AFB0-D24572A6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3" y="2573593"/>
            <a:ext cx="11783545" cy="2216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9A8D60-F2AB-461B-6E2C-D03D4207C1EE}"/>
                  </a:ext>
                </a:extLst>
              </p:cNvPr>
              <p:cNvSpPr txBox="1"/>
              <p:nvPr/>
            </p:nvSpPr>
            <p:spPr>
              <a:xfrm>
                <a:off x="577808" y="49663"/>
                <a:ext cx="111924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是一随机变量，有连续的分布函数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 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服从均匀分布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zh-CN" altLang="en-US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9A8D60-F2AB-461B-6E2C-D03D4207C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8" y="49663"/>
                <a:ext cx="11192476" cy="954107"/>
              </a:xfrm>
              <a:prstGeom prst="rect">
                <a:avLst/>
              </a:prstGeom>
              <a:blipFill>
                <a:blip r:embed="rId3"/>
                <a:stretch>
                  <a:fillRect l="-1144" t="-7643" b="-15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EA5D350-0F06-7AE6-B5B9-F52803D76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95" y="1163974"/>
            <a:ext cx="6787015" cy="11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3539-1442-FE33-E0FB-5E275587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1332B-55CE-CDD1-81EF-4B5659FF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130522"/>
            <a:ext cx="10973129" cy="2005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846B75-892A-1F7D-D23F-93AD076F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53" y="2447915"/>
            <a:ext cx="10417493" cy="35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970D-2FC0-9F59-B94E-D6C6D1C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密度变换公式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1FB9BB-AB9E-C718-E484-9655CE92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4" y="1391626"/>
            <a:ext cx="11364332" cy="33328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47492D-D764-8611-9EB5-1583484247B7}"/>
              </a:ext>
            </a:extLst>
          </p:cNvPr>
          <p:cNvSpPr txBox="1"/>
          <p:nvPr/>
        </p:nvSpPr>
        <p:spPr>
          <a:xfrm>
            <a:off x="743319" y="5303520"/>
            <a:ext cx="364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对比课本定理</a:t>
            </a:r>
            <a:r>
              <a:rPr lang="en-US" altLang="zh-CN" sz="2800" dirty="0">
                <a:solidFill>
                  <a:srgbClr val="FF0000"/>
                </a:solidFill>
              </a:rPr>
              <a:t>2.6.2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0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08A5-FE87-4B70-183F-C5005146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AA0B7-F305-FD6D-D33E-7D6E0F2B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0" y="125411"/>
            <a:ext cx="11178070" cy="12019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1FFE82-A916-77FF-282A-52C0E3A9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20" y="1327354"/>
            <a:ext cx="10161400" cy="2021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3692DD-C867-8785-7982-D6FBE85A0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0" y="3004184"/>
            <a:ext cx="4406459" cy="11489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0120A3-D0F0-B6C1-513F-3727B206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20" y="4314527"/>
            <a:ext cx="10413963" cy="1787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71DA0B-7E46-259E-F849-7B6770960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303" y="3326184"/>
            <a:ext cx="2341481" cy="6051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F5CAAA2-7F58-D965-C381-B6F8C06B7F14}"/>
              </a:ext>
            </a:extLst>
          </p:cNvPr>
          <p:cNvSpPr txBox="1"/>
          <p:nvPr/>
        </p:nvSpPr>
        <p:spPr>
          <a:xfrm>
            <a:off x="7675061" y="3378312"/>
            <a:ext cx="456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尝试利用上述公式直接求解</a:t>
            </a:r>
          </a:p>
        </p:txBody>
      </p:sp>
    </p:spTree>
    <p:extLst>
      <p:ext uri="{BB962C8B-B14F-4D97-AF65-F5344CB8AC3E}">
        <p14:creationId xmlns:p14="http://schemas.microsoft.com/office/powerpoint/2010/main" val="29253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BEC7-C800-09F7-A269-3823FE21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5FD39-D7A3-D93A-B221-3992BCDE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9" y="3336270"/>
            <a:ext cx="9858161" cy="18906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38533E-9EE0-304F-51E3-0391379B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34" y="5494542"/>
            <a:ext cx="1621497" cy="5404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FEE4FA-13DB-D365-93C2-AB44C2272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9" y="190991"/>
            <a:ext cx="11723150" cy="22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6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970D-2FC0-9F59-B94E-D6C6D1C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密度变换公式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EAC15-107C-19FD-D2BF-5DBF0709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67396"/>
            <a:ext cx="10409872" cy="50592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1D64E8-3D23-2B47-78E9-108A70E92190}"/>
              </a:ext>
            </a:extLst>
          </p:cNvPr>
          <p:cNvSpPr txBox="1"/>
          <p:nvPr/>
        </p:nvSpPr>
        <p:spPr>
          <a:xfrm>
            <a:off x="8713347" y="5751871"/>
            <a:ext cx="364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对比课本定理</a:t>
            </a:r>
            <a:r>
              <a:rPr lang="en-US" altLang="zh-CN" sz="2800" dirty="0">
                <a:solidFill>
                  <a:srgbClr val="FF0000"/>
                </a:solidFill>
              </a:rPr>
              <a:t>2.6.4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08A5-FE87-4B70-183F-C5005146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95064-63B5-8EF6-4198-1D3F99EE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68274"/>
            <a:ext cx="7400925" cy="1057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18EA7-BB5B-6EF2-F646-C731753F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294350"/>
            <a:ext cx="7995776" cy="980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BE4425-7AAB-DBEE-C96E-530F59317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35" y="2343765"/>
            <a:ext cx="9112527" cy="18138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6883D3-3A1A-9941-4054-0A913AA4E994}"/>
              </a:ext>
            </a:extLst>
          </p:cNvPr>
          <p:cNvSpPr txBox="1"/>
          <p:nvPr/>
        </p:nvSpPr>
        <p:spPr>
          <a:xfrm>
            <a:off x="683668" y="4569981"/>
            <a:ext cx="669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对比课本例</a:t>
            </a:r>
            <a:r>
              <a:rPr lang="en-US" altLang="zh-CN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2.6.6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使用分布函数法的解法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00A5BB-81BB-FF1A-D445-ACD1ED496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835" y="3559183"/>
            <a:ext cx="3393121" cy="7197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F9079B-A104-7413-EDCC-3F41EF4074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78"/>
          <a:stretch/>
        </p:blipFill>
        <p:spPr>
          <a:xfrm>
            <a:off x="7616835" y="4280235"/>
            <a:ext cx="1581029" cy="8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970D-2FC0-9F59-B94E-D6C6D1C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6F647-5EF1-63C1-3882-DED2B251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0" y="226161"/>
            <a:ext cx="10911778" cy="6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B2170-1F8B-13C7-51F6-D238A0D7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792F6-E26A-ABEA-017D-BF190B5A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7" y="300231"/>
            <a:ext cx="11072629" cy="9100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BEF114-9858-1313-5DCE-E46A9BDF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8" y="1661263"/>
            <a:ext cx="4956376" cy="39018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58C20E-A973-8935-10AE-FCD6D7EA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94" y="1093594"/>
            <a:ext cx="1439754" cy="63402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B832AFF-42B6-E263-79A1-426D6DEC8426}"/>
              </a:ext>
            </a:extLst>
          </p:cNvPr>
          <p:cNvGrpSpPr/>
          <p:nvPr/>
        </p:nvGrpSpPr>
        <p:grpSpPr>
          <a:xfrm>
            <a:off x="6947965" y="1210310"/>
            <a:ext cx="1660699" cy="465238"/>
            <a:chOff x="7166241" y="1239154"/>
            <a:chExt cx="1660699" cy="46523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7B4984-975E-3EE1-15CA-A1938125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6241" y="1239154"/>
              <a:ext cx="1033862" cy="46523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4244069-205E-C7CE-59DD-191A9ADE2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3827" y="1244718"/>
              <a:ext cx="693113" cy="454109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D7ABAB5C-422A-8359-C109-9107DD72B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894" y="1909224"/>
            <a:ext cx="2048231" cy="5390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EE04FF4-6E27-EECD-A24F-91D6E32AF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062" y="2447742"/>
            <a:ext cx="5796984" cy="69940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AC52C9D-2350-3584-8A31-ACA530A66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3159" y="3197149"/>
            <a:ext cx="1790898" cy="5390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071C636-3761-0658-5052-DE51E1A59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2031" y="3790627"/>
            <a:ext cx="5593389" cy="794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FCBEF6-83D1-E20A-5723-C3D3B331C22E}"/>
                  </a:ext>
                </a:extLst>
              </p:cNvPr>
              <p:cNvSpPr txBox="1"/>
              <p:nvPr/>
            </p:nvSpPr>
            <p:spPr>
              <a:xfrm>
                <a:off x="4785686" y="4015032"/>
                <a:ext cx="13103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≥1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时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FCBEF6-83D1-E20A-5723-C3D3B331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86" y="4015032"/>
                <a:ext cx="1310314" cy="523220"/>
              </a:xfrm>
              <a:prstGeom prst="rect">
                <a:avLst/>
              </a:prstGeom>
              <a:blipFill>
                <a:blip r:embed="rId11"/>
                <a:stretch>
                  <a:fillRect l="-9302" t="-16471" r="-558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FBC23BF5-4397-8605-3A4C-C8A1F294EA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8614" y="4991996"/>
            <a:ext cx="6646986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随机变量函数的分布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716F-1FD5-407A-417A-CE456568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0C1DC-E39A-F922-E514-CC884283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50998"/>
            <a:ext cx="10955431" cy="6258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3F02842-DDD5-94A7-065D-05CF9D120C2F}"/>
                  </a:ext>
                </a:extLst>
              </p14:cNvPr>
              <p14:cNvContentPartPr/>
              <p14:nvPr/>
            </p14:nvContentPartPr>
            <p14:xfrm>
              <a:off x="10205814" y="1096746"/>
              <a:ext cx="1076040" cy="187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3F02842-DDD5-94A7-065D-05CF9D120C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1814" y="989106"/>
                <a:ext cx="1183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B1FAB2B-9F45-B6A3-832A-E6D3E54113CC}"/>
                  </a:ext>
                </a:extLst>
              </p14:cNvPr>
              <p14:cNvContentPartPr/>
              <p14:nvPr/>
            </p14:nvContentPartPr>
            <p14:xfrm>
              <a:off x="826014" y="1604346"/>
              <a:ext cx="23544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B1FAB2B-9F45-B6A3-832A-E6D3E5411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014" y="1496706"/>
                <a:ext cx="34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58C05AB-8B16-8597-6E3C-0131139EE9EA}"/>
                  </a:ext>
                </a:extLst>
              </p14:cNvPr>
              <p14:cNvContentPartPr/>
              <p14:nvPr/>
            </p14:nvContentPartPr>
            <p14:xfrm>
              <a:off x="6371094" y="1592826"/>
              <a:ext cx="4868280" cy="101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58C05AB-8B16-8597-6E3C-0131139EE9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7454" y="1484826"/>
                <a:ext cx="4975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0D44532-9EE5-0FD3-91D4-3C1997C5A967}"/>
                  </a:ext>
                </a:extLst>
              </p14:cNvPr>
              <p14:cNvContentPartPr/>
              <p14:nvPr/>
            </p14:nvContentPartPr>
            <p14:xfrm>
              <a:off x="737094" y="2046786"/>
              <a:ext cx="1415160" cy="658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0D44532-9EE5-0FD3-91D4-3C1997C5A9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454" y="1938786"/>
                <a:ext cx="1522800" cy="2815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73DD652-039B-4382-C0FB-BCE7E12EC5C9}"/>
              </a:ext>
            </a:extLst>
          </p:cNvPr>
          <p:cNvSpPr txBox="1"/>
          <p:nvPr/>
        </p:nvSpPr>
        <p:spPr>
          <a:xfrm>
            <a:off x="660399" y="5734173"/>
            <a:ext cx="364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对比课本定理</a:t>
            </a:r>
            <a:r>
              <a:rPr lang="en-US" altLang="zh-CN" sz="2800" dirty="0">
                <a:solidFill>
                  <a:srgbClr val="FF0000"/>
                </a:solidFill>
              </a:rPr>
              <a:t>2.6.3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E9F1-361A-A897-3E78-F6FF9E2A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E4EE6-DAF1-507E-27AA-2416CADC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6" y="71191"/>
            <a:ext cx="11092272" cy="21587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39E489-1165-8A3B-3554-E59F8252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6" y="2165062"/>
            <a:ext cx="2742155" cy="1444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A7C06-4091-71B4-8883-1EC81933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28" y="2229956"/>
            <a:ext cx="6761043" cy="15384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FC2B90-576B-2529-9443-82B629BF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6" y="3916550"/>
            <a:ext cx="4867868" cy="10175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17F53F-3509-B6E6-DED4-4D4F1F630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57" y="4969653"/>
            <a:ext cx="7584341" cy="101757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307CE8-FF42-4918-B337-D44E9C9D4DFE}"/>
              </a:ext>
            </a:extLst>
          </p:cNvPr>
          <p:cNvGrpSpPr/>
          <p:nvPr/>
        </p:nvGrpSpPr>
        <p:grpSpPr>
          <a:xfrm>
            <a:off x="7707904" y="3634709"/>
            <a:ext cx="4351007" cy="1310089"/>
            <a:chOff x="7696105" y="4012809"/>
            <a:chExt cx="4351007" cy="131008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A0B6975-7C7E-FF04-7E45-D462BA92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6105" y="4012809"/>
              <a:ext cx="2614125" cy="6971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D5CC7ED-9F49-D122-DB1D-5894A38CC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1044"/>
            <a:stretch/>
          </p:blipFill>
          <p:spPr>
            <a:xfrm>
              <a:off x="7769024" y="4761803"/>
              <a:ext cx="4278088" cy="561095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C37377-068F-3661-4484-435C43529B80}"/>
              </a:ext>
            </a:extLst>
          </p:cNvPr>
          <p:cNvGrpSpPr/>
          <p:nvPr/>
        </p:nvGrpSpPr>
        <p:grpSpPr>
          <a:xfrm>
            <a:off x="5386407" y="5819221"/>
            <a:ext cx="6805593" cy="565943"/>
            <a:chOff x="5386407" y="5819221"/>
            <a:chExt cx="6805593" cy="565943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8B26AE1-208A-2159-C71F-0D2835E9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10250" y="5819221"/>
              <a:ext cx="6381750" cy="56197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545CA49-4344-89BC-4F23-4A523D53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86407" y="5819221"/>
              <a:ext cx="465752" cy="565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0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BCAC1-4736-6697-AC58-894AD81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E0F1BE-62ED-910D-10F3-5F18DCFD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29526"/>
            <a:ext cx="10837924" cy="934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16B0EC-4BCE-9B10-3EFF-3F7520CB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7" y="1389728"/>
            <a:ext cx="4295773" cy="5334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2B3C75-0AEA-EAC8-CD04-2F087EC5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54" y="1345484"/>
            <a:ext cx="4210733" cy="5909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FB52A0-BCF5-B82E-0D83-E074F9499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" y="2286184"/>
            <a:ext cx="4566429" cy="11489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7920FF-230E-3FB2-E753-59251CCB6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628" y="2032347"/>
            <a:ext cx="4345945" cy="1790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DE9719-A154-8636-CC26-A6539254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848" y="3134560"/>
            <a:ext cx="4280152" cy="5888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3CE877-6A96-ACC5-DB5D-BD8B48A7C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43" y="3981484"/>
            <a:ext cx="5815548" cy="15310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88C36A-7C1E-EF26-1D56-BA337A8A52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456" y="4332857"/>
            <a:ext cx="5455460" cy="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8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DCA9-A5D1-73EB-F2C2-2C68EC12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线性变换公式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4241FF-5129-3BFB-6132-84C33420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1" y="1993398"/>
            <a:ext cx="10463549" cy="23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DA80-43E4-84A2-7BA8-9A241C9E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相互独立</a:t>
            </a:r>
            <a:r>
              <a:rPr lang="en-US" altLang="zh-CN" dirty="0"/>
              <a:t>+</a:t>
            </a:r>
            <a:r>
              <a:rPr lang="zh-CN" altLang="en-US" dirty="0"/>
              <a:t>最值分布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B6F14-89E4-8084-4677-0D996A9D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7" y="1172434"/>
            <a:ext cx="10660433" cy="910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2B6F25-B483-0E2C-4E72-D9B3D28A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4" y="2468603"/>
            <a:ext cx="10194818" cy="3153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D51077-E4C6-E793-0A64-2B119A625E84}"/>
              </a:ext>
            </a:extLst>
          </p:cNvPr>
          <p:cNvSpPr txBox="1"/>
          <p:nvPr/>
        </p:nvSpPr>
        <p:spPr>
          <a:xfrm>
            <a:off x="1291959" y="568556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推广到多个变量的情况？</a:t>
            </a:r>
          </a:p>
        </p:txBody>
      </p:sp>
    </p:spTree>
    <p:extLst>
      <p:ext uri="{BB962C8B-B14F-4D97-AF65-F5344CB8AC3E}">
        <p14:creationId xmlns:p14="http://schemas.microsoft.com/office/powerpoint/2010/main" val="41621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B1B34-550A-AF72-E3B9-5A593178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77242-C953-E0D3-61EF-F72D15AC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5" y="195170"/>
            <a:ext cx="9095177" cy="1316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AA0D53-0F46-FBD8-59FB-EEDEB3BDE982}"/>
                  </a:ext>
                </a:extLst>
              </p:cNvPr>
              <p:cNvSpPr txBox="1"/>
              <p:nvPr/>
            </p:nvSpPr>
            <p:spPr>
              <a:xfrm>
                <a:off x="778714" y="1923190"/>
                <a:ext cx="10011205" cy="238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的分布均为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 对应密度为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由先前给出的公式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𝑋</m:t>
                            </m:r>
                          </m:sub>
                        </m:sSub>
                      </m:e>
                      <m:sub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 = </m:t>
                    </m:r>
                    <m:sSup>
                      <m:sSupPr>
                        <m:ctrlPr>
                          <a:rPr lang="en-US" altLang="zh-CN" sz="2800" i="1" dirty="0" err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𝐹</m:t>
                        </m:r>
                      </m:e>
                      <m:sup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</a:p>
              <a:p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对上述公式求导得密度为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/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 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𝐹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 </m:t>
                    </m:r>
                  </m:oMath>
                </a14:m>
                <a:endParaRPr lang="zh-CN" altLang="en-US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AA0D53-0F46-FBD8-59FB-EEDEB3BD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4" y="1923190"/>
                <a:ext cx="10011205" cy="2380139"/>
              </a:xfrm>
              <a:prstGeom prst="rect">
                <a:avLst/>
              </a:prstGeom>
              <a:blipFill>
                <a:blip r:embed="rId3"/>
                <a:stretch>
                  <a:fillRect l="-1279" t="-3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58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8CD4-C8D1-99A3-75F0-B9B6445B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和、差、积、商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A3B83-2826-DD82-F893-6EC3B093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656"/>
            <a:ext cx="11924578" cy="45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4B67-4193-D7FC-330E-A8ABFBE3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F642C4-0C30-1EA6-7276-BF569C7E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74" y="1374548"/>
            <a:ext cx="10170448" cy="1693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133484-9CC7-D79E-9C92-D88728FA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97" y="3712814"/>
            <a:ext cx="10254029" cy="19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1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FEED-E2F2-3487-DAC5-3A457252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5D70A0-BB67-F41F-45F9-9A7E82AC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05" y="1109478"/>
            <a:ext cx="10657648" cy="2766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90852E-3627-0749-8831-532FF1EC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34" y="3956655"/>
            <a:ext cx="6909597" cy="856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29B89-2C00-1D7F-3708-1E5C9D3154DF}"/>
              </a:ext>
            </a:extLst>
          </p:cNvPr>
          <p:cNvSpPr txBox="1"/>
          <p:nvPr/>
        </p:nvSpPr>
        <p:spPr>
          <a:xfrm>
            <a:off x="879004" y="416771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如有相互独立条件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71AE2D-7B57-CC05-DE2E-E350959E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04" y="5271719"/>
            <a:ext cx="10125052" cy="9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5F6F4-8127-437F-47C3-602F7C3A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4ACC42-DAB7-C9B3-1E98-6D6D64CA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7" y="365125"/>
            <a:ext cx="11004725" cy="9563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4DA445-09D1-C541-10E3-9178A268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4" y="5239507"/>
            <a:ext cx="11066605" cy="1025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85AAEA-98E9-3709-842D-09132D3E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18" y="1321455"/>
            <a:ext cx="8931942" cy="37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8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C5EFC1-C152-24CB-008F-F8F5101E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随机变量函数的分布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426EB-8A58-6F70-10B9-2A4D11A3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55" y="1596482"/>
            <a:ext cx="1581150" cy="561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278195-9265-C2B3-B32A-83FB527BE35B}"/>
              </a:ext>
            </a:extLst>
          </p:cNvPr>
          <p:cNvSpPr txBox="1"/>
          <p:nvPr/>
        </p:nvSpPr>
        <p:spPr>
          <a:xfrm>
            <a:off x="808211" y="1615859"/>
            <a:ext cx="380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已知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X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的分布，要求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974AB7-891A-BCDE-D1CA-719EA8818FE4}"/>
              </a:ext>
            </a:extLst>
          </p:cNvPr>
          <p:cNvSpPr txBox="1"/>
          <p:nvPr/>
        </p:nvSpPr>
        <p:spPr>
          <a:xfrm>
            <a:off x="5975062" y="1635237"/>
            <a:ext cx="380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的分布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EAE0D8-BF14-3954-E9B0-141D584A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55" y="3683032"/>
            <a:ext cx="2638425" cy="514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FD33C6-05D2-59FE-64F8-98BE614F0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02"/>
          <a:stretch/>
        </p:blipFill>
        <p:spPr>
          <a:xfrm>
            <a:off x="5487935" y="2867025"/>
            <a:ext cx="3743325" cy="5619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8B7E10-7D07-AD7E-409B-E062F6DBAB07}"/>
              </a:ext>
            </a:extLst>
          </p:cNvPr>
          <p:cNvGrpSpPr/>
          <p:nvPr/>
        </p:nvGrpSpPr>
        <p:grpSpPr>
          <a:xfrm>
            <a:off x="5582818" y="4197382"/>
            <a:ext cx="3752850" cy="1159366"/>
            <a:chOff x="5582818" y="4197382"/>
            <a:chExt cx="3752850" cy="1159366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16DF5E3-293C-B9C5-40AD-191900F8F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771"/>
            <a:stretch/>
          </p:blipFill>
          <p:spPr>
            <a:xfrm>
              <a:off x="5582818" y="4197382"/>
              <a:ext cx="2514600" cy="52322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728DB81-E7F9-201A-1B00-2ED826987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5625"/>
            <a:stretch/>
          </p:blipFill>
          <p:spPr>
            <a:xfrm>
              <a:off x="5582818" y="4842398"/>
              <a:ext cx="3752850" cy="514350"/>
            </a:xfrm>
            <a:prstGeom prst="rect">
              <a:avLst/>
            </a:prstGeom>
          </p:spPr>
        </p:pic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2C181BA-E9E0-BD7C-536E-E6E7AF17F2C1}"/>
              </a:ext>
            </a:extLst>
          </p:cNvPr>
          <p:cNvSpPr/>
          <p:nvPr/>
        </p:nvSpPr>
        <p:spPr>
          <a:xfrm rot="20153016">
            <a:off x="4114239" y="3157279"/>
            <a:ext cx="1213362" cy="49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B7194EB-8C75-DCA3-C3D9-1F150A03D9B5}"/>
              </a:ext>
            </a:extLst>
          </p:cNvPr>
          <p:cNvSpPr/>
          <p:nvPr/>
        </p:nvSpPr>
        <p:spPr>
          <a:xfrm rot="1694756">
            <a:off x="4184962" y="4346414"/>
            <a:ext cx="1213362" cy="49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5D84-B546-FAA2-B1B8-D66F4F7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E2FF8-85E0-94CF-EEEA-6B9C6FD6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42887"/>
            <a:ext cx="10943632" cy="1622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764A2A-E809-34DF-FDBD-4695D1BB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6" y="1755765"/>
            <a:ext cx="9768673" cy="7573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D3BB72-BE8F-7165-6C3F-777906607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097"/>
          <a:stretch/>
        </p:blipFill>
        <p:spPr>
          <a:xfrm>
            <a:off x="364446" y="2803801"/>
            <a:ext cx="7164371" cy="9733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223765-5FD0-373B-E1C7-9EA9E67CE0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30"/>
          <a:stretch/>
        </p:blipFill>
        <p:spPr>
          <a:xfrm>
            <a:off x="2170991" y="3946992"/>
            <a:ext cx="4978493" cy="18144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DAEE51-7355-3F5C-FAE7-6E54071E4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02" y="5514384"/>
            <a:ext cx="5959619" cy="833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0EB9CF-7DBC-7891-CABE-13327ACA4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520" y="2513126"/>
            <a:ext cx="4875946" cy="16253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573DA6-EDBA-339F-AD22-DF34927346EF}"/>
              </a:ext>
            </a:extLst>
          </p:cNvPr>
          <p:cNvSpPr txBox="1"/>
          <p:nvPr/>
        </p:nvSpPr>
        <p:spPr>
          <a:xfrm>
            <a:off x="7421387" y="4179926"/>
            <a:ext cx="3816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注意这里积分界的确定</a:t>
            </a:r>
          </a:p>
        </p:txBody>
      </p:sp>
    </p:spTree>
    <p:extLst>
      <p:ext uri="{BB962C8B-B14F-4D97-AF65-F5344CB8AC3E}">
        <p14:creationId xmlns:p14="http://schemas.microsoft.com/office/powerpoint/2010/main" val="326588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4B67-4193-D7FC-330E-A8ABFBE3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FB2DD5-E7FD-183B-802E-7F3CF420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73" y="1028700"/>
            <a:ext cx="9447633" cy="54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4B67-4193-D7FC-330E-A8ABFBE3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D1F48-FE07-5E55-7D30-935166C6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18767"/>
            <a:ext cx="11119625" cy="1615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45EE2C-FE07-B146-B735-1FBA89F3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4" y="2200952"/>
            <a:ext cx="3415466" cy="5879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0E3AF9-1CBD-A022-C2D1-602F951E6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55" y="2090985"/>
            <a:ext cx="5303977" cy="740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95836D-BBC4-4946-4B81-34FAB47F0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43" y="2965778"/>
            <a:ext cx="6624525" cy="7253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ED6687-0135-D441-5F2B-AB1663AC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258" y="4047881"/>
            <a:ext cx="7003484" cy="15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50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261B-F72A-26DC-CF4D-8DA120D7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9FC006-5F36-3A25-A488-E5DD8F5C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" y="365125"/>
            <a:ext cx="9226108" cy="59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08A5-FE87-4B70-183F-C5005146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37ED82-4ED4-B6C8-EEFD-5BA13E56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0" y="1564896"/>
            <a:ext cx="11350262" cy="3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970D-2FC0-9F59-B94E-D6C6D1C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BCF94-5A93-B48E-FF5A-164D8B0F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" y="1249133"/>
            <a:ext cx="12107615" cy="46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0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08A5-FE87-4B70-183F-C5005146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1055E-8670-B75F-1D44-514C369B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0" y="300799"/>
            <a:ext cx="10871202" cy="61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970D-2FC0-9F59-B94E-D6C6D1C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回顾上一节结论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73A86-0EED-D775-8D44-4F629B5D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67071"/>
            <a:ext cx="10601325" cy="1657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1B19F6-0AB6-8968-AC3E-E0BCDACC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3062041"/>
            <a:ext cx="10639425" cy="1571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3BD9FF-8F13-BB9F-EA27-B90C0AF28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40" y="5017278"/>
            <a:ext cx="3797592" cy="6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8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AA82-D635-5D24-001C-19DFC85B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再生性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0EF29-45B4-AE6E-7A11-90988A72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98" y="1348708"/>
            <a:ext cx="7898415" cy="44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08A5-FE87-4B70-183F-C5005146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分布函数法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1B8BE2-06FA-8940-8E98-3737E5A6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7" y="1317061"/>
            <a:ext cx="10978299" cy="45704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DEE6A21-5298-6C54-3523-593F8197AEA6}"/>
              </a:ext>
            </a:extLst>
          </p:cNvPr>
          <p:cNvSpPr/>
          <p:nvPr/>
        </p:nvSpPr>
        <p:spPr>
          <a:xfrm>
            <a:off x="1303757" y="3429000"/>
            <a:ext cx="2831691" cy="77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0A2D6-41C7-4A87-72E8-2BA9945B52DE}"/>
              </a:ext>
            </a:extLst>
          </p:cNvPr>
          <p:cNvSpPr/>
          <p:nvPr/>
        </p:nvSpPr>
        <p:spPr>
          <a:xfrm>
            <a:off x="1303757" y="4269658"/>
            <a:ext cx="2300750" cy="567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3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236</Words>
  <Application>Microsoft Office PowerPoint</Application>
  <PresentationFormat>宽屏</PresentationFormat>
  <Paragraphs>41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随机变量函数的分布</vt:lpstr>
      <vt:lpstr>离散型</vt:lpstr>
      <vt:lpstr>离散型</vt:lpstr>
      <vt:lpstr>PowerPoint 演示文稿</vt:lpstr>
      <vt:lpstr>回顾上一节结论</vt:lpstr>
      <vt:lpstr>再生性</vt:lpstr>
      <vt:lpstr>分布函数法</vt:lpstr>
      <vt:lpstr>标准化正态</vt:lpstr>
      <vt:lpstr>PowerPoint 演示文稿</vt:lpstr>
      <vt:lpstr>PowerPoint 演示文稿</vt:lpstr>
      <vt:lpstr>密度变换公式-1</vt:lpstr>
      <vt:lpstr>PowerPoint 演示文稿</vt:lpstr>
      <vt:lpstr>PowerPoint 演示文稿</vt:lpstr>
      <vt:lpstr>密度变换公式-2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线性变换公式</vt:lpstr>
      <vt:lpstr>相互独立+最值分布</vt:lpstr>
      <vt:lpstr>PowerPoint 演示文稿</vt:lpstr>
      <vt:lpstr>和、差、积、商</vt:lpstr>
      <vt:lpstr>和</vt:lpstr>
      <vt:lpstr>和</vt:lpstr>
      <vt:lpstr>PowerPoint 演示文稿</vt:lpstr>
      <vt:lpstr>PowerPoint 演示文稿</vt:lpstr>
      <vt:lpstr>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8</cp:revision>
  <dcterms:created xsi:type="dcterms:W3CDTF">2023-09-26T07:12:30Z</dcterms:created>
  <dcterms:modified xsi:type="dcterms:W3CDTF">2023-09-27T03:00:46Z</dcterms:modified>
</cp:coreProperties>
</file>