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5" r:id="rId22"/>
    <p:sldId id="346" r:id="rId23"/>
    <p:sldId id="34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F7882-8EDB-4877-BACF-5C930115E8C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722D-F98E-4282-9855-EF62C763F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4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0F15D-6CCC-AD74-F420-86515DF5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06A54-3A7B-DEC0-1A86-9F21220C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A8FD-8974-29BA-CA72-0CBE8F0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8DA2-2A07-F54F-4BB3-888C1E83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7725E-A047-D033-E63A-19E12201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C554-2982-A868-30AC-3749205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85DE80-BB81-8C75-542B-F25D0664E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152B1-D0D2-5643-1228-763951E3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B03F-11CF-FDCE-2A53-FC92AFCF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A5E-0F4D-F038-DD5D-524E6372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58530-62BF-63CD-E74A-4EF21A842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87469-C5DD-17CA-8291-C68EE37A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23C33-719E-28F9-AF3A-9DDA9434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5289F-5952-C071-0178-4458ABE1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46179-91D6-F2DF-D6FB-F21ADE5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08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378467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2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95620-6E54-72BE-F132-D8BE8812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09AD6-6511-4EF4-C344-889DBD71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63913-ABB8-9871-0E2F-11DC1857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EEB3-8920-7228-B753-FF24B2F6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4DDA1-36B6-1AC5-FB71-D0E03FAC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38B05-33B8-F132-4AF0-72F8C5CD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31B3A-E8B1-3C40-9396-173FC524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8DE08-CD5D-EA87-1E8C-B80650DE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0F227-012C-DD8F-D599-D4AAFAF6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F6D28-E5D4-1A28-3284-641207C8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567EC-93EA-79E6-B967-7719E27A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E1ACC-F397-18CE-561F-098E31467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92DC6-79D1-E6B5-4A88-B9FD9129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2C6F9-3F1A-5C8F-23EB-6A75F793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D87F7-DEC5-B102-0F9A-6B412332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038F-6A62-9516-E41C-EF60E43E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2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4EDB-3007-51E7-9158-33C71CB2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D37E4-6116-3B53-02EE-C2F18A8D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3FACD-BBAD-94B5-14AB-B8117F28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0031C-2DCC-E4CB-9836-1293A02A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3942D1-CA18-6A81-B5E2-DF1B59B94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119AD-9033-7FDD-F314-44AF33A4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71BFE-8FAC-82FF-FA13-2418413E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AFD2D-7B16-816C-9C84-D863D421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803D-BB9C-56E3-6211-8144B09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3C2FD5-D522-C65F-2383-50AE53C6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0F14C-C5C8-F0E3-8B53-DCB630E8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8DC58-1287-6A16-E077-6A68866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7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1E70B-9101-57FF-5794-15AC19F2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36198-78E3-F43F-B104-77706474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C599F-9CC4-F24A-DCB9-9362111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3B4E-4D3B-E80C-9582-880C302C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75A1-31E0-FC0D-7F82-B43F6900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E13F0-ECBD-552D-9F3F-8CAD5D6B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46C9F-F0E0-7F71-3E5C-4EDCE82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1375E-00B6-E53D-24F8-8A4CA0A5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AAACE-2793-65A3-74EB-2C29590A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ED058-3594-0A07-3D47-3E423A08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7E2B4C-26B7-EE5D-E4BA-4ABE93CA3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F4B08-9889-AC9F-7FBF-AC8638A92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25284-2AC1-C28E-2DBA-83582C38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16713-B33D-AA18-3C8B-CC6136F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3E5F1-3C53-4AEC-4436-086E3CD8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B24796-64DC-32CB-A620-8DCD6FB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9C214-9D8B-ABE5-4FA5-FE87E7A6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CB66A-1877-9DF2-2366-6052C5C3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612E-A60B-488C-BE1B-304F1CFA053E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E6124-7EF2-C32B-6598-511CCE27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9C9C0-D3B0-7469-8AEE-95E14948A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682A-5DFE-41AA-AAF9-B012AC8C9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8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7459-3B84-0AEE-6295-CE0F6E42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61E2FB-98A4-D658-3EB4-E21285C9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10" y="1362974"/>
            <a:ext cx="9573647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B19A-C0B8-4BBD-8541-0D7CA8B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CD203-5C66-02A7-7614-46351E3E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8" y="365125"/>
            <a:ext cx="8908995" cy="569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E52D1F-5AC1-E930-33F2-6C5C9352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2" y="1508598"/>
            <a:ext cx="10000247" cy="8738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ECEB21-288B-4036-49A6-06A8AD0B3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42" y="2638456"/>
            <a:ext cx="2317252" cy="6499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317C8D-3F61-3B6F-6C7B-F61633C77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42" y="3544467"/>
            <a:ext cx="2769451" cy="7731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711D75-0996-3ADC-9B03-37569B4CC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212" y="4475595"/>
            <a:ext cx="7595201" cy="6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7459-3B84-0AEE-6295-CE0F6E42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7A79A-C83D-500B-48E5-B11DBDD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8" y="365125"/>
            <a:ext cx="8646982" cy="622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6FF47B-194A-48E7-05D3-9F23A2D9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53" y="1191392"/>
            <a:ext cx="8935051" cy="1693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FB8839-6958-EBDE-786C-EF107D0A6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68" y="2964210"/>
            <a:ext cx="8918264" cy="7877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78025-9355-03D0-81E5-A33D3F8B0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82" y="3876051"/>
            <a:ext cx="10742478" cy="19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B19A-C0B8-4BBD-8541-0D7CA8B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4AEC3-2707-1B1F-E286-F1062BC0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12031"/>
            <a:ext cx="7867631" cy="1534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E72441-3222-BBF2-3BD4-AEE61A3E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20" y="2529288"/>
            <a:ext cx="9480267" cy="24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DC4A-F27C-F7F8-7E1F-E703FDC3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30605-3331-D710-C58A-19C6D11A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098462"/>
            <a:ext cx="10424406" cy="54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3D2B-591F-97D8-5404-8AFC8669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A1819-B5DF-3E9D-5590-0E5A8D00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960932"/>
            <a:ext cx="6324397" cy="609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F4D357-A4CF-78F4-3376-65CC50D2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5" y="1259810"/>
            <a:ext cx="1402961" cy="494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BE5CB8-E257-8F23-D9CF-D5B857CA0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4175024"/>
            <a:ext cx="11148495" cy="11904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4DB29C-AAD6-D4FB-F35C-D365D64E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65" y="3429000"/>
            <a:ext cx="6323218" cy="4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40843-8B9E-E745-2DE7-E1F79154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262850-517B-6911-BA63-331E7C17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72" y="365125"/>
            <a:ext cx="11529522" cy="10507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6365D0-2B81-1321-4BE9-771B3C87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4" y="1552636"/>
            <a:ext cx="3019824" cy="600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5EA62E-5CB7-3F23-516E-D0F6017D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39" y="2290055"/>
            <a:ext cx="10583382" cy="21110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BBB565-A4E8-1658-C566-602E029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53" y="4950879"/>
            <a:ext cx="11255956" cy="441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F94002-D6A9-2F35-5899-1DC56EC85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53" y="5566255"/>
            <a:ext cx="4300311" cy="5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1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87718-86F0-48B6-77FB-49E60524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A05F3-C64F-95D0-0B6C-214BD12F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9" y="1224302"/>
            <a:ext cx="10472503" cy="10398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1B83C-C6E5-7FC6-D478-5C496365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5066533"/>
            <a:ext cx="7839792" cy="1308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EAD4F7-A1A6-4DD3-B68D-4DACDD63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36" y="2433514"/>
            <a:ext cx="8921555" cy="1170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1CB6C0-C44F-7C78-7133-D13D8398A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60" y="3839466"/>
            <a:ext cx="8550308" cy="10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669D9-D173-9850-F810-8DE569CD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F3B0F0-84CB-C2AF-F8DE-98DA596C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1" y="365125"/>
            <a:ext cx="8974910" cy="19179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1BAC6-1C6B-47FD-4E03-0524B908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55" y="2386934"/>
            <a:ext cx="7671919" cy="4123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94A0EC-C732-E86F-08E3-0B53BD50F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60" y="2968044"/>
            <a:ext cx="6373020" cy="27063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55F4EF-3E7B-51B2-B414-4ACA2E20C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9" y="5574106"/>
            <a:ext cx="4129295" cy="10390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C623C7-3B30-8C8C-10D2-7AFF2B13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919" y="5013202"/>
            <a:ext cx="5113081" cy="9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4C649-A2C9-9F4E-6A9E-6F6C846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9AB1A-3849-A818-2CF0-B9114A79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1" y="1104438"/>
            <a:ext cx="11039475" cy="1876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63FC2E-DA93-C9CE-D0DF-506248E2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3429000"/>
            <a:ext cx="11001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方差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9103-63E2-8C30-F2A1-552DF118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1AEFA-8056-3D57-A0FC-E99AD380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4" y="1405893"/>
            <a:ext cx="8878667" cy="10057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AED276-8480-6E2C-AEAC-7F15E17F9F2E}"/>
              </a:ext>
            </a:extLst>
          </p:cNvPr>
          <p:cNvSpPr txBox="1"/>
          <p:nvPr/>
        </p:nvSpPr>
        <p:spPr>
          <a:xfrm>
            <a:off x="518815" y="171182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原点矩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5B8D8-6D3F-7830-6C21-D513D54763E2}"/>
              </a:ext>
            </a:extLst>
          </p:cNvPr>
          <p:cNvSpPr txBox="1"/>
          <p:nvPr/>
        </p:nvSpPr>
        <p:spPr>
          <a:xfrm>
            <a:off x="506110" y="28317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中心矩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8E201B-0538-555B-68BE-377E2070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87" y="2662865"/>
            <a:ext cx="9828094" cy="8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27B5-B737-AB14-6A8A-71AC937F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6A66B9-0102-F6E9-36AA-F70AA32E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287410"/>
            <a:ext cx="9746063" cy="61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6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860A-DC92-1958-33F4-A13E5474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30F4C0-5CCA-3526-90D6-B2C2ED61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4" y="365125"/>
            <a:ext cx="8715375" cy="225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A2AE2-40EF-B447-3AD7-96A2F3B53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50" y="2235766"/>
            <a:ext cx="7608241" cy="47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7567-AA41-3705-30E3-AB2C8AA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95A53-77F6-28D4-7E9E-49BEAFF9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6" y="1392984"/>
            <a:ext cx="10956427" cy="9313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F82044-730E-080F-5C2E-E78ADC6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5" y="3019977"/>
            <a:ext cx="8689958" cy="959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CC07BF-3DA4-6C34-D0A2-3E1502723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04" y="4609362"/>
            <a:ext cx="5374314" cy="6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2EE916-2012-5D74-5315-CF02E34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638A8-7FA8-6F5D-8317-654C8209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6" y="1197569"/>
            <a:ext cx="11033773" cy="21414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EA7199-8650-2425-DC41-157EDBD0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79" y="2234509"/>
            <a:ext cx="1658762" cy="4440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13A30A-3E3F-E3D7-03C7-E9B5898D2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8" y="4656800"/>
            <a:ext cx="10858500" cy="1143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38692A-3C01-192E-526F-89681433B6F6}"/>
              </a:ext>
            </a:extLst>
          </p:cNvPr>
          <p:cNvSpPr txBox="1"/>
          <p:nvPr/>
        </p:nvSpPr>
        <p:spPr>
          <a:xfrm>
            <a:off x="920422" y="4705080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030CEC-70EE-C976-C777-5B93584E2CE2}"/>
              </a:ext>
            </a:extLst>
          </p:cNvPr>
          <p:cNvSpPr txBox="1"/>
          <p:nvPr/>
        </p:nvSpPr>
        <p:spPr>
          <a:xfrm>
            <a:off x="8765582" y="5228300"/>
            <a:ext cx="33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”</a:t>
            </a:r>
            <a:endParaRPr lang="zh-CN" altLang="en-US" sz="28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0C4A26-C304-9004-7F06-40B820F6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752" y="3429000"/>
            <a:ext cx="2533650" cy="781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ECED856-E5E1-B665-6278-5706063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85" t="12557"/>
          <a:stretch/>
        </p:blipFill>
        <p:spPr>
          <a:xfrm>
            <a:off x="1089699" y="3664080"/>
            <a:ext cx="1097372" cy="4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B52D-D06A-0D0B-7997-94B1874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79621-1399-EE18-9182-46696587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6" y="1000678"/>
            <a:ext cx="110109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B5FA5-A145-FBC8-F74F-7DB3CB6D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57" y="4414530"/>
            <a:ext cx="9910609" cy="1442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347CAC-5E04-6304-C537-485FA5C0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616" y="3545757"/>
            <a:ext cx="533400" cy="552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8B0D87-B47D-8B57-789D-5F5D9D499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332" y="3545757"/>
            <a:ext cx="571500" cy="5905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B10368-2627-6ECA-6AB1-4BCA9281F1B1}"/>
              </a:ext>
            </a:extLst>
          </p:cNvPr>
          <p:cNvSpPr txBox="1"/>
          <p:nvPr/>
        </p:nvSpPr>
        <p:spPr>
          <a:xfrm>
            <a:off x="1149286" y="35794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期望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03D2DD-1F53-9298-BF9D-2CDFEBEFB89B}"/>
              </a:ext>
            </a:extLst>
          </p:cNvPr>
          <p:cNvSpPr txBox="1"/>
          <p:nvPr/>
        </p:nvSpPr>
        <p:spPr>
          <a:xfrm>
            <a:off x="393186" y="48232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方差</a:t>
            </a:r>
          </a:p>
        </p:txBody>
      </p:sp>
    </p:spTree>
    <p:extLst>
      <p:ext uri="{BB962C8B-B14F-4D97-AF65-F5344CB8AC3E}">
        <p14:creationId xmlns:p14="http://schemas.microsoft.com/office/powerpoint/2010/main" val="159936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361E-8C71-10F8-825F-9B6EE22D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6FA7AD-1604-EA5A-1F06-52AAF059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01" y="1352289"/>
            <a:ext cx="5163334" cy="8835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1141D2-E70B-F2C2-210E-8C14DB74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01" y="2092305"/>
            <a:ext cx="5163334" cy="12593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A959BC-A235-86B9-2F35-02E9A565FDF9}"/>
              </a:ext>
            </a:extLst>
          </p:cNvPr>
          <p:cNvSpPr txBox="1"/>
          <p:nvPr/>
        </p:nvSpPr>
        <p:spPr>
          <a:xfrm>
            <a:off x="1518978" y="14841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离散情况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7477F5-738B-C352-4F28-BC8037E65B70}"/>
              </a:ext>
            </a:extLst>
          </p:cNvPr>
          <p:cNvSpPr txBox="1"/>
          <p:nvPr/>
        </p:nvSpPr>
        <p:spPr>
          <a:xfrm>
            <a:off x="1518979" y="24628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连续情况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CCFC7E-2EB3-CC65-0461-CE11EC80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91" y="5236116"/>
            <a:ext cx="3759283" cy="7805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E91D7C-5212-FF03-E207-63F75A5DD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84" y="3506346"/>
            <a:ext cx="9631582" cy="16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93C99-5458-0B1B-02E2-A2517480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方差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52660A-7829-4FFE-422F-D345A7CBDE88}"/>
              </a:ext>
            </a:extLst>
          </p:cNvPr>
          <p:cNvGrpSpPr/>
          <p:nvPr/>
        </p:nvGrpSpPr>
        <p:grpSpPr>
          <a:xfrm>
            <a:off x="4017089" y="2299742"/>
            <a:ext cx="5437210" cy="1158095"/>
            <a:chOff x="1126406" y="2525754"/>
            <a:chExt cx="5437210" cy="11580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9396EE-0356-5ED4-2503-750FDC16B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6406" y="2525754"/>
              <a:ext cx="2566590" cy="115809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11D39B0-9E55-DE30-A03A-4F8FFF646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1" t="39786" r="-1"/>
            <a:stretch/>
          </p:blipFill>
          <p:spPr>
            <a:xfrm>
              <a:off x="3645802" y="2932483"/>
              <a:ext cx="2917814" cy="663575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084A19-5490-F6BA-48A5-AB26E0FAAF99}"/>
              </a:ext>
            </a:extLst>
          </p:cNvPr>
          <p:cNvGrpSpPr/>
          <p:nvPr/>
        </p:nvGrpSpPr>
        <p:grpSpPr>
          <a:xfrm>
            <a:off x="3964953" y="1231354"/>
            <a:ext cx="6061584" cy="980597"/>
            <a:chOff x="1011893" y="1490294"/>
            <a:chExt cx="6061584" cy="9805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9364B8B-0A0B-4A30-DCF9-DA0F792A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893" y="1490294"/>
              <a:ext cx="3207716" cy="98059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AC5FBAF-8616-1A98-DC16-33FA2A2D3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648" y="1548464"/>
              <a:ext cx="2808829" cy="8642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3940C8B-A36A-4454-40C3-B58AED4B8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54" y="3370046"/>
            <a:ext cx="11663646" cy="26221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802908-BECB-25AC-8075-EB2AB4D0A5FF}"/>
              </a:ext>
            </a:extLst>
          </p:cNvPr>
          <p:cNvSpPr txBox="1"/>
          <p:nvPr/>
        </p:nvSpPr>
        <p:spPr>
          <a:xfrm>
            <a:off x="1462243" y="14145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离散情况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F6A0B9-0E5E-EAC4-093E-04597246AF3A}"/>
              </a:ext>
            </a:extLst>
          </p:cNvPr>
          <p:cNvSpPr txBox="1"/>
          <p:nvPr/>
        </p:nvSpPr>
        <p:spPr>
          <a:xfrm>
            <a:off x="1462243" y="26171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连续情况</a:t>
            </a:r>
          </a:p>
        </p:txBody>
      </p:sp>
    </p:spTree>
    <p:extLst>
      <p:ext uri="{BB962C8B-B14F-4D97-AF65-F5344CB8AC3E}">
        <p14:creationId xmlns:p14="http://schemas.microsoft.com/office/powerpoint/2010/main" val="18110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7752-B7FF-A50B-98A5-3BA473FA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7DA96E-B288-AA3E-CC16-FBCB274F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5" y="365125"/>
            <a:ext cx="8698593" cy="8029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665548-8789-FAA6-C269-83C69AEF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02" y="953882"/>
            <a:ext cx="8167965" cy="5278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EB32FB-2615-9A28-4A48-0A5FB120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35" y="2209309"/>
            <a:ext cx="3395792" cy="8029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7461DD-7CA2-955D-2EDE-D1AC224BB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681" y="2951743"/>
            <a:ext cx="1150732" cy="6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7459-3B84-0AEE-6295-CE0F6E42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BAD5E-D273-7869-3845-F953808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9" y="319036"/>
            <a:ext cx="7831154" cy="755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4F4FB2-393B-CB6B-1B56-C71DA64B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9" y="1120877"/>
            <a:ext cx="10481781" cy="14951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195B16-29CE-117C-310E-49803FB7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2708203"/>
            <a:ext cx="10675931" cy="27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B19A-C0B8-4BBD-8541-0D7CA8BC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87CFFE-9B60-A8A5-AA52-C8A9EF91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9" y="365124"/>
            <a:ext cx="8367223" cy="1596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35ADF6-A772-1ECC-D561-CE188013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3" y="2239742"/>
            <a:ext cx="6321257" cy="1634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B366E9-0248-B8A1-D58E-A9A7B23D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" y="3970599"/>
            <a:ext cx="9934541" cy="20157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DC36A3-8932-F001-FF5F-E3329D10C10A}"/>
              </a:ext>
            </a:extLst>
          </p:cNvPr>
          <p:cNvSpPr/>
          <p:nvPr/>
        </p:nvSpPr>
        <p:spPr>
          <a:xfrm>
            <a:off x="5861849" y="2143693"/>
            <a:ext cx="999179" cy="932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8D784A-00B3-7043-40CC-9FB5DCB23DBE}"/>
              </a:ext>
            </a:extLst>
          </p:cNvPr>
          <p:cNvSpPr/>
          <p:nvPr/>
        </p:nvSpPr>
        <p:spPr>
          <a:xfrm>
            <a:off x="4432722" y="3096392"/>
            <a:ext cx="1136884" cy="778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7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71</Words>
  <Application>Microsoft Office PowerPoint</Application>
  <PresentationFormat>宽屏</PresentationFormat>
  <Paragraphs>29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Times New Roman</vt:lpstr>
      <vt:lpstr>Office 主题​​</vt:lpstr>
      <vt:lpstr>概率论与数理统计</vt:lpstr>
      <vt:lpstr>PowerPoint 演示文稿</vt:lpstr>
      <vt:lpstr>方差</vt:lpstr>
      <vt:lpstr>方差</vt:lpstr>
      <vt:lpstr>方差</vt:lpstr>
      <vt:lpstr>方差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性质</vt:lpstr>
      <vt:lpstr>性质</vt:lpstr>
      <vt:lpstr>PowerPoint 演示文稿</vt:lpstr>
      <vt:lpstr>例</vt:lpstr>
      <vt:lpstr>PowerPoint 演示文稿</vt:lpstr>
      <vt:lpstr>矩</vt:lpstr>
      <vt:lpstr>矩</vt:lpstr>
      <vt:lpstr>PowerPoint 演示文稿</vt:lpstr>
      <vt:lpstr>PowerPoint 演示文稿</vt:lpstr>
      <vt:lpstr>性质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3</cp:revision>
  <dcterms:created xsi:type="dcterms:W3CDTF">2023-10-20T06:54:21Z</dcterms:created>
  <dcterms:modified xsi:type="dcterms:W3CDTF">2023-10-30T01:41:28Z</dcterms:modified>
</cp:coreProperties>
</file>