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5" r:id="rId15"/>
    <p:sldId id="3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5D19-3428-409B-9465-67C0DBEB2DE6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EE69-F1D2-486F-981B-6E7FC1626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4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0F73-5DAD-EEF0-C302-23731A4A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3A4B0-857C-7FD1-EFE0-722DD47B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7D396-E692-B62E-0047-E9E87FC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D3F99-5FBF-B905-D1AE-C089F519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B6478-1452-6D53-5F02-5F2C6E44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FE8A9-8AA9-5068-9FE3-B95172C9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6CC24-FDB6-99BE-2E28-703C5C05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18A34-D71E-6035-3507-FD9A7D46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8FB26-E452-70F4-C247-0B711CF1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9CD8C-F787-6B7F-9E11-637DE50C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92303-BC25-264A-DD4B-319C39D5A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52EB8-98EF-61B2-A662-76ECCEE99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3C17C-C875-4615-539C-05D28DBC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5E32E-6F27-AEFB-C1EB-01071828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FAABA-A044-E71B-84DD-A43E8850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5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144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71581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5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72E8B-F638-2725-98A1-A9CF717A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FD827-B7B8-6E43-3C37-AD09988A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7F099-4529-9F0A-6649-A1626A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3D2A4-9C9F-0319-AD5D-BE6E3394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F3B95-F343-D1EA-B340-55D9949C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4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BE1F-631B-8D6B-ACAE-496D60E9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B9A19-630A-3361-CE5E-0AC008D6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6BEBD-5C9C-EF9C-84E8-0AC1B74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1FF40-07D2-8B7F-6396-9DD5C0E4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E40E7-C341-B0B0-97AA-CBA9CEB8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6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1566E-29B2-0B97-48BC-E1E08DA9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FEC50-693F-1CA6-6D7B-DE22AAE8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32718-45E1-49B1-4D04-446B896C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00E16-9B87-D693-C6AC-22BA054C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86A34-61C2-91CC-0FBA-50CAEAB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7FA13-CA07-2D72-E780-F612E366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C5B7-931E-B5A2-15A7-F888E440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40988-238D-6D1F-DAB3-D09FADAB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4E78A-4CE8-D82F-EAC1-7CA410DE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3E43B2-FBD4-029E-8A6B-485C47F8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4495A-5EB2-0EC7-2BFA-BC6444636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468E19-85EA-D601-6EC4-5F45DDC0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D9565-0E3B-8B5C-7EA7-0BF5A85A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68A317-7478-C128-67E0-99EE2EF6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6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C7A34-2310-49F0-FC09-7D58EE92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0914E-F898-DF8C-FC80-87CA3167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26A793-9BCE-1D8C-73FD-66853570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9E54CE-A0D2-BCA4-D380-C99BF516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6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9A3702-C226-A071-AAAC-18007D4D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DB300-8C44-FA3A-511B-F4211E42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674CC-C7B4-18D4-0C14-ECB1535F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CFAF2-896C-A99C-F7CB-C1D569B4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5E1A2-1D22-184D-AEC5-7AFADB9C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02FFC-4F96-981F-24ED-419FA086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FD73D-5118-D688-273C-0C53EEC6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6BEAF-197E-F5E8-7BDB-A97718FA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DDF1B-C1E8-6589-737F-B446356A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F88E-1CA1-6341-296F-ED6D5ABA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591334-16AA-5773-3DD6-6DBB83B31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3AE06-2DB2-A4DC-6EAD-587B5B5B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5B422-BA49-69FF-2F31-6E0D41D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8BE44-E579-00B6-DA9A-FBBCADAA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BB134-E977-A4D6-FE75-2B5926C8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4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D3A29-B4A8-046D-B62A-437E284F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60076-1596-A636-86C9-9DF6CFB4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81395-8765-3EE1-FE08-1975CE17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4C629-A45B-4082-8614-579DEFB6638C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5EF2A-5BAA-3AC3-1432-8F2A7FC96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CE38A-8782-B68E-879D-9C0AC5A51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2B7A-46CF-4996-8EA6-77F805459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0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20587-13D1-020A-3A8F-6DBC835D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统计推断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254A99-AE76-AE57-7E2D-F8F0F443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0" y="1504431"/>
            <a:ext cx="10315575" cy="2419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A2434F-9332-BF0F-271B-A9924D68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3" y="4592175"/>
            <a:ext cx="91535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F236-E386-F6B8-430D-D56CC4B6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统计量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308665-E61C-DBF9-1E6C-2AD51534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099358"/>
            <a:ext cx="10296525" cy="146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17950C-79F8-9FC0-25FC-911A5076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84" y="2753241"/>
            <a:ext cx="7800975" cy="514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80F883-B474-9628-5A02-31D3BD7EA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146" y="3594560"/>
            <a:ext cx="2981325" cy="457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0FD40F-6F64-D33D-008C-F03CDB229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984" y="3627292"/>
            <a:ext cx="733425" cy="428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1263E79-DFF4-79CA-BEF7-59E86287B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" y="4434147"/>
            <a:ext cx="10115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1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34287-6A3D-FA56-7F18-F84ADD8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常用统计量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6D11D-EE39-0DBC-0B7F-1A46685E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20" y="1560801"/>
            <a:ext cx="2438400" cy="107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C88DA4-78C7-4D62-B59C-CAE93171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46" y="1560801"/>
            <a:ext cx="4210050" cy="116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C879B6-89DC-F604-FE36-A1E216BFF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58" y="3429000"/>
            <a:ext cx="2600325" cy="1076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00CD5-0650-FCD4-8C5B-1F2662EF9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19080"/>
            <a:ext cx="3638550" cy="1028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055419-A5D8-9A44-94BD-97F810B3D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570" y="2617643"/>
            <a:ext cx="4054649" cy="10763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BCD3CE8-40C8-94E1-A1C7-04D15ABBC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83" y="1820574"/>
            <a:ext cx="1590675" cy="5238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8CB62F8-A6A8-BBEB-C039-E67D73D11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871" y="1893830"/>
            <a:ext cx="1590675" cy="4381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72BF1-688E-09DD-E36F-C9D7C1B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9" y="3733799"/>
            <a:ext cx="13335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5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DDD80-D740-04B6-BAB8-5E25E4E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统计量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670A6-6830-A641-59CE-E53430FF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9" y="4877150"/>
            <a:ext cx="2589609" cy="552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0F5778-2DF4-9D53-FE30-E028A4ED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77" y="1177627"/>
            <a:ext cx="8016111" cy="1647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4A503-9179-25EF-CF04-0D442567D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74" y="3410781"/>
            <a:ext cx="6918994" cy="622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EABD8D-73D3-5DFD-92E5-5257AD647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7" y="1787435"/>
            <a:ext cx="2047355" cy="5849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85F35C-5908-CDBA-C870-772F1D280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57" y="3296355"/>
            <a:ext cx="1092374" cy="675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030CAF-A404-1868-D758-F517656F8A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595" y="4854876"/>
            <a:ext cx="6918993" cy="7362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9D983E-E794-04AF-A29C-1CA8B62E78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39" t="-5088" b="1"/>
          <a:stretch/>
        </p:blipFill>
        <p:spPr>
          <a:xfrm>
            <a:off x="3619573" y="5675455"/>
            <a:ext cx="6824015" cy="6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2D6C7-2060-F357-C881-135AC070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F2D83-46B3-6603-E603-E7A1652E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028700"/>
            <a:ext cx="10001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C850-52F1-B4E1-073A-DB64E6A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 </a:t>
            </a:r>
            <a:r>
              <a:rPr lang="zh-CN" altLang="en-US" dirty="0"/>
              <a:t>（</a:t>
            </a:r>
            <a:r>
              <a:rPr lang="en-US" altLang="zh-CN"/>
              <a:t>DUE: 12.04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E59D3-BA29-E09A-4F0D-3E0BE2C25F28}"/>
              </a:ext>
            </a:extLst>
          </p:cNvPr>
          <p:cNvSpPr txBox="1"/>
          <p:nvPr/>
        </p:nvSpPr>
        <p:spPr>
          <a:xfrm>
            <a:off x="732643" y="1486738"/>
            <a:ext cx="85462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P148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：</a:t>
            </a:r>
            <a:endParaRPr lang="en-US" altLang="zh-CN" sz="28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endParaRPr lang="en-US" altLang="zh-CN" sz="2800" dirty="0">
              <a:solidFill>
                <a:srgbClr val="40485B"/>
              </a:solidFill>
              <a:latin typeface="-apple-system"/>
            </a:endParaRPr>
          </a:p>
          <a:p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        6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7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9  (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若上周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5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，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8</a:t>
            </a:r>
            <a:r>
              <a:rPr lang="zh-CN" altLang="en-US" sz="2800" b="0" i="0" dirty="0">
                <a:solidFill>
                  <a:srgbClr val="40485B"/>
                </a:solidFill>
                <a:effectLst/>
                <a:latin typeface="-apple-system"/>
              </a:rPr>
              <a:t>没写可以和这次一起交</a:t>
            </a:r>
            <a:r>
              <a:rPr lang="en-US" altLang="zh-CN" sz="2800" b="0" i="0" dirty="0">
                <a:solidFill>
                  <a:srgbClr val="40485B"/>
                </a:solidFill>
                <a:effectLst/>
                <a:latin typeface="-apple-system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8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数理统计</a:t>
            </a:r>
            <a:endParaRPr lang="en-US" altLang="zh-CN" sz="4000" b="1" dirty="0">
              <a:latin typeface="Songti SC Black" panose="02010800040101010101" charset="-122"/>
              <a:ea typeface="Songti SC Black" panose="02010800040101010101" charset="-122"/>
              <a:sym typeface="+mn-ea"/>
            </a:endParaRPr>
          </a:p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2B4EF63-44C5-2DA7-616F-84EC1A5A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27520"/>
            <a:ext cx="7353300" cy="552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数理统计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0D508-C42A-2EDC-242E-DF9189A3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4" y="1256866"/>
            <a:ext cx="10172700" cy="1019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7FC0F2-D288-C37A-35C8-D76125CA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84" y="4144003"/>
            <a:ext cx="10115550" cy="1019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B434AE-6119-74A3-FF86-6E0756BCE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34" y="5120121"/>
            <a:ext cx="10144125" cy="962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AA5A9F-7940-7073-C047-C2DA1CF4F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618" y="2327520"/>
            <a:ext cx="3657600" cy="476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AD78B9-5B99-285B-7C18-8AB699B1F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618" y="3145977"/>
            <a:ext cx="3409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6F60-193C-618C-49CC-FE7A1120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总体与样本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55F6BD-381C-0426-3326-EAD7632D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028700"/>
            <a:ext cx="10334625" cy="1685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02DAF7-4420-5560-ACA3-E8B70F64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3705052"/>
            <a:ext cx="9515475" cy="514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C4B89A-D3C8-AF01-3B65-CFB618480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48" y="4270375"/>
            <a:ext cx="3162300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0341CF-4A8E-4060-5E18-C87613F7C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748" y="5167196"/>
            <a:ext cx="9467850" cy="438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DFDDA7-4CA3-4CB6-32B7-9CE342055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748" y="5707292"/>
            <a:ext cx="2552700" cy="495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FEA86D-7499-4377-817E-5C577206F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48" y="2831248"/>
            <a:ext cx="9553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7206C-230D-B65D-9FA2-8BD4E337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745FB-5E18-EA33-8327-BD320277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776758"/>
            <a:ext cx="10391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4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0C5C7-647C-CEBE-8BC0-F13D378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样本空间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87417-A712-2A19-0565-8C336776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56075"/>
            <a:ext cx="10391775" cy="1819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FB519A-A4F5-B2B9-4948-D8A7F71C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3" y="3220921"/>
            <a:ext cx="10182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4C3E-DB6C-346F-1B35-C9CAE43B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简单随机抽样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9E824-C57D-C226-C475-BF487EB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370604"/>
            <a:ext cx="11180013" cy="4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1B88-675C-5881-AF1C-38700EB1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统计模型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BFC5A3-8AB0-42C6-E174-9D67E161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1223703"/>
            <a:ext cx="10172700" cy="952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BEA915-E555-6A53-D9A4-DA8A938A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" y="2371206"/>
            <a:ext cx="10134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D2C67-39D0-B2C9-A039-65C72741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统计推断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8D0CB-6D08-FBBB-0100-BFC013D9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328304"/>
            <a:ext cx="10134600" cy="87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5D0C5B-C258-E47C-C383-025053B0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1" y="2504208"/>
            <a:ext cx="100488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</Words>
  <Application>Microsoft Office PowerPoint</Application>
  <PresentationFormat>宽屏</PresentationFormat>
  <Paragraphs>26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Songti SC Black</vt:lpstr>
      <vt:lpstr>Songti SC Bold</vt:lpstr>
      <vt:lpstr>等线</vt:lpstr>
      <vt:lpstr>等线 Light</vt:lpstr>
      <vt:lpstr>思源黑体 CN Bold</vt:lpstr>
      <vt:lpstr>Arial</vt:lpstr>
      <vt:lpstr>Times New Roman</vt:lpstr>
      <vt:lpstr>Office 主题​​</vt:lpstr>
      <vt:lpstr>概率论与数理统计</vt:lpstr>
      <vt:lpstr>PowerPoint 演示文稿</vt:lpstr>
      <vt:lpstr>数理统计</vt:lpstr>
      <vt:lpstr>总体与样本</vt:lpstr>
      <vt:lpstr>例</vt:lpstr>
      <vt:lpstr>样本空间</vt:lpstr>
      <vt:lpstr>简单随机抽样</vt:lpstr>
      <vt:lpstr>统计模型</vt:lpstr>
      <vt:lpstr>统计推断</vt:lpstr>
      <vt:lpstr>统计推断</vt:lpstr>
      <vt:lpstr>统计量</vt:lpstr>
      <vt:lpstr>常用统计量</vt:lpstr>
      <vt:lpstr>统计量</vt:lpstr>
      <vt:lpstr>总结</vt:lpstr>
      <vt:lpstr>HW （DUE: 12.04）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4</cp:revision>
  <dcterms:created xsi:type="dcterms:W3CDTF">2023-11-20T02:25:01Z</dcterms:created>
  <dcterms:modified xsi:type="dcterms:W3CDTF">2023-11-27T02:01:10Z</dcterms:modified>
</cp:coreProperties>
</file>