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BB63-0A1D-13D4-1B49-72473039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F9E87-A277-ECED-ECC4-ECB8055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F7E-1A86-459E-9617-68F715D78A0C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5C7B3-CEA4-EBED-2935-DE2D3F69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35C40-D9B0-7327-1750-C34E1C97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73E9-F62D-4129-B417-D8542DF7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E2F21-0644-7D88-4D98-7AAA4084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6AEB2-6B81-D844-807B-173AD923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D3559-FF3C-E96F-3794-1846C1583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3F7E-1A86-459E-9617-68F715D78A0C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47413-94B8-6837-7F00-39DB66F44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E3CA3-80B5-BF14-8319-37835536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73E9-F62D-4129-B417-D8542DF7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A68AC4A-247A-C8DC-F5FF-49BC09EF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cap="none">
                <a:ea typeface="宋体" panose="02010600030101010101" pitchFamily="2" charset="-122"/>
              </a:rPr>
              <a:t>计算机组成原理</a:t>
            </a:r>
            <a:br>
              <a:rPr lang="en-US" altLang="zh-CN" cap="none">
                <a:ea typeface="宋体" panose="02010600030101010101" pitchFamily="2" charset="-122"/>
              </a:rPr>
            </a:br>
            <a:r>
              <a:rPr lang="en-US" altLang="zh-CN" sz="3200" cap="none">
                <a:ea typeface="宋体" panose="02010600030101010101" pitchFamily="2" charset="-122"/>
              </a:rPr>
              <a:t>Principles of Computer Organization</a:t>
            </a:r>
            <a:endParaRPr lang="zh-CN" altLang="en-US" cap="none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D3CC0-9F2A-3CD1-7AFF-1D17080C99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5F57635-8F8D-F076-F6A9-633BB77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E81EC-AD33-0A15-38B3-54FC6F882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16716D7-54A2-C9E1-DA3F-029B6F35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2">
                    <a:satMod val="130000"/>
                  </a:schemeClr>
                </a:solidFill>
              </a:rPr>
              <a:t>课程导言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CD017B-86FC-9542-0BC3-E411CED00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F22ECB7-B7C5-A1E5-7618-4BF54004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</a:rPr>
              <a:t>“</a:t>
            </a:r>
            <a:r>
              <a:rPr lang="zh-CN" altLang="en-US">
                <a:solidFill>
                  <a:schemeClr val="tx2">
                    <a:satMod val="130000"/>
                  </a:schemeClr>
                </a:solidFill>
              </a:rPr>
              <a:t>计算机组成原理</a:t>
            </a:r>
            <a:r>
              <a:rPr lang="en-US" altLang="zh-CN">
                <a:solidFill>
                  <a:schemeClr val="tx2">
                    <a:satMod val="130000"/>
                  </a:schemeClr>
                </a:solidFill>
              </a:rPr>
              <a:t>”</a:t>
            </a:r>
            <a:r>
              <a:rPr lang="zh-CN" altLang="en-US">
                <a:solidFill>
                  <a:schemeClr val="tx2">
                    <a:satMod val="130000"/>
                  </a:schemeClr>
                </a:solidFill>
              </a:rPr>
              <a:t>课程概述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BB8B9E-20D1-2133-8D8B-374F2D7E22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02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6F13A0D-250F-6166-FC25-74C26BBE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>
                    <a:satMod val="130000"/>
                  </a:schemeClr>
                </a:solidFill>
              </a:rPr>
              <a:t>课程主题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27C50-315A-FD29-FB30-F3863DA515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911EECF-5D8F-EEDE-CD10-AFF8BE7B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331B3-5868-F66B-6337-05C65E129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79F157-A6AD-D8BE-0ADD-37DB0B54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2">
                    <a:satMod val="130000"/>
                  </a:schemeClr>
                </a:solidFill>
              </a:rPr>
              <a:t>学习方法建议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E8C2F-92FD-9234-7333-1A0258332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410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FCFFA78-615D-EF71-2CCC-8F08103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课后任务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49105-BF28-9E08-A729-0A0E751921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全屏显示(4:3)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计算机组成原理 Principles of Computer Organization</vt:lpstr>
      <vt:lpstr>PowerPoint 演示文稿</vt:lpstr>
      <vt:lpstr>课程导言</vt:lpstr>
      <vt:lpstr>“计算机组成原理”课程概述</vt:lpstr>
      <vt:lpstr>课程主题</vt:lpstr>
      <vt:lpstr>PowerPoint 演示文稿</vt:lpstr>
      <vt:lpstr>学习方法建议</vt:lpstr>
      <vt:lpstr>课后任务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Principles of Computer Organization</dc:title>
  <dc:creator>龚友明</dc:creator>
  <cp:lastModifiedBy>龚友明</cp:lastModifiedBy>
  <cp:revision>1</cp:revision>
  <dcterms:created xsi:type="dcterms:W3CDTF">2024-02-26T00:21:19Z</dcterms:created>
  <dcterms:modified xsi:type="dcterms:W3CDTF">2024-02-26T00:21:19Z</dcterms:modified>
</cp:coreProperties>
</file>