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500813" cy="6500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8467"/>
    <p:restoredTop sz="86378"/>
  </p:normalViewPr>
  <p:slideViewPr>
    <p:cSldViewPr snapToGrid="0" snapToObjects="1">
      <p:cViewPr>
        <p:scale>
          <a:sx n="150" d="100"/>
          <a:sy n="150" d="100"/>
        </p:scale>
        <p:origin x="456" y="-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727B-0426-D84D-9253-728F8F2A51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382F-506F-D846-A185-4C7471BF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382F-506F-D846-A185-4C7471BF3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61" y="1063907"/>
            <a:ext cx="5525691" cy="2263246"/>
          </a:xfrm>
        </p:spPr>
        <p:txBody>
          <a:bodyPr anchor="b"/>
          <a:lstStyle>
            <a:lvl1pPr algn="ctr"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602" y="3414432"/>
            <a:ext cx="4875610" cy="1569525"/>
          </a:xfrm>
        </p:spPr>
        <p:txBody>
          <a:bodyPr/>
          <a:lstStyle>
            <a:lvl1pPr marL="0" indent="0" algn="ctr">
              <a:buNone/>
              <a:defRPr sz="1706"/>
            </a:lvl1pPr>
            <a:lvl2pPr marL="325023" indent="0" algn="ctr">
              <a:buNone/>
              <a:defRPr sz="1422"/>
            </a:lvl2pPr>
            <a:lvl3pPr marL="650047" indent="0" algn="ctr">
              <a:buNone/>
              <a:defRPr sz="1280"/>
            </a:lvl3pPr>
            <a:lvl4pPr marL="975070" indent="0" algn="ctr">
              <a:buNone/>
              <a:defRPr sz="1137"/>
            </a:lvl4pPr>
            <a:lvl5pPr marL="1300094" indent="0" algn="ctr">
              <a:buNone/>
              <a:defRPr sz="1137"/>
            </a:lvl5pPr>
            <a:lvl6pPr marL="1625117" indent="0" algn="ctr">
              <a:buNone/>
              <a:defRPr sz="1137"/>
            </a:lvl6pPr>
            <a:lvl7pPr marL="1950141" indent="0" algn="ctr">
              <a:buNone/>
              <a:defRPr sz="1137"/>
            </a:lvl7pPr>
            <a:lvl8pPr marL="2275164" indent="0" algn="ctr">
              <a:buNone/>
              <a:defRPr sz="1137"/>
            </a:lvl8pPr>
            <a:lvl9pPr marL="2600188" indent="0" algn="ctr">
              <a:buNone/>
              <a:defRPr sz="11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2145" y="346108"/>
            <a:ext cx="1401738" cy="5509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931" y="346108"/>
            <a:ext cx="4123953" cy="5509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46" y="1620691"/>
            <a:ext cx="5606951" cy="270415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546" y="4350430"/>
            <a:ext cx="5606951" cy="1422052"/>
          </a:xfrm>
        </p:spPr>
        <p:txBody>
          <a:bodyPr/>
          <a:lstStyle>
            <a:lvl1pPr marL="0" indent="0">
              <a:buNone/>
              <a:defRPr sz="1706">
                <a:solidFill>
                  <a:schemeClr val="tx1"/>
                </a:solidFill>
              </a:defRPr>
            </a:lvl1pPr>
            <a:lvl2pPr marL="325023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04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070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4pPr>
            <a:lvl5pPr marL="1300094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5pPr>
            <a:lvl6pPr marL="1625117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6pPr>
            <a:lvl7pPr marL="1950141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7pPr>
            <a:lvl8pPr marL="2275164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8pPr>
            <a:lvl9pPr marL="2600188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931" y="1730541"/>
            <a:ext cx="2762846" cy="4124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036" y="1730541"/>
            <a:ext cx="2762846" cy="4124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346110"/>
            <a:ext cx="5606951" cy="1256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78" y="1593603"/>
            <a:ext cx="2750148" cy="781000"/>
          </a:xfrm>
        </p:spPr>
        <p:txBody>
          <a:bodyPr anchor="b"/>
          <a:lstStyle>
            <a:lvl1pPr marL="0" indent="0">
              <a:buNone/>
              <a:defRPr sz="1706" b="1"/>
            </a:lvl1pPr>
            <a:lvl2pPr marL="325023" indent="0">
              <a:buNone/>
              <a:defRPr sz="1422" b="1"/>
            </a:lvl2pPr>
            <a:lvl3pPr marL="650047" indent="0">
              <a:buNone/>
              <a:defRPr sz="1280" b="1"/>
            </a:lvl3pPr>
            <a:lvl4pPr marL="975070" indent="0">
              <a:buNone/>
              <a:defRPr sz="1137" b="1"/>
            </a:lvl4pPr>
            <a:lvl5pPr marL="1300094" indent="0">
              <a:buNone/>
              <a:defRPr sz="1137" b="1"/>
            </a:lvl5pPr>
            <a:lvl6pPr marL="1625117" indent="0">
              <a:buNone/>
              <a:defRPr sz="1137" b="1"/>
            </a:lvl6pPr>
            <a:lvl7pPr marL="1950141" indent="0">
              <a:buNone/>
              <a:defRPr sz="1137" b="1"/>
            </a:lvl7pPr>
            <a:lvl8pPr marL="2275164" indent="0">
              <a:buNone/>
              <a:defRPr sz="1137" b="1"/>
            </a:lvl8pPr>
            <a:lvl9pPr marL="2600188" indent="0">
              <a:buNone/>
              <a:defRPr sz="11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778" y="2374602"/>
            <a:ext cx="2750148" cy="3492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037" y="1593603"/>
            <a:ext cx="2763692" cy="781000"/>
          </a:xfrm>
        </p:spPr>
        <p:txBody>
          <a:bodyPr anchor="b"/>
          <a:lstStyle>
            <a:lvl1pPr marL="0" indent="0">
              <a:buNone/>
              <a:defRPr sz="1706" b="1"/>
            </a:lvl1pPr>
            <a:lvl2pPr marL="325023" indent="0">
              <a:buNone/>
              <a:defRPr sz="1422" b="1"/>
            </a:lvl2pPr>
            <a:lvl3pPr marL="650047" indent="0">
              <a:buNone/>
              <a:defRPr sz="1280" b="1"/>
            </a:lvl3pPr>
            <a:lvl4pPr marL="975070" indent="0">
              <a:buNone/>
              <a:defRPr sz="1137" b="1"/>
            </a:lvl4pPr>
            <a:lvl5pPr marL="1300094" indent="0">
              <a:buNone/>
              <a:defRPr sz="1137" b="1"/>
            </a:lvl5pPr>
            <a:lvl6pPr marL="1625117" indent="0">
              <a:buNone/>
              <a:defRPr sz="1137" b="1"/>
            </a:lvl6pPr>
            <a:lvl7pPr marL="1950141" indent="0">
              <a:buNone/>
              <a:defRPr sz="1137" b="1"/>
            </a:lvl7pPr>
            <a:lvl8pPr marL="2275164" indent="0">
              <a:buNone/>
              <a:defRPr sz="1137" b="1"/>
            </a:lvl8pPr>
            <a:lvl9pPr marL="2600188" indent="0">
              <a:buNone/>
              <a:defRPr sz="11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037" y="2374602"/>
            <a:ext cx="2763692" cy="3492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433388"/>
            <a:ext cx="2096681" cy="1516856"/>
          </a:xfrm>
        </p:spPr>
        <p:txBody>
          <a:bodyPr anchor="b"/>
          <a:lstStyle>
            <a:lvl1pPr>
              <a:defRPr sz="2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92" y="935998"/>
            <a:ext cx="3291037" cy="4619791"/>
          </a:xfrm>
        </p:spPr>
        <p:txBody>
          <a:bodyPr/>
          <a:lstStyle>
            <a:lvl1pPr>
              <a:defRPr sz="2275"/>
            </a:lvl1pPr>
            <a:lvl2pPr>
              <a:defRPr sz="1991"/>
            </a:lvl2pPr>
            <a:lvl3pPr>
              <a:defRPr sz="1706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950244"/>
            <a:ext cx="2096681" cy="3613068"/>
          </a:xfrm>
        </p:spPr>
        <p:txBody>
          <a:bodyPr/>
          <a:lstStyle>
            <a:lvl1pPr marL="0" indent="0">
              <a:buNone/>
              <a:defRPr sz="1137"/>
            </a:lvl1pPr>
            <a:lvl2pPr marL="325023" indent="0">
              <a:buNone/>
              <a:defRPr sz="995"/>
            </a:lvl2pPr>
            <a:lvl3pPr marL="650047" indent="0">
              <a:buNone/>
              <a:defRPr sz="853"/>
            </a:lvl3pPr>
            <a:lvl4pPr marL="975070" indent="0">
              <a:buNone/>
              <a:defRPr sz="711"/>
            </a:lvl4pPr>
            <a:lvl5pPr marL="1300094" indent="0">
              <a:buNone/>
              <a:defRPr sz="711"/>
            </a:lvl5pPr>
            <a:lvl6pPr marL="1625117" indent="0">
              <a:buNone/>
              <a:defRPr sz="711"/>
            </a:lvl6pPr>
            <a:lvl7pPr marL="1950141" indent="0">
              <a:buNone/>
              <a:defRPr sz="711"/>
            </a:lvl7pPr>
            <a:lvl8pPr marL="2275164" indent="0">
              <a:buNone/>
              <a:defRPr sz="711"/>
            </a:lvl8pPr>
            <a:lvl9pPr marL="2600188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433388"/>
            <a:ext cx="2096681" cy="1516856"/>
          </a:xfrm>
        </p:spPr>
        <p:txBody>
          <a:bodyPr anchor="b"/>
          <a:lstStyle>
            <a:lvl1pPr>
              <a:defRPr sz="2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3692" y="935998"/>
            <a:ext cx="3291037" cy="4619791"/>
          </a:xfrm>
        </p:spPr>
        <p:txBody>
          <a:bodyPr anchor="t"/>
          <a:lstStyle>
            <a:lvl1pPr marL="0" indent="0">
              <a:buNone/>
              <a:defRPr sz="2275"/>
            </a:lvl1pPr>
            <a:lvl2pPr marL="325023" indent="0">
              <a:buNone/>
              <a:defRPr sz="1991"/>
            </a:lvl2pPr>
            <a:lvl3pPr marL="650047" indent="0">
              <a:buNone/>
              <a:defRPr sz="1706"/>
            </a:lvl3pPr>
            <a:lvl4pPr marL="975070" indent="0">
              <a:buNone/>
              <a:defRPr sz="1422"/>
            </a:lvl4pPr>
            <a:lvl5pPr marL="1300094" indent="0">
              <a:buNone/>
              <a:defRPr sz="1422"/>
            </a:lvl5pPr>
            <a:lvl6pPr marL="1625117" indent="0">
              <a:buNone/>
              <a:defRPr sz="1422"/>
            </a:lvl6pPr>
            <a:lvl7pPr marL="1950141" indent="0">
              <a:buNone/>
              <a:defRPr sz="1422"/>
            </a:lvl7pPr>
            <a:lvl8pPr marL="2275164" indent="0">
              <a:buNone/>
              <a:defRPr sz="1422"/>
            </a:lvl8pPr>
            <a:lvl9pPr marL="2600188" indent="0">
              <a:buNone/>
              <a:defRPr sz="14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950244"/>
            <a:ext cx="2096681" cy="3613068"/>
          </a:xfrm>
        </p:spPr>
        <p:txBody>
          <a:bodyPr/>
          <a:lstStyle>
            <a:lvl1pPr marL="0" indent="0">
              <a:buNone/>
              <a:defRPr sz="1137"/>
            </a:lvl1pPr>
            <a:lvl2pPr marL="325023" indent="0">
              <a:buNone/>
              <a:defRPr sz="995"/>
            </a:lvl2pPr>
            <a:lvl3pPr marL="650047" indent="0">
              <a:buNone/>
              <a:defRPr sz="853"/>
            </a:lvl3pPr>
            <a:lvl4pPr marL="975070" indent="0">
              <a:buNone/>
              <a:defRPr sz="711"/>
            </a:lvl4pPr>
            <a:lvl5pPr marL="1300094" indent="0">
              <a:buNone/>
              <a:defRPr sz="711"/>
            </a:lvl5pPr>
            <a:lvl6pPr marL="1625117" indent="0">
              <a:buNone/>
              <a:defRPr sz="711"/>
            </a:lvl6pPr>
            <a:lvl7pPr marL="1950141" indent="0">
              <a:buNone/>
              <a:defRPr sz="711"/>
            </a:lvl7pPr>
            <a:lvl8pPr marL="2275164" indent="0">
              <a:buNone/>
              <a:defRPr sz="711"/>
            </a:lvl8pPr>
            <a:lvl9pPr marL="2600188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931" y="346110"/>
            <a:ext cx="5606951" cy="125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931" y="1730541"/>
            <a:ext cx="5606951" cy="412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931" y="6025292"/>
            <a:ext cx="1462683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5374-7939-5741-A4D8-50E6E57E1EA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395" y="6025292"/>
            <a:ext cx="2194024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199" y="6025292"/>
            <a:ext cx="1462683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0047" rtl="0" eaLnBrk="1" latinLnBrk="0" hangingPunct="1">
        <a:lnSpc>
          <a:spcPct val="90000"/>
        </a:lnSpc>
        <a:spcBef>
          <a:spcPct val="0"/>
        </a:spcBef>
        <a:buNone/>
        <a:defRPr sz="3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12" indent="-162512" algn="l" defTabSz="65004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535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12559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582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06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7629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2653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76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2700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023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047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070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94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117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141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164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88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C0366076-240D-3446-BACB-0C36AC9F8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633" y="3743893"/>
            <a:ext cx="487561" cy="487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BBC55-4B8F-5D43-AA10-C0D621AFC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864" y="3743894"/>
            <a:ext cx="379214" cy="37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95344-C230-BB4D-8682-C11CB557F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356" y="3743894"/>
            <a:ext cx="379214" cy="379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11B07-2B8E-3247-AAF2-7B28CB2DB5CA}"/>
              </a:ext>
            </a:extLst>
          </p:cNvPr>
          <p:cNvSpPr txBox="1"/>
          <p:nvPr/>
        </p:nvSpPr>
        <p:spPr>
          <a:xfrm>
            <a:off x="4034230" y="3743894"/>
            <a:ext cx="7194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5" dirty="0"/>
              <a:t>++ lorem</a:t>
            </a:r>
            <a:br>
              <a:rPr lang="en-US" sz="655" dirty="0"/>
            </a:br>
            <a:r>
              <a:rPr lang="en-US" sz="655" dirty="0"/>
              <a:t>- -  ipsum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013C339-9F39-DA4F-83A0-850261BA93C2}"/>
              </a:ext>
            </a:extLst>
          </p:cNvPr>
          <p:cNvSpPr/>
          <p:nvPr/>
        </p:nvSpPr>
        <p:spPr>
          <a:xfrm>
            <a:off x="5431308" y="3756772"/>
            <a:ext cx="234330" cy="28930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55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509703-CCB7-B444-A549-9BC2882308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192"/>
          <a:stretch/>
        </p:blipFill>
        <p:spPr>
          <a:xfrm>
            <a:off x="4957192" y="2054599"/>
            <a:ext cx="446085" cy="38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76999-63CE-624A-9EAD-ABCF5A857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969" y="1945725"/>
            <a:ext cx="624298" cy="552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7D8ED-2AC2-104F-AF22-53895B3C8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381" y="1124677"/>
            <a:ext cx="330966" cy="3944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76850C-EF90-BF4E-AFBE-FD5B5319BB50}"/>
              </a:ext>
            </a:extLst>
          </p:cNvPr>
          <p:cNvSpPr txBox="1"/>
          <p:nvPr/>
        </p:nvSpPr>
        <p:spPr>
          <a:xfrm>
            <a:off x="1540558" y="4231455"/>
            <a:ext cx="73134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on Local Computer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AD9A1-D14F-9246-8EC6-5FB9DA096DBB}"/>
              </a:ext>
            </a:extLst>
          </p:cNvPr>
          <p:cNvSpPr txBox="1"/>
          <p:nvPr/>
        </p:nvSpPr>
        <p:spPr>
          <a:xfrm>
            <a:off x="2602864" y="4231455"/>
            <a:ext cx="37921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Code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A9094-474E-EA45-AD29-7AE32421CF39}"/>
              </a:ext>
            </a:extLst>
          </p:cNvPr>
          <p:cNvSpPr txBox="1"/>
          <p:nvPr/>
        </p:nvSpPr>
        <p:spPr>
          <a:xfrm>
            <a:off x="3322356" y="4231455"/>
            <a:ext cx="44100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FF5A54-AD15-504E-8A2A-6A6178FBF632}"/>
              </a:ext>
            </a:extLst>
          </p:cNvPr>
          <p:cNvSpPr txBox="1"/>
          <p:nvPr/>
        </p:nvSpPr>
        <p:spPr>
          <a:xfrm>
            <a:off x="4103638" y="4231455"/>
            <a:ext cx="47232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Code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0926B97-BF6A-D247-AB53-84E0E2B5D55F}"/>
              </a:ext>
            </a:extLst>
          </p:cNvPr>
          <p:cNvSpPr/>
          <p:nvPr/>
        </p:nvSpPr>
        <p:spPr>
          <a:xfrm>
            <a:off x="1654829" y="2714963"/>
            <a:ext cx="189607" cy="74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69A9578-186E-1D42-B2AE-435AE3B44507}"/>
              </a:ext>
            </a:extLst>
          </p:cNvPr>
          <p:cNvSpPr/>
          <p:nvPr/>
        </p:nvSpPr>
        <p:spPr>
          <a:xfrm>
            <a:off x="2271898" y="3933500"/>
            <a:ext cx="234470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60592DB-0750-D24D-AD58-976425E8CA9A}"/>
              </a:ext>
            </a:extLst>
          </p:cNvPr>
          <p:cNvSpPr/>
          <p:nvPr/>
        </p:nvSpPr>
        <p:spPr>
          <a:xfrm>
            <a:off x="3054874" y="3933500"/>
            <a:ext cx="259865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8898AD4-27DB-DD46-B6F2-7140005A6070}"/>
              </a:ext>
            </a:extLst>
          </p:cNvPr>
          <p:cNvSpPr/>
          <p:nvPr/>
        </p:nvSpPr>
        <p:spPr>
          <a:xfrm>
            <a:off x="3763361" y="3933500"/>
            <a:ext cx="278487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B856F3D0-C374-2049-9B6E-983D8FAD725B}"/>
              </a:ext>
            </a:extLst>
          </p:cNvPr>
          <p:cNvSpPr/>
          <p:nvPr/>
        </p:nvSpPr>
        <p:spPr>
          <a:xfrm>
            <a:off x="4518523" y="3933500"/>
            <a:ext cx="278486" cy="8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398A108F-CB6D-7541-B091-B28D8576CB65}"/>
              </a:ext>
            </a:extLst>
          </p:cNvPr>
          <p:cNvSpPr/>
          <p:nvPr/>
        </p:nvSpPr>
        <p:spPr>
          <a:xfrm>
            <a:off x="5441038" y="2897899"/>
            <a:ext cx="189606" cy="7501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C028E-5DF7-8D44-832F-CF867ED07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31" y="1913444"/>
            <a:ext cx="379214" cy="3566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BA830A-EBE0-204E-AB68-5581EE1D35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505" y="3844621"/>
            <a:ext cx="386834" cy="3868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C6F292F-9E23-E44B-B9B8-27EDF2726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7547" y="4383844"/>
            <a:ext cx="545537" cy="4875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E32D82-055D-F342-95B4-BD9149F1BC46}"/>
              </a:ext>
            </a:extLst>
          </p:cNvPr>
          <p:cNvSpPr txBox="1"/>
          <p:nvPr/>
        </p:nvSpPr>
        <p:spPr>
          <a:xfrm>
            <a:off x="951935" y="4313561"/>
            <a:ext cx="5668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Codewind: Coding Phase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FED2ED-7965-1647-9513-2A1D576749FC}"/>
              </a:ext>
            </a:extLst>
          </p:cNvPr>
          <p:cNvCxnSpPr/>
          <p:nvPr/>
        </p:nvCxnSpPr>
        <p:spPr>
          <a:xfrm>
            <a:off x="60522" y="3553440"/>
            <a:ext cx="2826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F2296A-5CB3-6A4E-8E1B-4815C1D769C0}"/>
              </a:ext>
            </a:extLst>
          </p:cNvPr>
          <p:cNvCxnSpPr/>
          <p:nvPr/>
        </p:nvCxnSpPr>
        <p:spPr>
          <a:xfrm>
            <a:off x="60521" y="1800585"/>
            <a:ext cx="2826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822DB-9151-3240-BE79-E2F3A51E61B9}"/>
              </a:ext>
            </a:extLst>
          </p:cNvPr>
          <p:cNvCxnSpPr>
            <a:cxnSpLocks/>
          </p:cNvCxnSpPr>
          <p:nvPr/>
        </p:nvCxnSpPr>
        <p:spPr>
          <a:xfrm>
            <a:off x="2739819" y="3553440"/>
            <a:ext cx="2099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66E9A4-C148-1A40-8031-0416D6A62954}"/>
              </a:ext>
            </a:extLst>
          </p:cNvPr>
          <p:cNvCxnSpPr>
            <a:cxnSpLocks/>
          </p:cNvCxnSpPr>
          <p:nvPr/>
        </p:nvCxnSpPr>
        <p:spPr>
          <a:xfrm>
            <a:off x="2887275" y="1807480"/>
            <a:ext cx="0" cy="174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516666-8F8E-B141-9AA4-CEA37235C2A5}"/>
              </a:ext>
            </a:extLst>
          </p:cNvPr>
          <p:cNvCxnSpPr/>
          <p:nvPr/>
        </p:nvCxnSpPr>
        <p:spPr>
          <a:xfrm>
            <a:off x="4838908" y="1892107"/>
            <a:ext cx="160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141FFC-160A-7649-B2B4-A6773E3B1754}"/>
              </a:ext>
            </a:extLst>
          </p:cNvPr>
          <p:cNvSpPr txBox="1"/>
          <p:nvPr/>
        </p:nvSpPr>
        <p:spPr>
          <a:xfrm>
            <a:off x="202133" y="2629035"/>
            <a:ext cx="586597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2D907A-71B8-B34A-A1A9-8D4C2EFCED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3722" y="1170566"/>
            <a:ext cx="713798" cy="663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A7EB2-9EBF-6646-A710-C21B5A21B135}"/>
              </a:ext>
            </a:extLst>
          </p:cNvPr>
          <p:cNvSpPr txBox="1"/>
          <p:nvPr/>
        </p:nvSpPr>
        <p:spPr>
          <a:xfrm>
            <a:off x="5051674" y="2484941"/>
            <a:ext cx="108685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code to Kubernetes Cluster on OpenShift Cloud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29729-AA43-B145-A861-EB3B38993383}"/>
              </a:ext>
            </a:extLst>
          </p:cNvPr>
          <p:cNvSpPr txBox="1"/>
          <p:nvPr/>
        </p:nvSpPr>
        <p:spPr>
          <a:xfrm>
            <a:off x="5840276" y="4902628"/>
            <a:ext cx="5887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Tekton: Deployment Phase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B748-02E7-2B44-A8F9-6E896DB264EE}"/>
              </a:ext>
            </a:extLst>
          </p:cNvPr>
          <p:cNvSpPr txBox="1"/>
          <p:nvPr/>
        </p:nvSpPr>
        <p:spPr>
          <a:xfrm>
            <a:off x="5232993" y="4071291"/>
            <a:ext cx="77027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 Code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EDC966-905A-5047-9E5C-C41589EA677E}"/>
              </a:ext>
            </a:extLst>
          </p:cNvPr>
          <p:cNvCxnSpPr>
            <a:cxnSpLocks/>
          </p:cNvCxnSpPr>
          <p:nvPr/>
        </p:nvCxnSpPr>
        <p:spPr>
          <a:xfrm>
            <a:off x="4844949" y="1892107"/>
            <a:ext cx="17956" cy="316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0261-7865-374A-8F7E-001C5F93C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33" y="1170483"/>
            <a:ext cx="761304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EEEF34-DAF8-C643-ACDE-704E5712305A}"/>
              </a:ext>
            </a:extLst>
          </p:cNvPr>
          <p:cNvSpPr txBox="1"/>
          <p:nvPr/>
        </p:nvSpPr>
        <p:spPr>
          <a:xfrm>
            <a:off x="71833" y="2357174"/>
            <a:ext cx="73026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Appsody: Architect Phase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D649CD-282E-0B44-BF86-A3D99FACE9AA}"/>
              </a:ext>
            </a:extLst>
          </p:cNvPr>
          <p:cNvSpPr txBox="1"/>
          <p:nvPr/>
        </p:nvSpPr>
        <p:spPr>
          <a:xfrm>
            <a:off x="2938271" y="1261872"/>
            <a:ext cx="158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Kabanero Enterprise </a:t>
            </a:r>
          </a:p>
        </p:txBody>
      </p:sp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E89113DE-BA55-4E43-A298-5E037DF327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723" y="1892333"/>
            <a:ext cx="423821" cy="3297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F3B3345-A8F9-C546-BBBE-E012B02DD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650" y="1892107"/>
            <a:ext cx="379214" cy="3050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4BE41B-F58B-F540-84EA-1AC5A71D33EA}"/>
              </a:ext>
            </a:extLst>
          </p:cNvPr>
          <p:cNvSpPr txBox="1"/>
          <p:nvPr/>
        </p:nvSpPr>
        <p:spPr>
          <a:xfrm>
            <a:off x="951935" y="2222094"/>
            <a:ext cx="7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stacks enable development of microservice applications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59EAD3-EDF4-6E47-84F5-C28EB6F68144}"/>
              </a:ext>
            </a:extLst>
          </p:cNvPr>
          <p:cNvSpPr txBox="1"/>
          <p:nvPr/>
        </p:nvSpPr>
        <p:spPr>
          <a:xfrm>
            <a:off x="2072640" y="2222094"/>
            <a:ext cx="69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CLI implements development and creates applications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C55AD82-42F4-AA4C-AD8E-6D34F9487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516" y="3844621"/>
            <a:ext cx="379214" cy="35664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DC833E-91BB-B445-A939-667C2084FEEA}"/>
              </a:ext>
            </a:extLst>
          </p:cNvPr>
          <p:cNvSpPr txBox="1"/>
          <p:nvPr/>
        </p:nvSpPr>
        <p:spPr>
          <a:xfrm>
            <a:off x="578582" y="3889248"/>
            <a:ext cx="42116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   </a:t>
            </a:r>
            <a:endParaRPr lang="en-US" sz="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16A872-1D02-E342-AF44-0E3583DFBE51}"/>
              </a:ext>
            </a:extLst>
          </p:cNvPr>
          <p:cNvSpPr txBox="1"/>
          <p:nvPr/>
        </p:nvSpPr>
        <p:spPr>
          <a:xfrm>
            <a:off x="36255" y="4231454"/>
            <a:ext cx="85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stacks provides frameworks for Codewind to develop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66B3B7B-9D9F-DE4F-9D1D-4B19C1406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8517" y="4429395"/>
            <a:ext cx="386834" cy="3868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D9B9E8-91F7-8543-AC71-6318AF2EAF56}"/>
              </a:ext>
            </a:extLst>
          </p:cNvPr>
          <p:cNvSpPr txBox="1"/>
          <p:nvPr/>
        </p:nvSpPr>
        <p:spPr>
          <a:xfrm>
            <a:off x="4922981" y="4862716"/>
            <a:ext cx="85449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Codewind provides code for Tekton to automate and deploy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ED9B39-61B1-444C-9727-DA5ECC9CAF36}"/>
              </a:ext>
            </a:extLst>
          </p:cNvPr>
          <p:cNvSpPr txBox="1"/>
          <p:nvPr/>
        </p:nvSpPr>
        <p:spPr>
          <a:xfrm>
            <a:off x="5396026" y="4417087"/>
            <a:ext cx="42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   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D61D2-13C6-014E-AC05-B01C4C5805AB}"/>
              </a:ext>
            </a:extLst>
          </p:cNvPr>
          <p:cNvSpPr txBox="1"/>
          <p:nvPr/>
        </p:nvSpPr>
        <p:spPr>
          <a:xfrm>
            <a:off x="849882" y="1497428"/>
            <a:ext cx="167742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works in the Appsody and Codewind Phase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8E64EF-9E7B-6440-98C7-349E7ED38043}"/>
              </a:ext>
            </a:extLst>
          </p:cNvPr>
          <p:cNvSpPr txBox="1"/>
          <p:nvPr/>
        </p:nvSpPr>
        <p:spPr>
          <a:xfrm>
            <a:off x="5424446" y="1567544"/>
            <a:ext cx="10140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 works in the Tekton Phase</a:t>
            </a:r>
          </a:p>
        </p:txBody>
      </p:sp>
    </p:spTree>
    <p:extLst>
      <p:ext uri="{BB962C8B-B14F-4D97-AF65-F5344CB8AC3E}">
        <p14:creationId xmlns:p14="http://schemas.microsoft.com/office/powerpoint/2010/main" val="261798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5490</TotalTime>
  <Words>90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Berger</dc:creator>
  <cp:lastModifiedBy>Jacob Berger</cp:lastModifiedBy>
  <cp:revision>22</cp:revision>
  <dcterms:created xsi:type="dcterms:W3CDTF">2019-09-02T00:07:49Z</dcterms:created>
  <dcterms:modified xsi:type="dcterms:W3CDTF">2019-09-13T17:13:30Z</dcterms:modified>
</cp:coreProperties>
</file>