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65" r:id="rId3"/>
    <p:sldId id="259" r:id="rId4"/>
    <p:sldId id="260" r:id="rId5"/>
    <p:sldId id="267" r:id="rId6"/>
    <p:sldId id="266" r:id="rId7"/>
    <p:sldId id="258" r:id="rId8"/>
    <p:sldId id="262" r:id="rId9"/>
    <p:sldId id="264" r:id="rId10"/>
    <p:sldId id="263" r:id="rId11"/>
    <p:sldId id="261" r:id="rId12"/>
    <p:sldId id="272" r:id="rId13"/>
    <p:sldId id="274" r:id="rId14"/>
    <p:sldId id="275" r:id="rId15"/>
    <p:sldId id="273" r:id="rId16"/>
    <p:sldId id="269" r:id="rId17"/>
    <p:sldId id="270" r:id="rId18"/>
    <p:sldId id="25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  <a:srgbClr val="AEAFB4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55"/>
    <p:restoredTop sz="96405"/>
  </p:normalViewPr>
  <p:slideViewPr>
    <p:cSldViewPr snapToGrid="0" snapToObjects="1">
      <p:cViewPr varScale="1">
        <p:scale>
          <a:sx n="83" d="100"/>
          <a:sy n="83" d="100"/>
        </p:scale>
        <p:origin x="88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徐 浩卿" userId="e20e83fd2921e696" providerId="LiveId" clId="{F9DE8CEF-3544-4B1C-BDE5-63B009BE4C9C}"/>
    <pc:docChg chg="undo custSel addSld delSld modSld sldOrd">
      <pc:chgData name="徐 浩卿" userId="e20e83fd2921e696" providerId="LiveId" clId="{F9DE8CEF-3544-4B1C-BDE5-63B009BE4C9C}" dt="2021-11-01T18:32:43.567" v="3248"/>
      <pc:docMkLst>
        <pc:docMk/>
      </pc:docMkLst>
      <pc:sldChg chg="modSp mod">
        <pc:chgData name="徐 浩卿" userId="e20e83fd2921e696" providerId="LiveId" clId="{F9DE8CEF-3544-4B1C-BDE5-63B009BE4C9C}" dt="2021-11-01T17:55:31.864" v="1814" actId="115"/>
        <pc:sldMkLst>
          <pc:docMk/>
          <pc:sldMk cId="2172977051" sldId="256"/>
        </pc:sldMkLst>
        <pc:spChg chg="mod">
          <ac:chgData name="徐 浩卿" userId="e20e83fd2921e696" providerId="LiveId" clId="{F9DE8CEF-3544-4B1C-BDE5-63B009BE4C9C}" dt="2021-11-01T17:55:31.864" v="1814" actId="115"/>
          <ac:spMkLst>
            <pc:docMk/>
            <pc:sldMk cId="2172977051" sldId="256"/>
            <ac:spMk id="2" creationId="{5439342F-B9FB-0044-865C-C1F6F2C0A82B}"/>
          </ac:spMkLst>
        </pc:spChg>
      </pc:sldChg>
      <pc:sldChg chg="modSp mod">
        <pc:chgData name="徐 浩卿" userId="e20e83fd2921e696" providerId="LiveId" clId="{F9DE8CEF-3544-4B1C-BDE5-63B009BE4C9C}" dt="2021-11-01T16:13:29.586" v="19" actId="20577"/>
        <pc:sldMkLst>
          <pc:docMk/>
          <pc:sldMk cId="1857848622" sldId="257"/>
        </pc:sldMkLst>
        <pc:spChg chg="mod">
          <ac:chgData name="徐 浩卿" userId="e20e83fd2921e696" providerId="LiveId" clId="{F9DE8CEF-3544-4B1C-BDE5-63B009BE4C9C}" dt="2021-11-01T16:13:29.586" v="19" actId="20577"/>
          <ac:spMkLst>
            <pc:docMk/>
            <pc:sldMk cId="1857848622" sldId="257"/>
            <ac:spMk id="5" creationId="{724802F7-76BD-A845-A456-391A616E3785}"/>
          </ac:spMkLst>
        </pc:spChg>
      </pc:sldChg>
      <pc:sldChg chg="modSp mod">
        <pc:chgData name="徐 浩卿" userId="e20e83fd2921e696" providerId="LiveId" clId="{F9DE8CEF-3544-4B1C-BDE5-63B009BE4C9C}" dt="2021-11-01T17:23:15.212" v="1247" actId="207"/>
        <pc:sldMkLst>
          <pc:docMk/>
          <pc:sldMk cId="1357017420" sldId="258"/>
        </pc:sldMkLst>
        <pc:spChg chg="mod">
          <ac:chgData name="徐 浩卿" userId="e20e83fd2921e696" providerId="LiveId" clId="{F9DE8CEF-3544-4B1C-BDE5-63B009BE4C9C}" dt="2021-11-01T17:00:00.689" v="1059" actId="27636"/>
          <ac:spMkLst>
            <pc:docMk/>
            <pc:sldMk cId="1357017420" sldId="258"/>
            <ac:spMk id="2" creationId="{2BDE476D-1F82-3F4F-965F-6E7B26F81782}"/>
          </ac:spMkLst>
        </pc:spChg>
        <pc:spChg chg="mod">
          <ac:chgData name="徐 浩卿" userId="e20e83fd2921e696" providerId="LiveId" clId="{F9DE8CEF-3544-4B1C-BDE5-63B009BE4C9C}" dt="2021-11-01T17:23:15.212" v="1247" actId="207"/>
          <ac:spMkLst>
            <pc:docMk/>
            <pc:sldMk cId="1357017420" sldId="258"/>
            <ac:spMk id="3" creationId="{B9FC8B5F-54D7-9945-841B-A5CB2D98FF08}"/>
          </ac:spMkLst>
        </pc:spChg>
        <pc:spChg chg="mod">
          <ac:chgData name="徐 浩卿" userId="e20e83fd2921e696" providerId="LiveId" clId="{F9DE8CEF-3544-4B1C-BDE5-63B009BE4C9C}" dt="2021-11-01T17:00:19.718" v="1060"/>
          <ac:spMkLst>
            <pc:docMk/>
            <pc:sldMk cId="1357017420" sldId="258"/>
            <ac:spMk id="7" creationId="{E0CE2127-D30E-DE4D-831F-EF7ECCF81F45}"/>
          </ac:spMkLst>
        </pc:spChg>
        <pc:spChg chg="mod">
          <ac:chgData name="徐 浩卿" userId="e20e83fd2921e696" providerId="LiveId" clId="{F9DE8CEF-3544-4B1C-BDE5-63B009BE4C9C}" dt="2021-11-01T17:10:11.527" v="1213" actId="1076"/>
          <ac:spMkLst>
            <pc:docMk/>
            <pc:sldMk cId="1357017420" sldId="258"/>
            <ac:spMk id="8" creationId="{E7D44ABE-29A4-7041-AADD-A2B643C6EAAA}"/>
          </ac:spMkLst>
        </pc:spChg>
        <pc:spChg chg="mod">
          <ac:chgData name="徐 浩卿" userId="e20e83fd2921e696" providerId="LiveId" clId="{F9DE8CEF-3544-4B1C-BDE5-63B009BE4C9C}" dt="2021-11-01T17:10:14.613" v="1214" actId="1076"/>
          <ac:spMkLst>
            <pc:docMk/>
            <pc:sldMk cId="1357017420" sldId="258"/>
            <ac:spMk id="9" creationId="{93807938-BD4E-834D-A940-BCFA4DA94AEE}"/>
          </ac:spMkLst>
        </pc:spChg>
      </pc:sldChg>
      <pc:sldChg chg="modSp mod ord">
        <pc:chgData name="徐 浩卿" userId="e20e83fd2921e696" providerId="LiveId" clId="{F9DE8CEF-3544-4B1C-BDE5-63B009BE4C9C}" dt="2021-11-01T17:07:51.658" v="1125" actId="207"/>
        <pc:sldMkLst>
          <pc:docMk/>
          <pc:sldMk cId="3671581914" sldId="259"/>
        </pc:sldMkLst>
        <pc:spChg chg="mod">
          <ac:chgData name="徐 浩卿" userId="e20e83fd2921e696" providerId="LiveId" clId="{F9DE8CEF-3544-4B1C-BDE5-63B009BE4C9C}" dt="2021-11-01T16:41:40.316" v="280" actId="20577"/>
          <ac:spMkLst>
            <pc:docMk/>
            <pc:sldMk cId="3671581914" sldId="259"/>
            <ac:spMk id="2" creationId="{7054AC6D-2343-9649-B505-9CD0846AD314}"/>
          </ac:spMkLst>
        </pc:spChg>
        <pc:spChg chg="mod">
          <ac:chgData name="徐 浩卿" userId="e20e83fd2921e696" providerId="LiveId" clId="{F9DE8CEF-3544-4B1C-BDE5-63B009BE4C9C}" dt="2021-11-01T17:07:51.658" v="1125" actId="207"/>
          <ac:spMkLst>
            <pc:docMk/>
            <pc:sldMk cId="3671581914" sldId="259"/>
            <ac:spMk id="9" creationId="{3906CA1C-61EE-4C4E-B977-1EF878624858}"/>
          </ac:spMkLst>
        </pc:spChg>
      </pc:sldChg>
      <pc:sldChg chg="modSp mod">
        <pc:chgData name="徐 浩卿" userId="e20e83fd2921e696" providerId="LiveId" clId="{F9DE8CEF-3544-4B1C-BDE5-63B009BE4C9C}" dt="2021-11-01T17:07:57.763" v="1127" actId="207"/>
        <pc:sldMkLst>
          <pc:docMk/>
          <pc:sldMk cId="714334384" sldId="260"/>
        </pc:sldMkLst>
        <pc:spChg chg="mod">
          <ac:chgData name="徐 浩卿" userId="e20e83fd2921e696" providerId="LiveId" clId="{F9DE8CEF-3544-4B1C-BDE5-63B009BE4C9C}" dt="2021-11-01T16:41:29.554" v="270" actId="20577"/>
          <ac:spMkLst>
            <pc:docMk/>
            <pc:sldMk cId="714334384" sldId="260"/>
            <ac:spMk id="2" creationId="{7054AC6D-2343-9649-B505-9CD0846AD314}"/>
          </ac:spMkLst>
        </pc:spChg>
        <pc:spChg chg="mod">
          <ac:chgData name="徐 浩卿" userId="e20e83fd2921e696" providerId="LiveId" clId="{F9DE8CEF-3544-4B1C-BDE5-63B009BE4C9C}" dt="2021-11-01T17:07:57.763" v="1127" actId="207"/>
          <ac:spMkLst>
            <pc:docMk/>
            <pc:sldMk cId="714334384" sldId="260"/>
            <ac:spMk id="9" creationId="{3906CA1C-61EE-4C4E-B977-1EF878624858}"/>
          </ac:spMkLst>
        </pc:spChg>
      </pc:sldChg>
      <pc:sldChg chg="addSp delSp modSp mod">
        <pc:chgData name="徐 浩卿" userId="e20e83fd2921e696" providerId="LiveId" clId="{F9DE8CEF-3544-4B1C-BDE5-63B009BE4C9C}" dt="2021-11-01T17:49:54.370" v="1560" actId="21"/>
        <pc:sldMkLst>
          <pc:docMk/>
          <pc:sldMk cId="3827654993" sldId="261"/>
        </pc:sldMkLst>
        <pc:spChg chg="mod">
          <ac:chgData name="徐 浩卿" userId="e20e83fd2921e696" providerId="LiveId" clId="{F9DE8CEF-3544-4B1C-BDE5-63B009BE4C9C}" dt="2021-11-01T17:00:40.257" v="1064"/>
          <ac:spMkLst>
            <pc:docMk/>
            <pc:sldMk cId="3827654993" sldId="261"/>
            <ac:spMk id="7" creationId="{E0CE2127-D30E-DE4D-831F-EF7ECCF81F45}"/>
          </ac:spMkLst>
        </pc:spChg>
        <pc:picChg chg="add del mod">
          <ac:chgData name="徐 浩卿" userId="e20e83fd2921e696" providerId="LiveId" clId="{F9DE8CEF-3544-4B1C-BDE5-63B009BE4C9C}" dt="2021-11-01T17:49:54.370" v="1560" actId="21"/>
          <ac:picMkLst>
            <pc:docMk/>
            <pc:sldMk cId="3827654993" sldId="261"/>
            <ac:picMk id="9" creationId="{9FE79CFA-FEDC-4A01-83E7-A17FC03592D2}"/>
          </ac:picMkLst>
        </pc:picChg>
      </pc:sldChg>
      <pc:sldChg chg="modSp mod">
        <pc:chgData name="徐 浩卿" userId="e20e83fd2921e696" providerId="LiveId" clId="{F9DE8CEF-3544-4B1C-BDE5-63B009BE4C9C}" dt="2021-11-01T17:22:42.021" v="1236" actId="20577"/>
        <pc:sldMkLst>
          <pc:docMk/>
          <pc:sldMk cId="637383958" sldId="262"/>
        </pc:sldMkLst>
        <pc:spChg chg="mod">
          <ac:chgData name="徐 浩卿" userId="e20e83fd2921e696" providerId="LiveId" clId="{F9DE8CEF-3544-4B1C-BDE5-63B009BE4C9C}" dt="2021-11-01T17:00:33.704" v="1061"/>
          <ac:spMkLst>
            <pc:docMk/>
            <pc:sldMk cId="637383958" sldId="262"/>
            <ac:spMk id="7" creationId="{E0CE2127-D30E-DE4D-831F-EF7ECCF81F45}"/>
          </ac:spMkLst>
        </pc:spChg>
        <pc:spChg chg="mod">
          <ac:chgData name="徐 浩卿" userId="e20e83fd2921e696" providerId="LiveId" clId="{F9DE8CEF-3544-4B1C-BDE5-63B009BE4C9C}" dt="2021-11-01T17:22:42.021" v="1236" actId="20577"/>
          <ac:spMkLst>
            <pc:docMk/>
            <pc:sldMk cId="637383958" sldId="262"/>
            <ac:spMk id="32" creationId="{D2DCD503-0137-1C46-A0D9-FA02B3F619CB}"/>
          </ac:spMkLst>
        </pc:spChg>
      </pc:sldChg>
      <pc:sldChg chg="addSp delSp modSp mod">
        <pc:chgData name="徐 浩卿" userId="e20e83fd2921e696" providerId="LiveId" clId="{F9DE8CEF-3544-4B1C-BDE5-63B009BE4C9C}" dt="2021-11-01T17:48:44.059" v="1552" actId="21"/>
        <pc:sldMkLst>
          <pc:docMk/>
          <pc:sldMk cId="822737796" sldId="263"/>
        </pc:sldMkLst>
        <pc:spChg chg="add mod">
          <ac:chgData name="徐 浩卿" userId="e20e83fd2921e696" providerId="LiveId" clId="{F9DE8CEF-3544-4B1C-BDE5-63B009BE4C9C}" dt="2021-11-01T17:25:34.704" v="1282" actId="1076"/>
          <ac:spMkLst>
            <pc:docMk/>
            <pc:sldMk cId="822737796" sldId="263"/>
            <ac:spMk id="3" creationId="{06B02FBA-B65B-40F0-A6FA-0E4FC63A58CB}"/>
          </ac:spMkLst>
        </pc:spChg>
        <pc:spChg chg="mod">
          <ac:chgData name="徐 浩卿" userId="e20e83fd2921e696" providerId="LiveId" clId="{F9DE8CEF-3544-4B1C-BDE5-63B009BE4C9C}" dt="2021-11-01T17:00:37.793" v="1063"/>
          <ac:spMkLst>
            <pc:docMk/>
            <pc:sldMk cId="822737796" sldId="263"/>
            <ac:spMk id="7" creationId="{E0CE2127-D30E-DE4D-831F-EF7ECCF81F45}"/>
          </ac:spMkLst>
        </pc:spChg>
        <pc:spChg chg="mod">
          <ac:chgData name="徐 浩卿" userId="e20e83fd2921e696" providerId="LiveId" clId="{F9DE8CEF-3544-4B1C-BDE5-63B009BE4C9C}" dt="2021-11-01T17:26:20.292" v="1323" actId="113"/>
          <ac:spMkLst>
            <pc:docMk/>
            <pc:sldMk cId="822737796" sldId="263"/>
            <ac:spMk id="8" creationId="{A90510DD-30AC-5042-93A3-96B3D3BCBC1B}"/>
          </ac:spMkLst>
        </pc:spChg>
        <pc:spChg chg="add mod">
          <ac:chgData name="徐 浩卿" userId="e20e83fd2921e696" providerId="LiveId" clId="{F9DE8CEF-3544-4B1C-BDE5-63B009BE4C9C}" dt="2021-11-01T17:26:03.136" v="1321" actId="207"/>
          <ac:spMkLst>
            <pc:docMk/>
            <pc:sldMk cId="822737796" sldId="263"/>
            <ac:spMk id="9" creationId="{11E98C7C-8D40-4E1A-9A5A-1CA4AAAEE2DF}"/>
          </ac:spMkLst>
        </pc:spChg>
        <pc:spChg chg="mod">
          <ac:chgData name="徐 浩卿" userId="e20e83fd2921e696" providerId="LiveId" clId="{F9DE8CEF-3544-4B1C-BDE5-63B009BE4C9C}" dt="2021-11-01T17:24:16.538" v="1277" actId="20577"/>
          <ac:spMkLst>
            <pc:docMk/>
            <pc:sldMk cId="822737796" sldId="263"/>
            <ac:spMk id="11" creationId="{B35764B2-0738-8140-BFA9-8DF74D9DAA08}"/>
          </ac:spMkLst>
        </pc:spChg>
        <pc:picChg chg="mod">
          <ac:chgData name="徐 浩卿" userId="e20e83fd2921e696" providerId="LiveId" clId="{F9DE8CEF-3544-4B1C-BDE5-63B009BE4C9C}" dt="2021-11-01T17:26:23.144" v="1324" actId="1076"/>
          <ac:picMkLst>
            <pc:docMk/>
            <pc:sldMk cId="822737796" sldId="263"/>
            <ac:picMk id="13" creationId="{66C8022D-02A6-C64B-A821-A47E91F33943}"/>
          </ac:picMkLst>
        </pc:picChg>
        <pc:picChg chg="add del mod">
          <ac:chgData name="徐 浩卿" userId="e20e83fd2921e696" providerId="LiveId" clId="{F9DE8CEF-3544-4B1C-BDE5-63B009BE4C9C}" dt="2021-11-01T17:48:44.059" v="1552" actId="21"/>
          <ac:picMkLst>
            <pc:docMk/>
            <pc:sldMk cId="822737796" sldId="263"/>
            <ac:picMk id="16" creationId="{B072FFDC-8B15-4F4C-8447-21238268142F}"/>
          </ac:picMkLst>
        </pc:picChg>
      </pc:sldChg>
      <pc:sldChg chg="modSp mod">
        <pc:chgData name="徐 浩卿" userId="e20e83fd2921e696" providerId="LiveId" clId="{F9DE8CEF-3544-4B1C-BDE5-63B009BE4C9C}" dt="2021-11-01T17:23:25.536" v="1251" actId="207"/>
        <pc:sldMkLst>
          <pc:docMk/>
          <pc:sldMk cId="3896059156" sldId="264"/>
        </pc:sldMkLst>
        <pc:spChg chg="mod">
          <ac:chgData name="徐 浩卿" userId="e20e83fd2921e696" providerId="LiveId" clId="{F9DE8CEF-3544-4B1C-BDE5-63B009BE4C9C}" dt="2021-11-01T17:00:35.954" v="1062"/>
          <ac:spMkLst>
            <pc:docMk/>
            <pc:sldMk cId="3896059156" sldId="264"/>
            <ac:spMk id="7" creationId="{E0CE2127-D30E-DE4D-831F-EF7ECCF81F45}"/>
          </ac:spMkLst>
        </pc:spChg>
        <pc:spChg chg="mod">
          <ac:chgData name="徐 浩卿" userId="e20e83fd2921e696" providerId="LiveId" clId="{F9DE8CEF-3544-4B1C-BDE5-63B009BE4C9C}" dt="2021-11-01T17:23:25.536" v="1251" actId="207"/>
          <ac:spMkLst>
            <pc:docMk/>
            <pc:sldMk cId="3896059156" sldId="264"/>
            <ac:spMk id="13" creationId="{8962B1FF-9DC1-4B44-B0DD-B2294CCF8E40}"/>
          </ac:spMkLst>
        </pc:spChg>
        <pc:spChg chg="mod">
          <ac:chgData name="徐 浩卿" userId="e20e83fd2921e696" providerId="LiveId" clId="{F9DE8CEF-3544-4B1C-BDE5-63B009BE4C9C}" dt="2021-11-01T17:23:07.642" v="1242" actId="207"/>
          <ac:spMkLst>
            <pc:docMk/>
            <pc:sldMk cId="3896059156" sldId="264"/>
            <ac:spMk id="29" creationId="{A51CDF5B-6618-0F48-A6F5-33F1257204D6}"/>
          </ac:spMkLst>
        </pc:spChg>
      </pc:sldChg>
      <pc:sldChg chg="addSp delSp modSp mod ord">
        <pc:chgData name="徐 浩卿" userId="e20e83fd2921e696" providerId="LiveId" clId="{F9DE8CEF-3544-4B1C-BDE5-63B009BE4C9C}" dt="2021-11-01T16:41:37.651" v="275" actId="20577"/>
        <pc:sldMkLst>
          <pc:docMk/>
          <pc:sldMk cId="1355912387" sldId="265"/>
        </pc:sldMkLst>
        <pc:spChg chg="mod">
          <ac:chgData name="徐 浩卿" userId="e20e83fd2921e696" providerId="LiveId" clId="{F9DE8CEF-3544-4B1C-BDE5-63B009BE4C9C}" dt="2021-11-01T16:41:37.651" v="275" actId="20577"/>
          <ac:spMkLst>
            <pc:docMk/>
            <pc:sldMk cId="1355912387" sldId="265"/>
            <ac:spMk id="2" creationId="{7054AC6D-2343-9649-B505-9CD0846AD314}"/>
          </ac:spMkLst>
        </pc:spChg>
        <pc:spChg chg="mod">
          <ac:chgData name="徐 浩卿" userId="e20e83fd2921e696" providerId="LiveId" clId="{F9DE8CEF-3544-4B1C-BDE5-63B009BE4C9C}" dt="2021-11-01T16:34:51.700" v="26" actId="1076"/>
          <ac:spMkLst>
            <pc:docMk/>
            <pc:sldMk cId="1355912387" sldId="265"/>
            <ac:spMk id="9" creationId="{6F7841A0-0763-5D49-BD64-6B8506963933}"/>
          </ac:spMkLst>
        </pc:spChg>
        <pc:spChg chg="add mod">
          <ac:chgData name="徐 浩卿" userId="e20e83fd2921e696" providerId="LiveId" clId="{F9DE8CEF-3544-4B1C-BDE5-63B009BE4C9C}" dt="2021-11-01T16:35:35.029" v="31" actId="1076"/>
          <ac:spMkLst>
            <pc:docMk/>
            <pc:sldMk cId="1355912387" sldId="265"/>
            <ac:spMk id="10" creationId="{13DC21D0-0571-4A76-A5A6-3E3966D54A56}"/>
          </ac:spMkLst>
        </pc:spChg>
        <pc:spChg chg="add mod">
          <ac:chgData name="徐 浩卿" userId="e20e83fd2921e696" providerId="LiveId" clId="{F9DE8CEF-3544-4B1C-BDE5-63B009BE4C9C}" dt="2021-11-01T16:35:43.259" v="35" actId="1076"/>
          <ac:spMkLst>
            <pc:docMk/>
            <pc:sldMk cId="1355912387" sldId="265"/>
            <ac:spMk id="11" creationId="{9B3E0DFB-AF21-4AD9-9372-53929B56828A}"/>
          </ac:spMkLst>
        </pc:spChg>
        <pc:spChg chg="add del mod">
          <ac:chgData name="徐 浩卿" userId="e20e83fd2921e696" providerId="LiveId" clId="{F9DE8CEF-3544-4B1C-BDE5-63B009BE4C9C}" dt="2021-11-01T16:36:16.295" v="39" actId="11529"/>
          <ac:spMkLst>
            <pc:docMk/>
            <pc:sldMk cId="1355912387" sldId="265"/>
            <ac:spMk id="12" creationId="{1E69BC7F-42C6-4900-8AED-70CC02478693}"/>
          </ac:spMkLst>
        </pc:spChg>
        <pc:picChg chg="mod">
          <ac:chgData name="徐 浩卿" userId="e20e83fd2921e696" providerId="LiveId" clId="{F9DE8CEF-3544-4B1C-BDE5-63B009BE4C9C}" dt="2021-11-01T16:34:44.005" v="25" actId="1076"/>
          <ac:picMkLst>
            <pc:docMk/>
            <pc:sldMk cId="1355912387" sldId="265"/>
            <ac:picMk id="8" creationId="{80B49A33-89F0-024F-9A62-95E16BB03B3D}"/>
          </ac:picMkLst>
        </pc:picChg>
      </pc:sldChg>
      <pc:sldChg chg="addSp delSp modSp mod">
        <pc:chgData name="徐 浩卿" userId="e20e83fd2921e696" providerId="LiveId" clId="{F9DE8CEF-3544-4B1C-BDE5-63B009BE4C9C}" dt="2021-11-01T17:08:05.750" v="1128" actId="207"/>
        <pc:sldMkLst>
          <pc:docMk/>
          <pc:sldMk cId="1756638710" sldId="266"/>
        </pc:sldMkLst>
        <pc:spChg chg="mod">
          <ac:chgData name="徐 浩卿" userId="e20e83fd2921e696" providerId="LiveId" clId="{F9DE8CEF-3544-4B1C-BDE5-63B009BE4C9C}" dt="2021-11-01T16:43:52.193" v="326" actId="27636"/>
          <ac:spMkLst>
            <pc:docMk/>
            <pc:sldMk cId="1756638710" sldId="266"/>
            <ac:spMk id="2" creationId="{BE25F083-02B0-6745-9A4A-E85B4E9D53B2}"/>
          </ac:spMkLst>
        </pc:spChg>
        <pc:spChg chg="mod">
          <ac:chgData name="徐 浩卿" userId="e20e83fd2921e696" providerId="LiveId" clId="{F9DE8CEF-3544-4B1C-BDE5-63B009BE4C9C}" dt="2021-11-01T17:08:05.750" v="1128" actId="207"/>
          <ac:spMkLst>
            <pc:docMk/>
            <pc:sldMk cId="1756638710" sldId="266"/>
            <ac:spMk id="3" creationId="{ABA225D6-6E40-D54C-9BE5-5FB4853864CB}"/>
          </ac:spMkLst>
        </pc:spChg>
        <pc:spChg chg="add del mod">
          <ac:chgData name="徐 浩卿" userId="e20e83fd2921e696" providerId="LiveId" clId="{F9DE8CEF-3544-4B1C-BDE5-63B009BE4C9C}" dt="2021-11-01T16:48:58.367" v="614"/>
          <ac:spMkLst>
            <pc:docMk/>
            <pc:sldMk cId="1756638710" sldId="266"/>
            <ac:spMk id="9" creationId="{81C3309B-9463-41D4-82AD-7EDA8941DC58}"/>
          </ac:spMkLst>
        </pc:spChg>
        <pc:spChg chg="add del mod">
          <ac:chgData name="徐 浩卿" userId="e20e83fd2921e696" providerId="LiveId" clId="{F9DE8CEF-3544-4B1C-BDE5-63B009BE4C9C}" dt="2021-11-01T16:48:58.367" v="614"/>
          <ac:spMkLst>
            <pc:docMk/>
            <pc:sldMk cId="1756638710" sldId="266"/>
            <ac:spMk id="10" creationId="{BFCA9938-200F-4981-A948-44915982D7C6}"/>
          </ac:spMkLst>
        </pc:spChg>
        <pc:spChg chg="add del mod">
          <ac:chgData name="徐 浩卿" userId="e20e83fd2921e696" providerId="LiveId" clId="{F9DE8CEF-3544-4B1C-BDE5-63B009BE4C9C}" dt="2021-11-01T16:48:58.367" v="614"/>
          <ac:spMkLst>
            <pc:docMk/>
            <pc:sldMk cId="1756638710" sldId="266"/>
            <ac:spMk id="11" creationId="{26AD9CD0-5B90-4348-9C52-20D58D255E77}"/>
          </ac:spMkLst>
        </pc:spChg>
        <pc:spChg chg="add del mod">
          <ac:chgData name="徐 浩卿" userId="e20e83fd2921e696" providerId="LiveId" clId="{F9DE8CEF-3544-4B1C-BDE5-63B009BE4C9C}" dt="2021-11-01T16:48:58.367" v="614"/>
          <ac:spMkLst>
            <pc:docMk/>
            <pc:sldMk cId="1756638710" sldId="266"/>
            <ac:spMk id="12" creationId="{25203C93-EB5C-441A-A82F-381483A55861}"/>
          </ac:spMkLst>
        </pc:spChg>
        <pc:spChg chg="add del mod">
          <ac:chgData name="徐 浩卿" userId="e20e83fd2921e696" providerId="LiveId" clId="{F9DE8CEF-3544-4B1C-BDE5-63B009BE4C9C}" dt="2021-11-01T16:48:58.367" v="614"/>
          <ac:spMkLst>
            <pc:docMk/>
            <pc:sldMk cId="1756638710" sldId="266"/>
            <ac:spMk id="14" creationId="{26349FE7-14AC-42A1-8D97-3C58F7811569}"/>
          </ac:spMkLst>
        </pc:spChg>
        <pc:spChg chg="add del mod">
          <ac:chgData name="徐 浩卿" userId="e20e83fd2921e696" providerId="LiveId" clId="{F9DE8CEF-3544-4B1C-BDE5-63B009BE4C9C}" dt="2021-11-01T16:48:58.367" v="614"/>
          <ac:spMkLst>
            <pc:docMk/>
            <pc:sldMk cId="1756638710" sldId="266"/>
            <ac:spMk id="15" creationId="{D4861379-F69D-4396-8EE3-A5232A10845C}"/>
          </ac:spMkLst>
        </pc:spChg>
        <pc:spChg chg="add del mod">
          <ac:chgData name="徐 浩卿" userId="e20e83fd2921e696" providerId="LiveId" clId="{F9DE8CEF-3544-4B1C-BDE5-63B009BE4C9C}" dt="2021-11-01T16:48:58.367" v="614"/>
          <ac:spMkLst>
            <pc:docMk/>
            <pc:sldMk cId="1756638710" sldId="266"/>
            <ac:spMk id="16" creationId="{CCF559F6-C380-4CE3-BB06-1574435A3520}"/>
          </ac:spMkLst>
        </pc:spChg>
        <pc:spChg chg="add del mod">
          <ac:chgData name="徐 浩卿" userId="e20e83fd2921e696" providerId="LiveId" clId="{F9DE8CEF-3544-4B1C-BDE5-63B009BE4C9C}" dt="2021-11-01T16:48:58.367" v="614"/>
          <ac:spMkLst>
            <pc:docMk/>
            <pc:sldMk cId="1756638710" sldId="266"/>
            <ac:spMk id="17" creationId="{A13EDD67-EC5D-45D7-A827-7AD68379CA26}"/>
          </ac:spMkLst>
        </pc:spChg>
        <pc:spChg chg="add del mod">
          <ac:chgData name="徐 浩卿" userId="e20e83fd2921e696" providerId="LiveId" clId="{F9DE8CEF-3544-4B1C-BDE5-63B009BE4C9C}" dt="2021-11-01T16:48:58.367" v="614"/>
          <ac:spMkLst>
            <pc:docMk/>
            <pc:sldMk cId="1756638710" sldId="266"/>
            <ac:spMk id="18" creationId="{ABD31457-685E-4C6B-BB4D-0B8967F3EEE0}"/>
          </ac:spMkLst>
        </pc:spChg>
        <pc:spChg chg="add del mod">
          <ac:chgData name="徐 浩卿" userId="e20e83fd2921e696" providerId="LiveId" clId="{F9DE8CEF-3544-4B1C-BDE5-63B009BE4C9C}" dt="2021-11-01T16:49:36.509" v="621" actId="478"/>
          <ac:spMkLst>
            <pc:docMk/>
            <pc:sldMk cId="1756638710" sldId="266"/>
            <ac:spMk id="20" creationId="{4BA90529-1B17-4C61-A2A6-7D2D91BD25AE}"/>
          </ac:spMkLst>
        </pc:spChg>
        <pc:spChg chg="add mod">
          <ac:chgData name="徐 浩卿" userId="e20e83fd2921e696" providerId="LiveId" clId="{F9DE8CEF-3544-4B1C-BDE5-63B009BE4C9C}" dt="2021-11-01T16:49:43.508" v="626" actId="14100"/>
          <ac:spMkLst>
            <pc:docMk/>
            <pc:sldMk cId="1756638710" sldId="266"/>
            <ac:spMk id="21" creationId="{CAAB097B-FC35-44DA-A7DB-66720AF2A913}"/>
          </ac:spMkLst>
        </pc:spChg>
        <pc:spChg chg="add mod">
          <ac:chgData name="徐 浩卿" userId="e20e83fd2921e696" providerId="LiveId" clId="{F9DE8CEF-3544-4B1C-BDE5-63B009BE4C9C}" dt="2021-11-01T16:51:55.001" v="675" actId="1038"/>
          <ac:spMkLst>
            <pc:docMk/>
            <pc:sldMk cId="1756638710" sldId="266"/>
            <ac:spMk id="22" creationId="{FD9181C3-C1EF-4483-ABBC-978416CA4DEA}"/>
          </ac:spMkLst>
        </pc:spChg>
        <pc:spChg chg="add mod">
          <ac:chgData name="徐 浩卿" userId="e20e83fd2921e696" providerId="LiveId" clId="{F9DE8CEF-3544-4B1C-BDE5-63B009BE4C9C}" dt="2021-11-01T16:51:55.001" v="675" actId="1038"/>
          <ac:spMkLst>
            <pc:docMk/>
            <pc:sldMk cId="1756638710" sldId="266"/>
            <ac:spMk id="23" creationId="{2FEAA194-7F81-4205-A1B0-B62C070DE364}"/>
          </ac:spMkLst>
        </pc:spChg>
        <pc:spChg chg="add mod">
          <ac:chgData name="徐 浩卿" userId="e20e83fd2921e696" providerId="LiveId" clId="{F9DE8CEF-3544-4B1C-BDE5-63B009BE4C9C}" dt="2021-11-01T16:51:16.989" v="654" actId="14100"/>
          <ac:spMkLst>
            <pc:docMk/>
            <pc:sldMk cId="1756638710" sldId="266"/>
            <ac:spMk id="25" creationId="{B2569B7D-DD82-4815-A075-4A58FB250F6D}"/>
          </ac:spMkLst>
        </pc:spChg>
        <pc:spChg chg="add del mod">
          <ac:chgData name="徐 浩卿" userId="e20e83fd2921e696" providerId="LiveId" clId="{F9DE8CEF-3544-4B1C-BDE5-63B009BE4C9C}" dt="2021-11-01T16:49:37.530" v="622" actId="478"/>
          <ac:spMkLst>
            <pc:docMk/>
            <pc:sldMk cId="1756638710" sldId="266"/>
            <ac:spMk id="26" creationId="{D1503C32-ED03-4E73-AA4B-DBDB1D72A39A}"/>
          </ac:spMkLst>
        </pc:spChg>
        <pc:spChg chg="add mod">
          <ac:chgData name="徐 浩卿" userId="e20e83fd2921e696" providerId="LiveId" clId="{F9DE8CEF-3544-4B1C-BDE5-63B009BE4C9C}" dt="2021-11-01T16:52:37.727" v="707" actId="1076"/>
          <ac:spMkLst>
            <pc:docMk/>
            <pc:sldMk cId="1756638710" sldId="266"/>
            <ac:spMk id="27" creationId="{E40A64B9-A5C5-443A-9C06-773FAB5AFF42}"/>
          </ac:spMkLst>
        </pc:spChg>
        <pc:spChg chg="add mod">
          <ac:chgData name="徐 浩卿" userId="e20e83fd2921e696" providerId="LiveId" clId="{F9DE8CEF-3544-4B1C-BDE5-63B009BE4C9C}" dt="2021-11-01T16:52:46.021" v="709" actId="1076"/>
          <ac:spMkLst>
            <pc:docMk/>
            <pc:sldMk cId="1756638710" sldId="266"/>
            <ac:spMk id="28" creationId="{9E9550DD-49B0-4934-996C-AB07E132A91F}"/>
          </ac:spMkLst>
        </pc:spChg>
        <pc:spChg chg="add mod">
          <ac:chgData name="徐 浩卿" userId="e20e83fd2921e696" providerId="LiveId" clId="{F9DE8CEF-3544-4B1C-BDE5-63B009BE4C9C}" dt="2021-11-01T16:51:55.001" v="675" actId="1038"/>
          <ac:spMkLst>
            <pc:docMk/>
            <pc:sldMk cId="1756638710" sldId="266"/>
            <ac:spMk id="29" creationId="{1F15D55B-294A-4AF3-BD9D-001CD1158479}"/>
          </ac:spMkLst>
        </pc:spChg>
        <pc:spChg chg="add mod">
          <ac:chgData name="徐 浩卿" userId="e20e83fd2921e696" providerId="LiveId" clId="{F9DE8CEF-3544-4B1C-BDE5-63B009BE4C9C}" dt="2021-11-01T16:51:55.001" v="675" actId="1038"/>
          <ac:spMkLst>
            <pc:docMk/>
            <pc:sldMk cId="1756638710" sldId="266"/>
            <ac:spMk id="30" creationId="{3D63B6EF-8366-4AA5-B8BB-BBDAE3613716}"/>
          </ac:spMkLst>
        </pc:spChg>
        <pc:spChg chg="add mod">
          <ac:chgData name="徐 浩卿" userId="e20e83fd2921e696" providerId="LiveId" clId="{F9DE8CEF-3544-4B1C-BDE5-63B009BE4C9C}" dt="2021-11-01T16:51:55.001" v="675" actId="1038"/>
          <ac:spMkLst>
            <pc:docMk/>
            <pc:sldMk cId="1756638710" sldId="266"/>
            <ac:spMk id="31" creationId="{4C718923-F712-42B5-859E-7612D5268F54}"/>
          </ac:spMkLst>
        </pc:spChg>
        <pc:spChg chg="add mod ord">
          <ac:chgData name="徐 浩卿" userId="e20e83fd2921e696" providerId="LiveId" clId="{F9DE8CEF-3544-4B1C-BDE5-63B009BE4C9C}" dt="2021-11-01T16:52:02.368" v="676" actId="693"/>
          <ac:spMkLst>
            <pc:docMk/>
            <pc:sldMk cId="1756638710" sldId="266"/>
            <ac:spMk id="32" creationId="{C324D2B4-6435-4573-9ADB-1423CAF8FAB6}"/>
          </ac:spMkLst>
        </pc:spChg>
        <pc:picChg chg="add del mod">
          <ac:chgData name="徐 浩卿" userId="e20e83fd2921e696" providerId="LiveId" clId="{F9DE8CEF-3544-4B1C-BDE5-63B009BE4C9C}" dt="2021-11-01T16:48:58.367" v="614"/>
          <ac:picMkLst>
            <pc:docMk/>
            <pc:sldMk cId="1756638710" sldId="266"/>
            <ac:picMk id="8" creationId="{9818DAF2-9C25-434D-A944-FCACB648F73A}"/>
          </ac:picMkLst>
        </pc:picChg>
        <pc:picChg chg="add del mod">
          <ac:chgData name="徐 浩卿" userId="e20e83fd2921e696" providerId="LiveId" clId="{F9DE8CEF-3544-4B1C-BDE5-63B009BE4C9C}" dt="2021-11-01T16:48:58.367" v="614"/>
          <ac:picMkLst>
            <pc:docMk/>
            <pc:sldMk cId="1756638710" sldId="266"/>
            <ac:picMk id="13" creationId="{E3E4E794-6113-418A-8978-05EBE1A0F15C}"/>
          </ac:picMkLst>
        </pc:picChg>
        <pc:picChg chg="add mod">
          <ac:chgData name="徐 浩卿" userId="e20e83fd2921e696" providerId="LiveId" clId="{F9DE8CEF-3544-4B1C-BDE5-63B009BE4C9C}" dt="2021-11-01T16:49:44.407" v="627" actId="1076"/>
          <ac:picMkLst>
            <pc:docMk/>
            <pc:sldMk cId="1756638710" sldId="266"/>
            <ac:picMk id="19" creationId="{3AAF210A-590C-4CEB-97CD-5B491BFA16DF}"/>
          </ac:picMkLst>
        </pc:picChg>
        <pc:picChg chg="add mod">
          <ac:chgData name="徐 浩卿" userId="e20e83fd2921e696" providerId="LiveId" clId="{F9DE8CEF-3544-4B1C-BDE5-63B009BE4C9C}" dt="2021-11-01T16:49:01.632" v="618"/>
          <ac:picMkLst>
            <pc:docMk/>
            <pc:sldMk cId="1756638710" sldId="266"/>
            <ac:picMk id="24" creationId="{111F6029-9579-4AB4-8F13-04537CC07C82}"/>
          </ac:picMkLst>
        </pc:picChg>
      </pc:sldChg>
      <pc:sldChg chg="addSp delSp modSp mod ord">
        <pc:chgData name="徐 浩卿" userId="e20e83fd2921e696" providerId="LiveId" clId="{F9DE8CEF-3544-4B1C-BDE5-63B009BE4C9C}" dt="2021-11-01T16:55:37.662" v="950"/>
        <pc:sldMkLst>
          <pc:docMk/>
          <pc:sldMk cId="960998513" sldId="267"/>
        </pc:sldMkLst>
        <pc:spChg chg="mod">
          <ac:chgData name="徐 浩卿" userId="e20e83fd2921e696" providerId="LiveId" clId="{F9DE8CEF-3544-4B1C-BDE5-63B009BE4C9C}" dt="2021-11-01T16:45:18.943" v="352" actId="27636"/>
          <ac:spMkLst>
            <pc:docMk/>
            <pc:sldMk cId="960998513" sldId="267"/>
            <ac:spMk id="2" creationId="{B9A6383C-3422-164C-8341-10D76B3713B3}"/>
          </ac:spMkLst>
        </pc:spChg>
        <pc:spChg chg="mod">
          <ac:chgData name="徐 浩卿" userId="e20e83fd2921e696" providerId="LiveId" clId="{F9DE8CEF-3544-4B1C-BDE5-63B009BE4C9C}" dt="2021-11-01T16:55:28.503" v="948" actId="6549"/>
          <ac:spMkLst>
            <pc:docMk/>
            <pc:sldMk cId="960998513" sldId="267"/>
            <ac:spMk id="3" creationId="{1E0D3229-681A-064E-92F2-C069EB93757E}"/>
          </ac:spMkLst>
        </pc:spChg>
        <pc:spChg chg="add del mod">
          <ac:chgData name="徐 浩卿" userId="e20e83fd2921e696" providerId="LiveId" clId="{F9DE8CEF-3544-4B1C-BDE5-63B009BE4C9C}" dt="2021-11-01T16:53:58.853" v="843" actId="478"/>
          <ac:spMkLst>
            <pc:docMk/>
            <pc:sldMk cId="960998513" sldId="267"/>
            <ac:spMk id="10" creationId="{A65A60D6-E1EF-4ECF-B57D-5797C2024CF0}"/>
          </ac:spMkLst>
        </pc:spChg>
        <pc:spChg chg="add mod">
          <ac:chgData name="徐 浩卿" userId="e20e83fd2921e696" providerId="LiveId" clId="{F9DE8CEF-3544-4B1C-BDE5-63B009BE4C9C}" dt="2021-11-01T16:55:37.662" v="950"/>
          <ac:spMkLst>
            <pc:docMk/>
            <pc:sldMk cId="960998513" sldId="267"/>
            <ac:spMk id="12" creationId="{CEB13BB9-D04D-4684-8ACF-914E171BFBB8}"/>
          </ac:spMkLst>
        </pc:spChg>
        <pc:picChg chg="del">
          <ac:chgData name="徐 浩卿" userId="e20e83fd2921e696" providerId="LiveId" clId="{F9DE8CEF-3544-4B1C-BDE5-63B009BE4C9C}" dt="2021-11-01T16:46:21.621" v="353" actId="478"/>
          <ac:picMkLst>
            <pc:docMk/>
            <pc:sldMk cId="960998513" sldId="267"/>
            <ac:picMk id="8" creationId="{48311FC6-C7E7-A44F-8BB5-B5811DBB0745}"/>
          </ac:picMkLst>
        </pc:picChg>
        <pc:picChg chg="add del mod">
          <ac:chgData name="徐 浩卿" userId="e20e83fd2921e696" providerId="LiveId" clId="{F9DE8CEF-3544-4B1C-BDE5-63B009BE4C9C}" dt="2021-11-01T16:55:37.474" v="949" actId="478"/>
          <ac:picMkLst>
            <pc:docMk/>
            <pc:sldMk cId="960998513" sldId="267"/>
            <ac:picMk id="9" creationId="{D1C1F12A-B7FD-4E38-B854-8D6BC6CB35B2}"/>
          </ac:picMkLst>
        </pc:picChg>
        <pc:picChg chg="add mod">
          <ac:chgData name="徐 浩卿" userId="e20e83fd2921e696" providerId="LiveId" clId="{F9DE8CEF-3544-4B1C-BDE5-63B009BE4C9C}" dt="2021-11-01T16:55:37.662" v="950"/>
          <ac:picMkLst>
            <pc:docMk/>
            <pc:sldMk cId="960998513" sldId="267"/>
            <ac:picMk id="11" creationId="{F2995746-AF87-4406-A148-3D8BCE38953B}"/>
          </ac:picMkLst>
        </pc:picChg>
      </pc:sldChg>
      <pc:sldChg chg="addSp delSp modSp del mod chgLayout">
        <pc:chgData name="徐 浩卿" userId="e20e83fd2921e696" providerId="LiveId" clId="{F9DE8CEF-3544-4B1C-BDE5-63B009BE4C9C}" dt="2021-11-01T17:55:59.293" v="1815" actId="47"/>
        <pc:sldMkLst>
          <pc:docMk/>
          <pc:sldMk cId="120455965" sldId="268"/>
        </pc:sldMkLst>
        <pc:spChg chg="mod ord">
          <ac:chgData name="徐 浩卿" userId="e20e83fd2921e696" providerId="LiveId" clId="{F9DE8CEF-3544-4B1C-BDE5-63B009BE4C9C}" dt="2021-11-01T17:48:15.589" v="1544" actId="700"/>
          <ac:spMkLst>
            <pc:docMk/>
            <pc:sldMk cId="120455965" sldId="268"/>
            <ac:spMk id="2" creationId="{6C4C360B-3CF9-4A17-96B2-110344F34377}"/>
          </ac:spMkLst>
        </pc:spChg>
        <pc:spChg chg="add del">
          <ac:chgData name="徐 浩卿" userId="e20e83fd2921e696" providerId="LiveId" clId="{F9DE8CEF-3544-4B1C-BDE5-63B009BE4C9C}" dt="2021-11-01T17:48:01.735" v="1541" actId="931"/>
          <ac:spMkLst>
            <pc:docMk/>
            <pc:sldMk cId="120455965" sldId="268"/>
            <ac:spMk id="3" creationId="{4D4391A1-D65B-4B71-B848-6D973557C186}"/>
          </ac:spMkLst>
        </pc:spChg>
        <pc:spChg chg="mod ord">
          <ac:chgData name="徐 浩卿" userId="e20e83fd2921e696" providerId="LiveId" clId="{F9DE8CEF-3544-4B1C-BDE5-63B009BE4C9C}" dt="2021-11-01T17:48:15.589" v="1544" actId="700"/>
          <ac:spMkLst>
            <pc:docMk/>
            <pc:sldMk cId="120455965" sldId="268"/>
            <ac:spMk id="4" creationId="{B3CC3E72-A4D4-4471-BB75-A2140AEDF61B}"/>
          </ac:spMkLst>
        </pc:spChg>
        <pc:spChg chg="mod ord">
          <ac:chgData name="徐 浩卿" userId="e20e83fd2921e696" providerId="LiveId" clId="{F9DE8CEF-3544-4B1C-BDE5-63B009BE4C9C}" dt="2021-11-01T17:48:15.589" v="1544" actId="700"/>
          <ac:spMkLst>
            <pc:docMk/>
            <pc:sldMk cId="120455965" sldId="268"/>
            <ac:spMk id="5" creationId="{CFA5EBA5-F1F8-4D82-A4B9-A8766FE62C91}"/>
          </ac:spMkLst>
        </pc:spChg>
        <pc:spChg chg="mod ord">
          <ac:chgData name="徐 浩卿" userId="e20e83fd2921e696" providerId="LiveId" clId="{F9DE8CEF-3544-4B1C-BDE5-63B009BE4C9C}" dt="2021-11-01T17:48:15.589" v="1544" actId="700"/>
          <ac:spMkLst>
            <pc:docMk/>
            <pc:sldMk cId="120455965" sldId="268"/>
            <ac:spMk id="6" creationId="{B661F623-6C48-4E72-B118-FE9D2B484A3E}"/>
          </ac:spMkLst>
        </pc:spChg>
        <pc:spChg chg="mod ord">
          <ac:chgData name="徐 浩卿" userId="e20e83fd2921e696" providerId="LiveId" clId="{F9DE8CEF-3544-4B1C-BDE5-63B009BE4C9C}" dt="2021-11-01T17:48:15.589" v="1544" actId="700"/>
          <ac:spMkLst>
            <pc:docMk/>
            <pc:sldMk cId="120455965" sldId="268"/>
            <ac:spMk id="7" creationId="{1C3A1238-F1F2-4F31-9D1D-C52B301C36D6}"/>
          </ac:spMkLst>
        </pc:spChg>
        <pc:spChg chg="mod">
          <ac:chgData name="徐 浩卿" userId="e20e83fd2921e696" providerId="LiveId" clId="{F9DE8CEF-3544-4B1C-BDE5-63B009BE4C9C}" dt="2021-11-01T17:46:44.062" v="1520"/>
          <ac:spMkLst>
            <pc:docMk/>
            <pc:sldMk cId="120455965" sldId="268"/>
            <ac:spMk id="11" creationId="{897A3055-E5B1-4D11-A33A-0F40198659A7}"/>
          </ac:spMkLst>
        </pc:spChg>
        <pc:spChg chg="mod">
          <ac:chgData name="徐 浩卿" userId="e20e83fd2921e696" providerId="LiveId" clId="{F9DE8CEF-3544-4B1C-BDE5-63B009BE4C9C}" dt="2021-11-01T17:46:44.062" v="1520"/>
          <ac:spMkLst>
            <pc:docMk/>
            <pc:sldMk cId="120455965" sldId="268"/>
            <ac:spMk id="12" creationId="{8A04B99C-C32E-4757-B1EB-022A33CB58F8}"/>
          </ac:spMkLst>
        </pc:spChg>
        <pc:spChg chg="mod">
          <ac:chgData name="徐 浩卿" userId="e20e83fd2921e696" providerId="LiveId" clId="{F9DE8CEF-3544-4B1C-BDE5-63B009BE4C9C}" dt="2021-11-01T17:46:44.062" v="1520"/>
          <ac:spMkLst>
            <pc:docMk/>
            <pc:sldMk cId="120455965" sldId="268"/>
            <ac:spMk id="13" creationId="{387185A8-E8C8-471E-B9B2-003CB2675A34}"/>
          </ac:spMkLst>
        </pc:spChg>
        <pc:spChg chg="add del mod">
          <ac:chgData name="徐 浩卿" userId="e20e83fd2921e696" providerId="LiveId" clId="{F9DE8CEF-3544-4B1C-BDE5-63B009BE4C9C}" dt="2021-11-01T17:47:17.457" v="1525" actId="478"/>
          <ac:spMkLst>
            <pc:docMk/>
            <pc:sldMk cId="120455965" sldId="268"/>
            <ac:spMk id="14" creationId="{8258B760-8D7B-4FBC-97A4-AFE36A170A48}"/>
          </ac:spMkLst>
        </pc:spChg>
        <pc:spChg chg="mod">
          <ac:chgData name="徐 浩卿" userId="e20e83fd2921e696" providerId="LiveId" clId="{F9DE8CEF-3544-4B1C-BDE5-63B009BE4C9C}" dt="2021-11-01T17:46:44.062" v="1520"/>
          <ac:spMkLst>
            <pc:docMk/>
            <pc:sldMk cId="120455965" sldId="268"/>
            <ac:spMk id="16" creationId="{E3F6E73A-5266-45ED-BD10-642F93CDC596}"/>
          </ac:spMkLst>
        </pc:spChg>
        <pc:spChg chg="mod">
          <ac:chgData name="徐 浩卿" userId="e20e83fd2921e696" providerId="LiveId" clId="{F9DE8CEF-3544-4B1C-BDE5-63B009BE4C9C}" dt="2021-11-01T17:46:44.062" v="1520"/>
          <ac:spMkLst>
            <pc:docMk/>
            <pc:sldMk cId="120455965" sldId="268"/>
            <ac:spMk id="17" creationId="{D1716FF0-7D6A-4C37-90B0-BB2DFC0C0405}"/>
          </ac:spMkLst>
        </pc:spChg>
        <pc:spChg chg="mod">
          <ac:chgData name="徐 浩卿" userId="e20e83fd2921e696" providerId="LiveId" clId="{F9DE8CEF-3544-4B1C-BDE5-63B009BE4C9C}" dt="2021-11-01T17:46:44.062" v="1520"/>
          <ac:spMkLst>
            <pc:docMk/>
            <pc:sldMk cId="120455965" sldId="268"/>
            <ac:spMk id="18" creationId="{92597CC3-1896-4F28-9C3E-AD08CB83CAAB}"/>
          </ac:spMkLst>
        </pc:spChg>
        <pc:spChg chg="mod">
          <ac:chgData name="徐 浩卿" userId="e20e83fd2921e696" providerId="LiveId" clId="{F9DE8CEF-3544-4B1C-BDE5-63B009BE4C9C}" dt="2021-11-01T17:46:44.062" v="1520"/>
          <ac:spMkLst>
            <pc:docMk/>
            <pc:sldMk cId="120455965" sldId="268"/>
            <ac:spMk id="19" creationId="{D048B51F-8E76-468A-9566-1B4F53CB30AF}"/>
          </ac:spMkLst>
        </pc:spChg>
        <pc:spChg chg="mod">
          <ac:chgData name="徐 浩卿" userId="e20e83fd2921e696" providerId="LiveId" clId="{F9DE8CEF-3544-4B1C-BDE5-63B009BE4C9C}" dt="2021-11-01T17:46:44.062" v="1520"/>
          <ac:spMkLst>
            <pc:docMk/>
            <pc:sldMk cId="120455965" sldId="268"/>
            <ac:spMk id="20" creationId="{EB74532F-D44C-4C79-9841-C144A8F5E33D}"/>
          </ac:spMkLst>
        </pc:spChg>
        <pc:spChg chg="mod">
          <ac:chgData name="徐 浩卿" userId="e20e83fd2921e696" providerId="LiveId" clId="{F9DE8CEF-3544-4B1C-BDE5-63B009BE4C9C}" dt="2021-11-01T17:46:44.062" v="1520"/>
          <ac:spMkLst>
            <pc:docMk/>
            <pc:sldMk cId="120455965" sldId="268"/>
            <ac:spMk id="21" creationId="{47F26C6D-AF22-4FDD-808D-3B413B4C511C}"/>
          </ac:spMkLst>
        </pc:spChg>
        <pc:spChg chg="mod">
          <ac:chgData name="徐 浩卿" userId="e20e83fd2921e696" providerId="LiveId" clId="{F9DE8CEF-3544-4B1C-BDE5-63B009BE4C9C}" dt="2021-11-01T17:46:44.062" v="1520"/>
          <ac:spMkLst>
            <pc:docMk/>
            <pc:sldMk cId="120455965" sldId="268"/>
            <ac:spMk id="23" creationId="{ACCF5383-A796-4725-993B-323A0BF7B4B8}"/>
          </ac:spMkLst>
        </pc:spChg>
        <pc:spChg chg="mod">
          <ac:chgData name="徐 浩卿" userId="e20e83fd2921e696" providerId="LiveId" clId="{F9DE8CEF-3544-4B1C-BDE5-63B009BE4C9C}" dt="2021-11-01T17:46:44.062" v="1520"/>
          <ac:spMkLst>
            <pc:docMk/>
            <pc:sldMk cId="120455965" sldId="268"/>
            <ac:spMk id="25" creationId="{B7178B6D-E8E5-4773-A11B-FE178D7E2C33}"/>
          </ac:spMkLst>
        </pc:spChg>
        <pc:spChg chg="mod">
          <ac:chgData name="徐 浩卿" userId="e20e83fd2921e696" providerId="LiveId" clId="{F9DE8CEF-3544-4B1C-BDE5-63B009BE4C9C}" dt="2021-11-01T17:46:44.062" v="1520"/>
          <ac:spMkLst>
            <pc:docMk/>
            <pc:sldMk cId="120455965" sldId="268"/>
            <ac:spMk id="26" creationId="{3CDACC27-E17F-41B7-BEC6-8E600E1E81F5}"/>
          </ac:spMkLst>
        </pc:spChg>
        <pc:spChg chg="mod">
          <ac:chgData name="徐 浩卿" userId="e20e83fd2921e696" providerId="LiveId" clId="{F9DE8CEF-3544-4B1C-BDE5-63B009BE4C9C}" dt="2021-11-01T17:46:44.062" v="1520"/>
          <ac:spMkLst>
            <pc:docMk/>
            <pc:sldMk cId="120455965" sldId="268"/>
            <ac:spMk id="27" creationId="{F8E11E54-9C05-456D-97B9-67688182B13E}"/>
          </ac:spMkLst>
        </pc:spChg>
        <pc:spChg chg="mod">
          <ac:chgData name="徐 浩卿" userId="e20e83fd2921e696" providerId="LiveId" clId="{F9DE8CEF-3544-4B1C-BDE5-63B009BE4C9C}" dt="2021-11-01T17:46:44.062" v="1520"/>
          <ac:spMkLst>
            <pc:docMk/>
            <pc:sldMk cId="120455965" sldId="268"/>
            <ac:spMk id="28" creationId="{E2A2187E-1B80-4607-B0D3-2E05F4646957}"/>
          </ac:spMkLst>
        </pc:spChg>
        <pc:spChg chg="mod">
          <ac:chgData name="徐 浩卿" userId="e20e83fd2921e696" providerId="LiveId" clId="{F9DE8CEF-3544-4B1C-BDE5-63B009BE4C9C}" dt="2021-11-01T17:46:44.062" v="1520"/>
          <ac:spMkLst>
            <pc:docMk/>
            <pc:sldMk cId="120455965" sldId="268"/>
            <ac:spMk id="29" creationId="{CF347937-0E1A-4743-9BBD-9AFD5A3FE4B5}"/>
          </ac:spMkLst>
        </pc:spChg>
        <pc:spChg chg="mod">
          <ac:chgData name="徐 浩卿" userId="e20e83fd2921e696" providerId="LiveId" clId="{F9DE8CEF-3544-4B1C-BDE5-63B009BE4C9C}" dt="2021-11-01T17:46:44.062" v="1520"/>
          <ac:spMkLst>
            <pc:docMk/>
            <pc:sldMk cId="120455965" sldId="268"/>
            <ac:spMk id="30" creationId="{DC59EAB9-5870-4A86-BB32-3173880558EE}"/>
          </ac:spMkLst>
        </pc:spChg>
        <pc:spChg chg="mod">
          <ac:chgData name="徐 浩卿" userId="e20e83fd2921e696" providerId="LiveId" clId="{F9DE8CEF-3544-4B1C-BDE5-63B009BE4C9C}" dt="2021-11-01T17:46:44.062" v="1520"/>
          <ac:spMkLst>
            <pc:docMk/>
            <pc:sldMk cId="120455965" sldId="268"/>
            <ac:spMk id="31" creationId="{89FB8EFC-90A8-4B6F-9B63-F79EC9D8BEAC}"/>
          </ac:spMkLst>
        </pc:spChg>
        <pc:spChg chg="mod">
          <ac:chgData name="徐 浩卿" userId="e20e83fd2921e696" providerId="LiveId" clId="{F9DE8CEF-3544-4B1C-BDE5-63B009BE4C9C}" dt="2021-11-01T17:46:44.062" v="1520"/>
          <ac:spMkLst>
            <pc:docMk/>
            <pc:sldMk cId="120455965" sldId="268"/>
            <ac:spMk id="32" creationId="{C9982D98-A6EB-4FD1-8F94-E31EF9B86113}"/>
          </ac:spMkLst>
        </pc:spChg>
        <pc:spChg chg="mod">
          <ac:chgData name="徐 浩卿" userId="e20e83fd2921e696" providerId="LiveId" clId="{F9DE8CEF-3544-4B1C-BDE5-63B009BE4C9C}" dt="2021-11-01T17:46:44.062" v="1520"/>
          <ac:spMkLst>
            <pc:docMk/>
            <pc:sldMk cId="120455965" sldId="268"/>
            <ac:spMk id="33" creationId="{F67EF409-82DB-4113-851F-1AD1D0910444}"/>
          </ac:spMkLst>
        </pc:spChg>
        <pc:spChg chg="mod">
          <ac:chgData name="徐 浩卿" userId="e20e83fd2921e696" providerId="LiveId" clId="{F9DE8CEF-3544-4B1C-BDE5-63B009BE4C9C}" dt="2021-11-01T17:46:44.062" v="1520"/>
          <ac:spMkLst>
            <pc:docMk/>
            <pc:sldMk cId="120455965" sldId="268"/>
            <ac:spMk id="34" creationId="{593F58D2-3BF3-411D-BA7D-ACEBF138D824}"/>
          </ac:spMkLst>
        </pc:spChg>
        <pc:spChg chg="mod">
          <ac:chgData name="徐 浩卿" userId="e20e83fd2921e696" providerId="LiveId" clId="{F9DE8CEF-3544-4B1C-BDE5-63B009BE4C9C}" dt="2021-11-01T17:46:44.062" v="1520"/>
          <ac:spMkLst>
            <pc:docMk/>
            <pc:sldMk cId="120455965" sldId="268"/>
            <ac:spMk id="35" creationId="{41347EED-ED00-4FC0-8058-56FF86F7AB18}"/>
          </ac:spMkLst>
        </pc:spChg>
        <pc:spChg chg="mod">
          <ac:chgData name="徐 浩卿" userId="e20e83fd2921e696" providerId="LiveId" clId="{F9DE8CEF-3544-4B1C-BDE5-63B009BE4C9C}" dt="2021-11-01T17:46:44.062" v="1520"/>
          <ac:spMkLst>
            <pc:docMk/>
            <pc:sldMk cId="120455965" sldId="268"/>
            <ac:spMk id="36" creationId="{8A4535E6-60E9-4BD9-A577-D887FDDD9B8E}"/>
          </ac:spMkLst>
        </pc:spChg>
        <pc:spChg chg="mod">
          <ac:chgData name="徐 浩卿" userId="e20e83fd2921e696" providerId="LiveId" clId="{F9DE8CEF-3544-4B1C-BDE5-63B009BE4C9C}" dt="2021-11-01T17:46:44.062" v="1520"/>
          <ac:spMkLst>
            <pc:docMk/>
            <pc:sldMk cId="120455965" sldId="268"/>
            <ac:spMk id="37" creationId="{0D5C3720-0D6D-45FE-936E-B1AF400194D0}"/>
          </ac:spMkLst>
        </pc:spChg>
        <pc:spChg chg="mod">
          <ac:chgData name="徐 浩卿" userId="e20e83fd2921e696" providerId="LiveId" clId="{F9DE8CEF-3544-4B1C-BDE5-63B009BE4C9C}" dt="2021-11-01T17:46:44.062" v="1520"/>
          <ac:spMkLst>
            <pc:docMk/>
            <pc:sldMk cId="120455965" sldId="268"/>
            <ac:spMk id="38" creationId="{77DFA72C-1029-41F6-8505-3941DCEF5121}"/>
          </ac:spMkLst>
        </pc:spChg>
        <pc:spChg chg="mod">
          <ac:chgData name="徐 浩卿" userId="e20e83fd2921e696" providerId="LiveId" clId="{F9DE8CEF-3544-4B1C-BDE5-63B009BE4C9C}" dt="2021-11-01T17:46:44.062" v="1520"/>
          <ac:spMkLst>
            <pc:docMk/>
            <pc:sldMk cId="120455965" sldId="268"/>
            <ac:spMk id="39" creationId="{01FA203E-3917-4839-9F52-061777B66CE4}"/>
          </ac:spMkLst>
        </pc:spChg>
        <pc:spChg chg="mod">
          <ac:chgData name="徐 浩卿" userId="e20e83fd2921e696" providerId="LiveId" clId="{F9DE8CEF-3544-4B1C-BDE5-63B009BE4C9C}" dt="2021-11-01T17:46:44.062" v="1520"/>
          <ac:spMkLst>
            <pc:docMk/>
            <pc:sldMk cId="120455965" sldId="268"/>
            <ac:spMk id="40" creationId="{3F4F65DE-AADA-47DB-8000-E973509FCDCF}"/>
          </ac:spMkLst>
        </pc:spChg>
        <pc:spChg chg="mod">
          <ac:chgData name="徐 浩卿" userId="e20e83fd2921e696" providerId="LiveId" clId="{F9DE8CEF-3544-4B1C-BDE5-63B009BE4C9C}" dt="2021-11-01T17:46:44.062" v="1520"/>
          <ac:spMkLst>
            <pc:docMk/>
            <pc:sldMk cId="120455965" sldId="268"/>
            <ac:spMk id="41" creationId="{C9027D04-5F19-483D-8B3B-81F61486F4D5}"/>
          </ac:spMkLst>
        </pc:spChg>
        <pc:spChg chg="mod">
          <ac:chgData name="徐 浩卿" userId="e20e83fd2921e696" providerId="LiveId" clId="{F9DE8CEF-3544-4B1C-BDE5-63B009BE4C9C}" dt="2021-11-01T17:46:44.062" v="1520"/>
          <ac:spMkLst>
            <pc:docMk/>
            <pc:sldMk cId="120455965" sldId="268"/>
            <ac:spMk id="42" creationId="{15FB3379-795C-41FC-9B14-9B8815D025FC}"/>
          </ac:spMkLst>
        </pc:spChg>
        <pc:spChg chg="mod">
          <ac:chgData name="徐 浩卿" userId="e20e83fd2921e696" providerId="LiveId" clId="{F9DE8CEF-3544-4B1C-BDE5-63B009BE4C9C}" dt="2021-11-01T17:46:44.062" v="1520"/>
          <ac:spMkLst>
            <pc:docMk/>
            <pc:sldMk cId="120455965" sldId="268"/>
            <ac:spMk id="43" creationId="{C6E9ED2E-AF33-4ED6-9787-B8870EB538DE}"/>
          </ac:spMkLst>
        </pc:spChg>
        <pc:spChg chg="mod">
          <ac:chgData name="徐 浩卿" userId="e20e83fd2921e696" providerId="LiveId" clId="{F9DE8CEF-3544-4B1C-BDE5-63B009BE4C9C}" dt="2021-11-01T17:46:44.062" v="1520"/>
          <ac:spMkLst>
            <pc:docMk/>
            <pc:sldMk cId="120455965" sldId="268"/>
            <ac:spMk id="44" creationId="{F4337082-451A-40DE-82A4-F82A0E71AD55}"/>
          </ac:spMkLst>
        </pc:spChg>
        <pc:spChg chg="mod">
          <ac:chgData name="徐 浩卿" userId="e20e83fd2921e696" providerId="LiveId" clId="{F9DE8CEF-3544-4B1C-BDE5-63B009BE4C9C}" dt="2021-11-01T17:46:44.062" v="1520"/>
          <ac:spMkLst>
            <pc:docMk/>
            <pc:sldMk cId="120455965" sldId="268"/>
            <ac:spMk id="45" creationId="{0E80DC7C-C763-4E17-AB7F-2266AFF4C6D3}"/>
          </ac:spMkLst>
        </pc:spChg>
        <pc:spChg chg="mod">
          <ac:chgData name="徐 浩卿" userId="e20e83fd2921e696" providerId="LiveId" clId="{F9DE8CEF-3544-4B1C-BDE5-63B009BE4C9C}" dt="2021-11-01T17:46:44.062" v="1520"/>
          <ac:spMkLst>
            <pc:docMk/>
            <pc:sldMk cId="120455965" sldId="268"/>
            <ac:spMk id="46" creationId="{70E88396-DC88-442B-85CC-D8BD92549928}"/>
          </ac:spMkLst>
        </pc:spChg>
        <pc:spChg chg="mod">
          <ac:chgData name="徐 浩卿" userId="e20e83fd2921e696" providerId="LiveId" clId="{F9DE8CEF-3544-4B1C-BDE5-63B009BE4C9C}" dt="2021-11-01T17:46:44.062" v="1520"/>
          <ac:spMkLst>
            <pc:docMk/>
            <pc:sldMk cId="120455965" sldId="268"/>
            <ac:spMk id="47" creationId="{5B457B0B-E052-40E4-8128-3A5817B7A5F1}"/>
          </ac:spMkLst>
        </pc:spChg>
        <pc:spChg chg="mod">
          <ac:chgData name="徐 浩卿" userId="e20e83fd2921e696" providerId="LiveId" clId="{F9DE8CEF-3544-4B1C-BDE5-63B009BE4C9C}" dt="2021-11-01T17:46:44.062" v="1520"/>
          <ac:spMkLst>
            <pc:docMk/>
            <pc:sldMk cId="120455965" sldId="268"/>
            <ac:spMk id="48" creationId="{EE66FFA8-86B2-4AF7-825A-295F6952C071}"/>
          </ac:spMkLst>
        </pc:spChg>
        <pc:spChg chg="mod">
          <ac:chgData name="徐 浩卿" userId="e20e83fd2921e696" providerId="LiveId" clId="{F9DE8CEF-3544-4B1C-BDE5-63B009BE4C9C}" dt="2021-11-01T17:46:44.062" v="1520"/>
          <ac:spMkLst>
            <pc:docMk/>
            <pc:sldMk cId="120455965" sldId="268"/>
            <ac:spMk id="75" creationId="{F7E0C06C-C7A6-4973-97D1-8E21F613A1AD}"/>
          </ac:spMkLst>
        </pc:spChg>
        <pc:spChg chg="mod">
          <ac:chgData name="徐 浩卿" userId="e20e83fd2921e696" providerId="LiveId" clId="{F9DE8CEF-3544-4B1C-BDE5-63B009BE4C9C}" dt="2021-11-01T17:46:44.062" v="1520"/>
          <ac:spMkLst>
            <pc:docMk/>
            <pc:sldMk cId="120455965" sldId="268"/>
            <ac:spMk id="80" creationId="{EB59A080-CB31-4242-97A8-55AF83F54A2D}"/>
          </ac:spMkLst>
        </pc:spChg>
        <pc:spChg chg="mod">
          <ac:chgData name="徐 浩卿" userId="e20e83fd2921e696" providerId="LiveId" clId="{F9DE8CEF-3544-4B1C-BDE5-63B009BE4C9C}" dt="2021-11-01T17:46:44.062" v="1520"/>
          <ac:spMkLst>
            <pc:docMk/>
            <pc:sldMk cId="120455965" sldId="268"/>
            <ac:spMk id="95" creationId="{7B7D5D04-6091-4E06-9EBF-4742ECC5FC6C}"/>
          </ac:spMkLst>
        </pc:spChg>
        <pc:spChg chg="mod">
          <ac:chgData name="徐 浩卿" userId="e20e83fd2921e696" providerId="LiveId" clId="{F9DE8CEF-3544-4B1C-BDE5-63B009BE4C9C}" dt="2021-11-01T17:46:44.062" v="1520"/>
          <ac:spMkLst>
            <pc:docMk/>
            <pc:sldMk cId="120455965" sldId="268"/>
            <ac:spMk id="97" creationId="{0A8B8860-AC6C-48B4-9154-A93878C70EF2}"/>
          </ac:spMkLst>
        </pc:spChg>
        <pc:spChg chg="mod">
          <ac:chgData name="徐 浩卿" userId="e20e83fd2921e696" providerId="LiveId" clId="{F9DE8CEF-3544-4B1C-BDE5-63B009BE4C9C}" dt="2021-11-01T17:46:44.062" v="1520"/>
          <ac:spMkLst>
            <pc:docMk/>
            <pc:sldMk cId="120455965" sldId="268"/>
            <ac:spMk id="99" creationId="{4DC7E041-511C-4AF9-9E52-A698ED8A9EFE}"/>
          </ac:spMkLst>
        </pc:spChg>
        <pc:spChg chg="mod">
          <ac:chgData name="徐 浩卿" userId="e20e83fd2921e696" providerId="LiveId" clId="{F9DE8CEF-3544-4B1C-BDE5-63B009BE4C9C}" dt="2021-11-01T17:46:44.062" v="1520"/>
          <ac:spMkLst>
            <pc:docMk/>
            <pc:sldMk cId="120455965" sldId="268"/>
            <ac:spMk id="102" creationId="{D83413CB-52A9-459B-A7E5-C48346EED644}"/>
          </ac:spMkLst>
        </pc:spChg>
        <pc:spChg chg="mod">
          <ac:chgData name="徐 浩卿" userId="e20e83fd2921e696" providerId="LiveId" clId="{F9DE8CEF-3544-4B1C-BDE5-63B009BE4C9C}" dt="2021-11-01T17:46:44.062" v="1520"/>
          <ac:spMkLst>
            <pc:docMk/>
            <pc:sldMk cId="120455965" sldId="268"/>
            <ac:spMk id="105" creationId="{8FC2E0B1-839E-4BBC-88E6-7DE6B5CD50B8}"/>
          </ac:spMkLst>
        </pc:spChg>
        <pc:spChg chg="mod">
          <ac:chgData name="徐 浩卿" userId="e20e83fd2921e696" providerId="LiveId" clId="{F9DE8CEF-3544-4B1C-BDE5-63B009BE4C9C}" dt="2021-11-01T17:46:44.062" v="1520"/>
          <ac:spMkLst>
            <pc:docMk/>
            <pc:sldMk cId="120455965" sldId="268"/>
            <ac:spMk id="106" creationId="{AAFD133A-5D9E-4AAE-9438-E0C4A189F7C2}"/>
          </ac:spMkLst>
        </pc:spChg>
        <pc:spChg chg="mod">
          <ac:chgData name="徐 浩卿" userId="e20e83fd2921e696" providerId="LiveId" clId="{F9DE8CEF-3544-4B1C-BDE5-63B009BE4C9C}" dt="2021-11-01T17:46:44.062" v="1520"/>
          <ac:spMkLst>
            <pc:docMk/>
            <pc:sldMk cId="120455965" sldId="268"/>
            <ac:spMk id="107" creationId="{84843C57-2FC5-425A-B380-7FCBFF3B9876}"/>
          </ac:spMkLst>
        </pc:spChg>
        <pc:spChg chg="mod">
          <ac:chgData name="徐 浩卿" userId="e20e83fd2921e696" providerId="LiveId" clId="{F9DE8CEF-3544-4B1C-BDE5-63B009BE4C9C}" dt="2021-11-01T17:46:44.062" v="1520"/>
          <ac:spMkLst>
            <pc:docMk/>
            <pc:sldMk cId="120455965" sldId="268"/>
            <ac:spMk id="108" creationId="{8A1E0601-80AD-4604-9520-0F008CCD15C5}"/>
          </ac:spMkLst>
        </pc:spChg>
        <pc:spChg chg="mod">
          <ac:chgData name="徐 浩卿" userId="e20e83fd2921e696" providerId="LiveId" clId="{F9DE8CEF-3544-4B1C-BDE5-63B009BE4C9C}" dt="2021-11-01T17:46:44.062" v="1520"/>
          <ac:spMkLst>
            <pc:docMk/>
            <pc:sldMk cId="120455965" sldId="268"/>
            <ac:spMk id="109" creationId="{651D0C61-6B13-4169-AC6A-9F838497E974}"/>
          </ac:spMkLst>
        </pc:spChg>
        <pc:spChg chg="mod">
          <ac:chgData name="徐 浩卿" userId="e20e83fd2921e696" providerId="LiveId" clId="{F9DE8CEF-3544-4B1C-BDE5-63B009BE4C9C}" dt="2021-11-01T17:46:44.062" v="1520"/>
          <ac:spMkLst>
            <pc:docMk/>
            <pc:sldMk cId="120455965" sldId="268"/>
            <ac:spMk id="110" creationId="{65A6C2DA-89DE-446D-83D7-C3AB473AC96B}"/>
          </ac:spMkLst>
        </pc:spChg>
        <pc:spChg chg="mod">
          <ac:chgData name="徐 浩卿" userId="e20e83fd2921e696" providerId="LiveId" clId="{F9DE8CEF-3544-4B1C-BDE5-63B009BE4C9C}" dt="2021-11-01T17:46:44.062" v="1520"/>
          <ac:spMkLst>
            <pc:docMk/>
            <pc:sldMk cId="120455965" sldId="268"/>
            <ac:spMk id="111" creationId="{E536CBF6-6420-4690-94E8-63772F786333}"/>
          </ac:spMkLst>
        </pc:spChg>
        <pc:spChg chg="mod">
          <ac:chgData name="徐 浩卿" userId="e20e83fd2921e696" providerId="LiveId" clId="{F9DE8CEF-3544-4B1C-BDE5-63B009BE4C9C}" dt="2021-11-01T17:46:44.062" v="1520"/>
          <ac:spMkLst>
            <pc:docMk/>
            <pc:sldMk cId="120455965" sldId="268"/>
            <ac:spMk id="112" creationId="{2076024D-C441-4466-B973-5E6CBFACEFFF}"/>
          </ac:spMkLst>
        </pc:spChg>
        <pc:spChg chg="add del mod">
          <ac:chgData name="徐 浩卿" userId="e20e83fd2921e696" providerId="LiveId" clId="{F9DE8CEF-3544-4B1C-BDE5-63B009BE4C9C}" dt="2021-11-01T17:49:46.345" v="1557"/>
          <ac:spMkLst>
            <pc:docMk/>
            <pc:sldMk cId="120455965" sldId="268"/>
            <ac:spMk id="122" creationId="{7879286F-FC82-4807-874C-313EE611A3C1}"/>
          </ac:spMkLst>
        </pc:spChg>
        <pc:spChg chg="add mod">
          <ac:chgData name="徐 浩卿" userId="e20e83fd2921e696" providerId="LiveId" clId="{F9DE8CEF-3544-4B1C-BDE5-63B009BE4C9C}" dt="2021-11-01T17:53:29.517" v="1795" actId="20577"/>
          <ac:spMkLst>
            <pc:docMk/>
            <pc:sldMk cId="120455965" sldId="268"/>
            <ac:spMk id="127" creationId="{981F85BE-F2F0-4ACD-8D72-1CE212732E33}"/>
          </ac:spMkLst>
        </pc:spChg>
        <pc:grpChg chg="add del mod">
          <ac:chgData name="徐 浩卿" userId="e20e83fd2921e696" providerId="LiveId" clId="{F9DE8CEF-3544-4B1C-BDE5-63B009BE4C9C}" dt="2021-11-01T17:47:19.197" v="1526" actId="478"/>
          <ac:grpSpMkLst>
            <pc:docMk/>
            <pc:sldMk cId="120455965" sldId="268"/>
            <ac:grpSpMk id="10" creationId="{72B8797F-96CF-4F63-8F25-9C27AFAD8A01}"/>
          </ac:grpSpMkLst>
        </pc:grpChg>
        <pc:grpChg chg="mod">
          <ac:chgData name="徐 浩卿" userId="e20e83fd2921e696" providerId="LiveId" clId="{F9DE8CEF-3544-4B1C-BDE5-63B009BE4C9C}" dt="2021-11-01T17:46:44.062" v="1520"/>
          <ac:grpSpMkLst>
            <pc:docMk/>
            <pc:sldMk cId="120455965" sldId="268"/>
            <ac:grpSpMk id="15" creationId="{5169CC96-18E8-494E-8FA6-82C45BD43D81}"/>
          </ac:grpSpMkLst>
        </pc:grpChg>
        <pc:grpChg chg="mod">
          <ac:chgData name="徐 浩卿" userId="e20e83fd2921e696" providerId="LiveId" clId="{F9DE8CEF-3544-4B1C-BDE5-63B009BE4C9C}" dt="2021-11-01T17:46:44.062" v="1520"/>
          <ac:grpSpMkLst>
            <pc:docMk/>
            <pc:sldMk cId="120455965" sldId="268"/>
            <ac:grpSpMk id="22" creationId="{6A8A201F-025E-4B13-BA90-A5C241378F86}"/>
          </ac:grpSpMkLst>
        </pc:grpChg>
        <pc:grpChg chg="mod">
          <ac:chgData name="徐 浩卿" userId="e20e83fd2921e696" providerId="LiveId" clId="{F9DE8CEF-3544-4B1C-BDE5-63B009BE4C9C}" dt="2021-11-01T17:46:44.062" v="1520"/>
          <ac:grpSpMkLst>
            <pc:docMk/>
            <pc:sldMk cId="120455965" sldId="268"/>
            <ac:grpSpMk id="24" creationId="{AB1B9DC6-FB71-46FF-B4BA-9DCB27595A9F}"/>
          </ac:grpSpMkLst>
        </pc:grpChg>
        <pc:grpChg chg="mod">
          <ac:chgData name="徐 浩卿" userId="e20e83fd2921e696" providerId="LiveId" clId="{F9DE8CEF-3544-4B1C-BDE5-63B009BE4C9C}" dt="2021-11-01T17:46:44.062" v="1520"/>
          <ac:grpSpMkLst>
            <pc:docMk/>
            <pc:sldMk cId="120455965" sldId="268"/>
            <ac:grpSpMk id="77" creationId="{3F218621-3BAB-4EE8-AF7C-EBE6A490D157}"/>
          </ac:grpSpMkLst>
        </pc:grpChg>
        <pc:grpChg chg="mod">
          <ac:chgData name="徐 浩卿" userId="e20e83fd2921e696" providerId="LiveId" clId="{F9DE8CEF-3544-4B1C-BDE5-63B009BE4C9C}" dt="2021-11-01T17:46:44.062" v="1520"/>
          <ac:grpSpMkLst>
            <pc:docMk/>
            <pc:sldMk cId="120455965" sldId="268"/>
            <ac:grpSpMk id="78" creationId="{A8397BBD-8705-499F-A13A-1F0DD480A3B2}"/>
          </ac:grpSpMkLst>
        </pc:grpChg>
        <pc:grpChg chg="mod">
          <ac:chgData name="徐 浩卿" userId="e20e83fd2921e696" providerId="LiveId" clId="{F9DE8CEF-3544-4B1C-BDE5-63B009BE4C9C}" dt="2021-11-01T17:46:44.062" v="1520"/>
          <ac:grpSpMkLst>
            <pc:docMk/>
            <pc:sldMk cId="120455965" sldId="268"/>
            <ac:grpSpMk id="85" creationId="{AE37A442-C1B0-409C-A52C-E9D183EE71CF}"/>
          </ac:grpSpMkLst>
        </pc:grpChg>
        <pc:graphicFrameChg chg="add del mod">
          <ac:chgData name="徐 浩卿" userId="e20e83fd2921e696" providerId="LiveId" clId="{F9DE8CEF-3544-4B1C-BDE5-63B009BE4C9C}" dt="2021-11-01T17:46:17.167" v="1516" actId="478"/>
          <ac:graphicFrameMkLst>
            <pc:docMk/>
            <pc:sldMk cId="120455965" sldId="268"/>
            <ac:graphicFrameMk id="8" creationId="{BF0F3F7E-919D-48F1-B609-8649E71FE95E}"/>
          </ac:graphicFrameMkLst>
        </pc:graphicFrameChg>
        <pc:graphicFrameChg chg="add del mod">
          <ac:chgData name="徐 浩卿" userId="e20e83fd2921e696" providerId="LiveId" clId="{F9DE8CEF-3544-4B1C-BDE5-63B009BE4C9C}" dt="2021-11-01T17:46:36.167" v="1519" actId="478"/>
          <ac:graphicFrameMkLst>
            <pc:docMk/>
            <pc:sldMk cId="120455965" sldId="268"/>
            <ac:graphicFrameMk id="9" creationId="{86084EF7-EB2F-4021-9052-77B3856DBEC4}"/>
          </ac:graphicFrameMkLst>
        </pc:graphicFrameChg>
        <pc:picChg chg="add del mod">
          <ac:chgData name="徐 浩卿" userId="e20e83fd2921e696" providerId="LiveId" clId="{F9DE8CEF-3544-4B1C-BDE5-63B009BE4C9C}" dt="2021-11-01T17:47:43.693" v="1536"/>
          <ac:picMkLst>
            <pc:docMk/>
            <pc:sldMk cId="120455965" sldId="268"/>
            <ac:picMk id="114" creationId="{AF4DC4D9-DBD4-45E0-9235-CABB427D0BA7}"/>
          </ac:picMkLst>
        </pc:picChg>
        <pc:picChg chg="add del mod">
          <ac:chgData name="徐 浩卿" userId="e20e83fd2921e696" providerId="LiveId" clId="{F9DE8CEF-3544-4B1C-BDE5-63B009BE4C9C}" dt="2021-11-01T17:47:47.974" v="1538"/>
          <ac:picMkLst>
            <pc:docMk/>
            <pc:sldMk cId="120455965" sldId="268"/>
            <ac:picMk id="116" creationId="{B65FB400-FA79-41AE-B817-D884357DA8F7}"/>
          </ac:picMkLst>
        </pc:picChg>
        <pc:picChg chg="add del mod">
          <ac:chgData name="徐 浩卿" userId="e20e83fd2921e696" providerId="LiveId" clId="{F9DE8CEF-3544-4B1C-BDE5-63B009BE4C9C}" dt="2021-11-01T17:47:53.134" v="1540"/>
          <ac:picMkLst>
            <pc:docMk/>
            <pc:sldMk cId="120455965" sldId="268"/>
            <ac:picMk id="118" creationId="{06871A77-EE16-4AF6-8E67-BFC9CFB28EFE}"/>
          </ac:picMkLst>
        </pc:picChg>
        <pc:picChg chg="add del mod ord">
          <ac:chgData name="徐 浩卿" userId="e20e83fd2921e696" providerId="LiveId" clId="{F9DE8CEF-3544-4B1C-BDE5-63B009BE4C9C}" dt="2021-11-01T17:48:29.770" v="1547" actId="478"/>
          <ac:picMkLst>
            <pc:docMk/>
            <pc:sldMk cId="120455965" sldId="268"/>
            <ac:picMk id="120" creationId="{5327AADA-1AFF-4D40-9DC1-783D36A976F6}"/>
          </ac:picMkLst>
        </pc:picChg>
        <pc:picChg chg="add del mod">
          <ac:chgData name="徐 浩卿" userId="e20e83fd2921e696" providerId="LiveId" clId="{F9DE8CEF-3544-4B1C-BDE5-63B009BE4C9C}" dt="2021-11-01T17:49:42.982" v="1556" actId="478"/>
          <ac:picMkLst>
            <pc:docMk/>
            <pc:sldMk cId="120455965" sldId="268"/>
            <ac:picMk id="123" creationId="{ED6E6B97-A589-48CC-9908-732B66090418}"/>
          </ac:picMkLst>
        </pc:picChg>
        <pc:picChg chg="add del mod">
          <ac:chgData name="徐 浩卿" userId="e20e83fd2921e696" providerId="LiveId" clId="{F9DE8CEF-3544-4B1C-BDE5-63B009BE4C9C}" dt="2021-11-01T17:49:49.283" v="1558" actId="478"/>
          <ac:picMkLst>
            <pc:docMk/>
            <pc:sldMk cId="120455965" sldId="268"/>
            <ac:picMk id="125" creationId="{F60D8ADE-57DC-469C-8A78-249A91D88E39}"/>
          </ac:picMkLst>
        </pc:picChg>
        <pc:picChg chg="add mod">
          <ac:chgData name="徐 浩卿" userId="e20e83fd2921e696" providerId="LiveId" clId="{F9DE8CEF-3544-4B1C-BDE5-63B009BE4C9C}" dt="2021-11-01T17:50:41.651" v="1566" actId="1035"/>
          <ac:picMkLst>
            <pc:docMk/>
            <pc:sldMk cId="120455965" sldId="268"/>
            <ac:picMk id="128" creationId="{70FB6C80-0CC0-4977-B269-0F6AC4526266}"/>
          </ac:picMkLst>
        </pc:picChg>
        <pc:cxnChg chg="mod">
          <ac:chgData name="徐 浩卿" userId="e20e83fd2921e696" providerId="LiveId" clId="{F9DE8CEF-3544-4B1C-BDE5-63B009BE4C9C}" dt="2021-11-01T17:47:19.197" v="1526" actId="478"/>
          <ac:cxnSpMkLst>
            <pc:docMk/>
            <pc:sldMk cId="120455965" sldId="268"/>
            <ac:cxnSpMk id="49" creationId="{248DED95-ECA5-401D-90F5-EE5F9C081654}"/>
          </ac:cxnSpMkLst>
        </pc:cxnChg>
        <pc:cxnChg chg="mod">
          <ac:chgData name="徐 浩卿" userId="e20e83fd2921e696" providerId="LiveId" clId="{F9DE8CEF-3544-4B1C-BDE5-63B009BE4C9C}" dt="2021-11-01T17:46:44.062" v="1520"/>
          <ac:cxnSpMkLst>
            <pc:docMk/>
            <pc:sldMk cId="120455965" sldId="268"/>
            <ac:cxnSpMk id="50" creationId="{8559808E-D7E4-44BF-9A13-C6E903B29E62}"/>
          </ac:cxnSpMkLst>
        </pc:cxnChg>
        <pc:cxnChg chg="mod">
          <ac:chgData name="徐 浩卿" userId="e20e83fd2921e696" providerId="LiveId" clId="{F9DE8CEF-3544-4B1C-BDE5-63B009BE4C9C}" dt="2021-11-01T17:46:44.062" v="1520"/>
          <ac:cxnSpMkLst>
            <pc:docMk/>
            <pc:sldMk cId="120455965" sldId="268"/>
            <ac:cxnSpMk id="51" creationId="{307A595C-670D-42FE-B859-4A50B545E7FF}"/>
          </ac:cxnSpMkLst>
        </pc:cxnChg>
        <pc:cxnChg chg="mod">
          <ac:chgData name="徐 浩卿" userId="e20e83fd2921e696" providerId="LiveId" clId="{F9DE8CEF-3544-4B1C-BDE5-63B009BE4C9C}" dt="2021-11-01T17:46:44.062" v="1520"/>
          <ac:cxnSpMkLst>
            <pc:docMk/>
            <pc:sldMk cId="120455965" sldId="268"/>
            <ac:cxnSpMk id="52" creationId="{2C8E3EDF-8C1D-4AAD-9257-11FEE60CB525}"/>
          </ac:cxnSpMkLst>
        </pc:cxnChg>
        <pc:cxnChg chg="mod">
          <ac:chgData name="徐 浩卿" userId="e20e83fd2921e696" providerId="LiveId" clId="{F9DE8CEF-3544-4B1C-BDE5-63B009BE4C9C}" dt="2021-11-01T17:46:44.062" v="1520"/>
          <ac:cxnSpMkLst>
            <pc:docMk/>
            <pc:sldMk cId="120455965" sldId="268"/>
            <ac:cxnSpMk id="53" creationId="{903AD07B-B77F-4B12-9CE4-1E9748045F30}"/>
          </ac:cxnSpMkLst>
        </pc:cxnChg>
        <pc:cxnChg chg="mod">
          <ac:chgData name="徐 浩卿" userId="e20e83fd2921e696" providerId="LiveId" clId="{F9DE8CEF-3544-4B1C-BDE5-63B009BE4C9C}" dt="2021-11-01T17:46:44.062" v="1520"/>
          <ac:cxnSpMkLst>
            <pc:docMk/>
            <pc:sldMk cId="120455965" sldId="268"/>
            <ac:cxnSpMk id="54" creationId="{1932DC55-D826-4549-B229-4CA81EAA48FB}"/>
          </ac:cxnSpMkLst>
        </pc:cxnChg>
        <pc:cxnChg chg="mod">
          <ac:chgData name="徐 浩卿" userId="e20e83fd2921e696" providerId="LiveId" clId="{F9DE8CEF-3544-4B1C-BDE5-63B009BE4C9C}" dt="2021-11-01T17:47:19.197" v="1526" actId="478"/>
          <ac:cxnSpMkLst>
            <pc:docMk/>
            <pc:sldMk cId="120455965" sldId="268"/>
            <ac:cxnSpMk id="55" creationId="{1DBEF097-F305-4A2F-91A0-83BFFA3D939A}"/>
          </ac:cxnSpMkLst>
        </pc:cxnChg>
        <pc:cxnChg chg="mod">
          <ac:chgData name="徐 浩卿" userId="e20e83fd2921e696" providerId="LiveId" clId="{F9DE8CEF-3544-4B1C-BDE5-63B009BE4C9C}" dt="2021-11-01T17:46:44.062" v="1520"/>
          <ac:cxnSpMkLst>
            <pc:docMk/>
            <pc:sldMk cId="120455965" sldId="268"/>
            <ac:cxnSpMk id="56" creationId="{89DAC791-9F58-49E3-98BF-1820DEB06BCF}"/>
          </ac:cxnSpMkLst>
        </pc:cxnChg>
        <pc:cxnChg chg="mod">
          <ac:chgData name="徐 浩卿" userId="e20e83fd2921e696" providerId="LiveId" clId="{F9DE8CEF-3544-4B1C-BDE5-63B009BE4C9C}" dt="2021-11-01T17:46:44.062" v="1520"/>
          <ac:cxnSpMkLst>
            <pc:docMk/>
            <pc:sldMk cId="120455965" sldId="268"/>
            <ac:cxnSpMk id="57" creationId="{179C74D7-E832-409A-B72E-F64D582922E9}"/>
          </ac:cxnSpMkLst>
        </pc:cxnChg>
        <pc:cxnChg chg="mod">
          <ac:chgData name="徐 浩卿" userId="e20e83fd2921e696" providerId="LiveId" clId="{F9DE8CEF-3544-4B1C-BDE5-63B009BE4C9C}" dt="2021-11-01T17:46:44.062" v="1520"/>
          <ac:cxnSpMkLst>
            <pc:docMk/>
            <pc:sldMk cId="120455965" sldId="268"/>
            <ac:cxnSpMk id="58" creationId="{48F70917-64F6-485C-9EDB-A521DBABE68E}"/>
          </ac:cxnSpMkLst>
        </pc:cxnChg>
        <pc:cxnChg chg="mod">
          <ac:chgData name="徐 浩卿" userId="e20e83fd2921e696" providerId="LiveId" clId="{F9DE8CEF-3544-4B1C-BDE5-63B009BE4C9C}" dt="2021-11-01T17:46:44.062" v="1520"/>
          <ac:cxnSpMkLst>
            <pc:docMk/>
            <pc:sldMk cId="120455965" sldId="268"/>
            <ac:cxnSpMk id="59" creationId="{BDF59A1C-5780-47CC-BB01-2DDAF15D0E3F}"/>
          </ac:cxnSpMkLst>
        </pc:cxnChg>
        <pc:cxnChg chg="mod">
          <ac:chgData name="徐 浩卿" userId="e20e83fd2921e696" providerId="LiveId" clId="{F9DE8CEF-3544-4B1C-BDE5-63B009BE4C9C}" dt="2021-11-01T17:46:44.062" v="1520"/>
          <ac:cxnSpMkLst>
            <pc:docMk/>
            <pc:sldMk cId="120455965" sldId="268"/>
            <ac:cxnSpMk id="60" creationId="{83A86036-D18C-4304-BAE9-83AC2AE82634}"/>
          </ac:cxnSpMkLst>
        </pc:cxnChg>
        <pc:cxnChg chg="mod">
          <ac:chgData name="徐 浩卿" userId="e20e83fd2921e696" providerId="LiveId" clId="{F9DE8CEF-3544-4B1C-BDE5-63B009BE4C9C}" dt="2021-11-01T17:47:19.197" v="1526" actId="478"/>
          <ac:cxnSpMkLst>
            <pc:docMk/>
            <pc:sldMk cId="120455965" sldId="268"/>
            <ac:cxnSpMk id="61" creationId="{6B20EDA7-C4F4-4B5A-977D-FE94F01D0709}"/>
          </ac:cxnSpMkLst>
        </pc:cxnChg>
        <pc:cxnChg chg="mod">
          <ac:chgData name="徐 浩卿" userId="e20e83fd2921e696" providerId="LiveId" clId="{F9DE8CEF-3544-4B1C-BDE5-63B009BE4C9C}" dt="2021-11-01T17:46:44.062" v="1520"/>
          <ac:cxnSpMkLst>
            <pc:docMk/>
            <pc:sldMk cId="120455965" sldId="268"/>
            <ac:cxnSpMk id="62" creationId="{F3E0FDE5-F881-4302-904B-991EBF6C950A}"/>
          </ac:cxnSpMkLst>
        </pc:cxnChg>
        <pc:cxnChg chg="mod">
          <ac:chgData name="徐 浩卿" userId="e20e83fd2921e696" providerId="LiveId" clId="{F9DE8CEF-3544-4B1C-BDE5-63B009BE4C9C}" dt="2021-11-01T17:46:44.062" v="1520"/>
          <ac:cxnSpMkLst>
            <pc:docMk/>
            <pc:sldMk cId="120455965" sldId="268"/>
            <ac:cxnSpMk id="63" creationId="{4EF649B3-FE61-4F4F-B1FA-7A6B879595AF}"/>
          </ac:cxnSpMkLst>
        </pc:cxnChg>
        <pc:cxnChg chg="mod">
          <ac:chgData name="徐 浩卿" userId="e20e83fd2921e696" providerId="LiveId" clId="{F9DE8CEF-3544-4B1C-BDE5-63B009BE4C9C}" dt="2021-11-01T17:46:44.062" v="1520"/>
          <ac:cxnSpMkLst>
            <pc:docMk/>
            <pc:sldMk cId="120455965" sldId="268"/>
            <ac:cxnSpMk id="64" creationId="{BDA0CA7A-AEE6-4E8C-B46B-1829A95A8A43}"/>
          </ac:cxnSpMkLst>
        </pc:cxnChg>
        <pc:cxnChg chg="mod">
          <ac:chgData name="徐 浩卿" userId="e20e83fd2921e696" providerId="LiveId" clId="{F9DE8CEF-3544-4B1C-BDE5-63B009BE4C9C}" dt="2021-11-01T17:46:44.062" v="1520"/>
          <ac:cxnSpMkLst>
            <pc:docMk/>
            <pc:sldMk cId="120455965" sldId="268"/>
            <ac:cxnSpMk id="65" creationId="{1ADA662E-8CAD-4957-B47D-42AE3282E376}"/>
          </ac:cxnSpMkLst>
        </pc:cxnChg>
        <pc:cxnChg chg="mod">
          <ac:chgData name="徐 浩卿" userId="e20e83fd2921e696" providerId="LiveId" clId="{F9DE8CEF-3544-4B1C-BDE5-63B009BE4C9C}" dt="2021-11-01T17:46:44.062" v="1520"/>
          <ac:cxnSpMkLst>
            <pc:docMk/>
            <pc:sldMk cId="120455965" sldId="268"/>
            <ac:cxnSpMk id="66" creationId="{179C3066-D691-4F56-832E-10B7EE8ABD4B}"/>
          </ac:cxnSpMkLst>
        </pc:cxnChg>
        <pc:cxnChg chg="mod">
          <ac:chgData name="徐 浩卿" userId="e20e83fd2921e696" providerId="LiveId" clId="{F9DE8CEF-3544-4B1C-BDE5-63B009BE4C9C}" dt="2021-11-01T17:46:44.062" v="1520"/>
          <ac:cxnSpMkLst>
            <pc:docMk/>
            <pc:sldMk cId="120455965" sldId="268"/>
            <ac:cxnSpMk id="67" creationId="{F2CF19B5-8A2E-4B95-96B8-72429869338D}"/>
          </ac:cxnSpMkLst>
        </pc:cxnChg>
        <pc:cxnChg chg="mod">
          <ac:chgData name="徐 浩卿" userId="e20e83fd2921e696" providerId="LiveId" clId="{F9DE8CEF-3544-4B1C-BDE5-63B009BE4C9C}" dt="2021-11-01T17:46:44.062" v="1520"/>
          <ac:cxnSpMkLst>
            <pc:docMk/>
            <pc:sldMk cId="120455965" sldId="268"/>
            <ac:cxnSpMk id="68" creationId="{BFE4C7B2-3333-4B0C-95EA-7A452BFF5485}"/>
          </ac:cxnSpMkLst>
        </pc:cxnChg>
        <pc:cxnChg chg="mod">
          <ac:chgData name="徐 浩卿" userId="e20e83fd2921e696" providerId="LiveId" clId="{F9DE8CEF-3544-4B1C-BDE5-63B009BE4C9C}" dt="2021-11-01T17:46:44.062" v="1520"/>
          <ac:cxnSpMkLst>
            <pc:docMk/>
            <pc:sldMk cId="120455965" sldId="268"/>
            <ac:cxnSpMk id="69" creationId="{0ABEABA1-9133-4C11-BBC6-EA5072689563}"/>
          </ac:cxnSpMkLst>
        </pc:cxnChg>
        <pc:cxnChg chg="mod">
          <ac:chgData name="徐 浩卿" userId="e20e83fd2921e696" providerId="LiveId" clId="{F9DE8CEF-3544-4B1C-BDE5-63B009BE4C9C}" dt="2021-11-01T17:46:44.062" v="1520"/>
          <ac:cxnSpMkLst>
            <pc:docMk/>
            <pc:sldMk cId="120455965" sldId="268"/>
            <ac:cxnSpMk id="70" creationId="{B9B861B0-BA4A-45BE-B2D9-EB5723F34831}"/>
          </ac:cxnSpMkLst>
        </pc:cxnChg>
        <pc:cxnChg chg="mod">
          <ac:chgData name="徐 浩卿" userId="e20e83fd2921e696" providerId="LiveId" clId="{F9DE8CEF-3544-4B1C-BDE5-63B009BE4C9C}" dt="2021-11-01T17:46:44.062" v="1520"/>
          <ac:cxnSpMkLst>
            <pc:docMk/>
            <pc:sldMk cId="120455965" sldId="268"/>
            <ac:cxnSpMk id="71" creationId="{3D91102A-E290-47B7-B283-5F557411E46A}"/>
          </ac:cxnSpMkLst>
        </pc:cxnChg>
        <pc:cxnChg chg="mod">
          <ac:chgData name="徐 浩卿" userId="e20e83fd2921e696" providerId="LiveId" clId="{F9DE8CEF-3544-4B1C-BDE5-63B009BE4C9C}" dt="2021-11-01T17:46:44.062" v="1520"/>
          <ac:cxnSpMkLst>
            <pc:docMk/>
            <pc:sldMk cId="120455965" sldId="268"/>
            <ac:cxnSpMk id="72" creationId="{40A5DE89-3026-4DDE-BC72-2BF2E1931136}"/>
          </ac:cxnSpMkLst>
        </pc:cxnChg>
        <pc:cxnChg chg="mod">
          <ac:chgData name="徐 浩卿" userId="e20e83fd2921e696" providerId="LiveId" clId="{F9DE8CEF-3544-4B1C-BDE5-63B009BE4C9C}" dt="2021-11-01T17:46:44.062" v="1520"/>
          <ac:cxnSpMkLst>
            <pc:docMk/>
            <pc:sldMk cId="120455965" sldId="268"/>
            <ac:cxnSpMk id="73" creationId="{25ED3CAB-A38C-4D53-BF01-501A52DBCB76}"/>
          </ac:cxnSpMkLst>
        </pc:cxnChg>
        <pc:cxnChg chg="mod">
          <ac:chgData name="徐 浩卿" userId="e20e83fd2921e696" providerId="LiveId" clId="{F9DE8CEF-3544-4B1C-BDE5-63B009BE4C9C}" dt="2021-11-01T17:46:44.062" v="1520"/>
          <ac:cxnSpMkLst>
            <pc:docMk/>
            <pc:sldMk cId="120455965" sldId="268"/>
            <ac:cxnSpMk id="74" creationId="{D1A167BF-C80B-44F2-A595-886C5034FB38}"/>
          </ac:cxnSpMkLst>
        </pc:cxnChg>
        <pc:cxnChg chg="mod">
          <ac:chgData name="徐 浩卿" userId="e20e83fd2921e696" providerId="LiveId" clId="{F9DE8CEF-3544-4B1C-BDE5-63B009BE4C9C}" dt="2021-11-01T17:47:19.197" v="1526" actId="478"/>
          <ac:cxnSpMkLst>
            <pc:docMk/>
            <pc:sldMk cId="120455965" sldId="268"/>
            <ac:cxnSpMk id="76" creationId="{D9160268-9A4B-4783-848B-594810BCD12B}"/>
          </ac:cxnSpMkLst>
        </pc:cxnChg>
        <pc:cxnChg chg="mod">
          <ac:chgData name="徐 浩卿" userId="e20e83fd2921e696" providerId="LiveId" clId="{F9DE8CEF-3544-4B1C-BDE5-63B009BE4C9C}" dt="2021-11-01T17:47:19.197" v="1526" actId="478"/>
          <ac:cxnSpMkLst>
            <pc:docMk/>
            <pc:sldMk cId="120455965" sldId="268"/>
            <ac:cxnSpMk id="79" creationId="{C1B4A692-DC65-4596-8D1F-1E91C9239DC6}"/>
          </ac:cxnSpMkLst>
        </pc:cxnChg>
        <pc:cxnChg chg="mod">
          <ac:chgData name="徐 浩卿" userId="e20e83fd2921e696" providerId="LiveId" clId="{F9DE8CEF-3544-4B1C-BDE5-63B009BE4C9C}" dt="2021-11-01T17:47:19.197" v="1526" actId="478"/>
          <ac:cxnSpMkLst>
            <pc:docMk/>
            <pc:sldMk cId="120455965" sldId="268"/>
            <ac:cxnSpMk id="81" creationId="{CFD84747-913E-4B6B-B243-128938A65630}"/>
          </ac:cxnSpMkLst>
        </pc:cxnChg>
        <pc:cxnChg chg="mod">
          <ac:chgData name="徐 浩卿" userId="e20e83fd2921e696" providerId="LiveId" clId="{F9DE8CEF-3544-4B1C-BDE5-63B009BE4C9C}" dt="2021-11-01T17:47:19.197" v="1526" actId="478"/>
          <ac:cxnSpMkLst>
            <pc:docMk/>
            <pc:sldMk cId="120455965" sldId="268"/>
            <ac:cxnSpMk id="82" creationId="{17A87679-46A4-4446-A738-CE4E00103944}"/>
          </ac:cxnSpMkLst>
        </pc:cxnChg>
        <pc:cxnChg chg="mod">
          <ac:chgData name="徐 浩卿" userId="e20e83fd2921e696" providerId="LiveId" clId="{F9DE8CEF-3544-4B1C-BDE5-63B009BE4C9C}" dt="2021-11-01T17:47:19.197" v="1526" actId="478"/>
          <ac:cxnSpMkLst>
            <pc:docMk/>
            <pc:sldMk cId="120455965" sldId="268"/>
            <ac:cxnSpMk id="83" creationId="{92FF858D-3BC6-442A-8DD4-7BC407C4DEFA}"/>
          </ac:cxnSpMkLst>
        </pc:cxnChg>
        <pc:cxnChg chg="mod">
          <ac:chgData name="徐 浩卿" userId="e20e83fd2921e696" providerId="LiveId" clId="{F9DE8CEF-3544-4B1C-BDE5-63B009BE4C9C}" dt="2021-11-01T17:47:19.197" v="1526" actId="478"/>
          <ac:cxnSpMkLst>
            <pc:docMk/>
            <pc:sldMk cId="120455965" sldId="268"/>
            <ac:cxnSpMk id="84" creationId="{26FD9EFD-EAD8-4483-90F3-AFBF95ABF5C4}"/>
          </ac:cxnSpMkLst>
        </pc:cxnChg>
        <pc:cxnChg chg="mod">
          <ac:chgData name="徐 浩卿" userId="e20e83fd2921e696" providerId="LiveId" clId="{F9DE8CEF-3544-4B1C-BDE5-63B009BE4C9C}" dt="2021-11-01T17:46:44.062" v="1520"/>
          <ac:cxnSpMkLst>
            <pc:docMk/>
            <pc:sldMk cId="120455965" sldId="268"/>
            <ac:cxnSpMk id="86" creationId="{E4CF1461-1455-46DD-9A6F-9D3501C0A5AB}"/>
          </ac:cxnSpMkLst>
        </pc:cxnChg>
        <pc:cxnChg chg="mod">
          <ac:chgData name="徐 浩卿" userId="e20e83fd2921e696" providerId="LiveId" clId="{F9DE8CEF-3544-4B1C-BDE5-63B009BE4C9C}" dt="2021-11-01T17:46:44.062" v="1520"/>
          <ac:cxnSpMkLst>
            <pc:docMk/>
            <pc:sldMk cId="120455965" sldId="268"/>
            <ac:cxnSpMk id="87" creationId="{7418052B-D9B5-46FD-8302-76C6BE15C25F}"/>
          </ac:cxnSpMkLst>
        </pc:cxnChg>
        <pc:cxnChg chg="mod">
          <ac:chgData name="徐 浩卿" userId="e20e83fd2921e696" providerId="LiveId" clId="{F9DE8CEF-3544-4B1C-BDE5-63B009BE4C9C}" dt="2021-11-01T17:46:44.062" v="1520"/>
          <ac:cxnSpMkLst>
            <pc:docMk/>
            <pc:sldMk cId="120455965" sldId="268"/>
            <ac:cxnSpMk id="88" creationId="{7F9A33D3-1C54-49FB-BE60-C13C8A1CAFC1}"/>
          </ac:cxnSpMkLst>
        </pc:cxnChg>
        <pc:cxnChg chg="mod">
          <ac:chgData name="徐 浩卿" userId="e20e83fd2921e696" providerId="LiveId" clId="{F9DE8CEF-3544-4B1C-BDE5-63B009BE4C9C}" dt="2021-11-01T17:47:19.197" v="1526" actId="478"/>
          <ac:cxnSpMkLst>
            <pc:docMk/>
            <pc:sldMk cId="120455965" sldId="268"/>
            <ac:cxnSpMk id="89" creationId="{23863ECB-5771-4A8D-A9EF-764100A8809C}"/>
          </ac:cxnSpMkLst>
        </pc:cxnChg>
        <pc:cxnChg chg="mod">
          <ac:chgData name="徐 浩卿" userId="e20e83fd2921e696" providerId="LiveId" clId="{F9DE8CEF-3544-4B1C-BDE5-63B009BE4C9C}" dt="2021-11-01T17:47:19.197" v="1526" actId="478"/>
          <ac:cxnSpMkLst>
            <pc:docMk/>
            <pc:sldMk cId="120455965" sldId="268"/>
            <ac:cxnSpMk id="90" creationId="{3CFFDA04-9CC4-4780-BA50-902EC1AC2B81}"/>
          </ac:cxnSpMkLst>
        </pc:cxnChg>
        <pc:cxnChg chg="mod">
          <ac:chgData name="徐 浩卿" userId="e20e83fd2921e696" providerId="LiveId" clId="{F9DE8CEF-3544-4B1C-BDE5-63B009BE4C9C}" dt="2021-11-01T17:47:19.197" v="1526" actId="478"/>
          <ac:cxnSpMkLst>
            <pc:docMk/>
            <pc:sldMk cId="120455965" sldId="268"/>
            <ac:cxnSpMk id="91" creationId="{C86FD3D3-E344-4535-990E-6E8379E34581}"/>
          </ac:cxnSpMkLst>
        </pc:cxnChg>
        <pc:cxnChg chg="mod">
          <ac:chgData name="徐 浩卿" userId="e20e83fd2921e696" providerId="LiveId" clId="{F9DE8CEF-3544-4B1C-BDE5-63B009BE4C9C}" dt="2021-11-01T17:46:44.062" v="1520"/>
          <ac:cxnSpMkLst>
            <pc:docMk/>
            <pc:sldMk cId="120455965" sldId="268"/>
            <ac:cxnSpMk id="92" creationId="{906F25D2-ECF4-4FF4-9A67-26F16197CD0A}"/>
          </ac:cxnSpMkLst>
        </pc:cxnChg>
        <pc:cxnChg chg="mod">
          <ac:chgData name="徐 浩卿" userId="e20e83fd2921e696" providerId="LiveId" clId="{F9DE8CEF-3544-4B1C-BDE5-63B009BE4C9C}" dt="2021-11-01T17:47:19.197" v="1526" actId="478"/>
          <ac:cxnSpMkLst>
            <pc:docMk/>
            <pc:sldMk cId="120455965" sldId="268"/>
            <ac:cxnSpMk id="93" creationId="{AF01810F-F18B-420A-B83D-DC7B72805BC8}"/>
          </ac:cxnSpMkLst>
        </pc:cxnChg>
        <pc:cxnChg chg="mod">
          <ac:chgData name="徐 浩卿" userId="e20e83fd2921e696" providerId="LiveId" clId="{F9DE8CEF-3544-4B1C-BDE5-63B009BE4C9C}" dt="2021-11-01T17:46:44.062" v="1520"/>
          <ac:cxnSpMkLst>
            <pc:docMk/>
            <pc:sldMk cId="120455965" sldId="268"/>
            <ac:cxnSpMk id="94" creationId="{95228115-1A5C-450A-966A-97BCEA391D57}"/>
          </ac:cxnSpMkLst>
        </pc:cxnChg>
        <pc:cxnChg chg="mod">
          <ac:chgData name="徐 浩卿" userId="e20e83fd2921e696" providerId="LiveId" clId="{F9DE8CEF-3544-4B1C-BDE5-63B009BE4C9C}" dt="2021-11-01T17:47:19.197" v="1526" actId="478"/>
          <ac:cxnSpMkLst>
            <pc:docMk/>
            <pc:sldMk cId="120455965" sldId="268"/>
            <ac:cxnSpMk id="96" creationId="{10ED6EE0-AB2E-42C8-920E-017654F0D75D}"/>
          </ac:cxnSpMkLst>
        </pc:cxnChg>
        <pc:cxnChg chg="mod">
          <ac:chgData name="徐 浩卿" userId="e20e83fd2921e696" providerId="LiveId" clId="{F9DE8CEF-3544-4B1C-BDE5-63B009BE4C9C}" dt="2021-11-01T17:47:19.197" v="1526" actId="478"/>
          <ac:cxnSpMkLst>
            <pc:docMk/>
            <pc:sldMk cId="120455965" sldId="268"/>
            <ac:cxnSpMk id="98" creationId="{1214C2CF-FAC0-4AFD-8752-81100F55F561}"/>
          </ac:cxnSpMkLst>
        </pc:cxnChg>
        <pc:cxnChg chg="mod">
          <ac:chgData name="徐 浩卿" userId="e20e83fd2921e696" providerId="LiveId" clId="{F9DE8CEF-3544-4B1C-BDE5-63B009BE4C9C}" dt="2021-11-01T17:47:19.197" v="1526" actId="478"/>
          <ac:cxnSpMkLst>
            <pc:docMk/>
            <pc:sldMk cId="120455965" sldId="268"/>
            <ac:cxnSpMk id="100" creationId="{E7E5735C-7999-4A2F-B606-038DD631C2AF}"/>
          </ac:cxnSpMkLst>
        </pc:cxnChg>
        <pc:cxnChg chg="mod">
          <ac:chgData name="徐 浩卿" userId="e20e83fd2921e696" providerId="LiveId" clId="{F9DE8CEF-3544-4B1C-BDE5-63B009BE4C9C}" dt="2021-11-01T17:47:19.197" v="1526" actId="478"/>
          <ac:cxnSpMkLst>
            <pc:docMk/>
            <pc:sldMk cId="120455965" sldId="268"/>
            <ac:cxnSpMk id="101" creationId="{FBDB5187-9BF6-4E4F-935E-772D4CEE1632}"/>
          </ac:cxnSpMkLst>
        </pc:cxnChg>
        <pc:cxnChg chg="mod">
          <ac:chgData name="徐 浩卿" userId="e20e83fd2921e696" providerId="LiveId" clId="{F9DE8CEF-3544-4B1C-BDE5-63B009BE4C9C}" dt="2021-11-01T17:47:19.197" v="1526" actId="478"/>
          <ac:cxnSpMkLst>
            <pc:docMk/>
            <pc:sldMk cId="120455965" sldId="268"/>
            <ac:cxnSpMk id="103" creationId="{C185DC56-8C1B-45A2-9835-E53416BE099E}"/>
          </ac:cxnSpMkLst>
        </pc:cxnChg>
        <pc:cxnChg chg="mod">
          <ac:chgData name="徐 浩卿" userId="e20e83fd2921e696" providerId="LiveId" clId="{F9DE8CEF-3544-4B1C-BDE5-63B009BE4C9C}" dt="2021-11-01T17:47:19.197" v="1526" actId="478"/>
          <ac:cxnSpMkLst>
            <pc:docMk/>
            <pc:sldMk cId="120455965" sldId="268"/>
            <ac:cxnSpMk id="104" creationId="{C7261FE7-A488-4FDE-B5DC-2DEE57A2D5CA}"/>
          </ac:cxnSpMkLst>
        </pc:cxnChg>
      </pc:sldChg>
      <pc:sldChg chg="modSp mod">
        <pc:chgData name="徐 浩卿" userId="e20e83fd2921e696" providerId="LiveId" clId="{F9DE8CEF-3544-4B1C-BDE5-63B009BE4C9C}" dt="2021-11-01T17:42:36.038" v="1483" actId="115"/>
        <pc:sldMkLst>
          <pc:docMk/>
          <pc:sldMk cId="438742586" sldId="269"/>
        </pc:sldMkLst>
        <pc:spChg chg="mod">
          <ac:chgData name="徐 浩卿" userId="e20e83fd2921e696" providerId="LiveId" clId="{F9DE8CEF-3544-4B1C-BDE5-63B009BE4C9C}" dt="2021-11-01T17:31:47.032" v="1482" actId="14100"/>
          <ac:spMkLst>
            <pc:docMk/>
            <pc:sldMk cId="438742586" sldId="269"/>
            <ac:spMk id="3" creationId="{F5CBF32A-E48F-E749-AA29-C1121A0A320A}"/>
          </ac:spMkLst>
        </pc:spChg>
        <pc:graphicFrameChg chg="mod modGraphic">
          <ac:chgData name="徐 浩卿" userId="e20e83fd2921e696" providerId="LiveId" clId="{F9DE8CEF-3544-4B1C-BDE5-63B009BE4C9C}" dt="2021-11-01T17:42:36.038" v="1483" actId="115"/>
          <ac:graphicFrameMkLst>
            <pc:docMk/>
            <pc:sldMk cId="438742586" sldId="269"/>
            <ac:graphicFrameMk id="10" creationId="{294A4291-C324-3E44-B499-6A2F89D41F78}"/>
          </ac:graphicFrameMkLst>
        </pc:graphicFrameChg>
      </pc:sldChg>
      <pc:sldChg chg="addSp delSp modSp new mod">
        <pc:chgData name="徐 浩卿" userId="e20e83fd2921e696" providerId="LiveId" clId="{F9DE8CEF-3544-4B1C-BDE5-63B009BE4C9C}" dt="2021-11-01T18:15:39.153" v="2609" actId="207"/>
        <pc:sldMkLst>
          <pc:docMk/>
          <pc:sldMk cId="202850058" sldId="270"/>
        </pc:sldMkLst>
        <pc:spChg chg="mod">
          <ac:chgData name="徐 浩卿" userId="e20e83fd2921e696" providerId="LiveId" clId="{F9DE8CEF-3544-4B1C-BDE5-63B009BE4C9C}" dt="2021-11-01T18:05:55.799" v="2424" actId="20577"/>
          <ac:spMkLst>
            <pc:docMk/>
            <pc:sldMk cId="202850058" sldId="270"/>
            <ac:spMk id="2" creationId="{03A6FA0C-74BD-44F2-BDD1-4CB4C124CFE2}"/>
          </ac:spMkLst>
        </pc:spChg>
        <pc:spChg chg="del">
          <ac:chgData name="徐 浩卿" userId="e20e83fd2921e696" providerId="LiveId" clId="{F9DE8CEF-3544-4B1C-BDE5-63B009BE4C9C}" dt="2021-11-01T18:06:29.554" v="2425" actId="3680"/>
          <ac:spMkLst>
            <pc:docMk/>
            <pc:sldMk cId="202850058" sldId="270"/>
            <ac:spMk id="3" creationId="{19850B93-5AF8-4572-A731-3C805C6DA48F}"/>
          </ac:spMkLst>
        </pc:spChg>
        <pc:spChg chg="mod">
          <ac:chgData name="徐 浩卿" userId="e20e83fd2921e696" providerId="LiveId" clId="{F9DE8CEF-3544-4B1C-BDE5-63B009BE4C9C}" dt="2021-11-01T18:05:49.484" v="2412" actId="20577"/>
          <ac:spMkLst>
            <pc:docMk/>
            <pc:sldMk cId="202850058" sldId="270"/>
            <ac:spMk id="7" creationId="{FBD03E6D-26C7-4797-BDC0-76B0AD0F57FC}"/>
          </ac:spMkLst>
        </pc:spChg>
        <pc:graphicFrameChg chg="add mod ord modGraphic">
          <ac:chgData name="徐 浩卿" userId="e20e83fd2921e696" providerId="LiveId" clId="{F9DE8CEF-3544-4B1C-BDE5-63B009BE4C9C}" dt="2021-11-01T18:15:39.153" v="2609" actId="207"/>
          <ac:graphicFrameMkLst>
            <pc:docMk/>
            <pc:sldMk cId="202850058" sldId="270"/>
            <ac:graphicFrameMk id="8" creationId="{7F246B7C-4DA2-45DF-8285-A18829006406}"/>
          </ac:graphicFrameMkLst>
        </pc:graphicFrameChg>
      </pc:sldChg>
      <pc:sldChg chg="addSp modSp new mod">
        <pc:chgData name="徐 浩卿" userId="e20e83fd2921e696" providerId="LiveId" clId="{F9DE8CEF-3544-4B1C-BDE5-63B009BE4C9C}" dt="2021-11-01T16:44:04.611" v="344" actId="20577"/>
        <pc:sldMkLst>
          <pc:docMk/>
          <pc:sldMk cId="1397495841" sldId="271"/>
        </pc:sldMkLst>
        <pc:spChg chg="mod">
          <ac:chgData name="徐 浩卿" userId="e20e83fd2921e696" providerId="LiveId" clId="{F9DE8CEF-3544-4B1C-BDE5-63B009BE4C9C}" dt="2021-11-01T16:37:34.918" v="80" actId="20577"/>
          <ac:spMkLst>
            <pc:docMk/>
            <pc:sldMk cId="1397495841" sldId="271"/>
            <ac:spMk id="2" creationId="{CE764C7F-3F6D-48D5-AD69-BBFE7B4FFA30}"/>
          </ac:spMkLst>
        </pc:spChg>
        <pc:spChg chg="mod">
          <ac:chgData name="徐 浩卿" userId="e20e83fd2921e696" providerId="LiveId" clId="{F9DE8CEF-3544-4B1C-BDE5-63B009BE4C9C}" dt="2021-11-01T16:44:04.611" v="344" actId="20577"/>
          <ac:spMkLst>
            <pc:docMk/>
            <pc:sldMk cId="1397495841" sldId="271"/>
            <ac:spMk id="7" creationId="{C111C54C-253C-4381-8B03-E225A48E314D}"/>
          </ac:spMkLst>
        </pc:spChg>
        <pc:picChg chg="add mod">
          <ac:chgData name="徐 浩卿" userId="e20e83fd2921e696" providerId="LiveId" clId="{F9DE8CEF-3544-4B1C-BDE5-63B009BE4C9C}" dt="2021-11-01T16:37:01.007" v="68" actId="1076"/>
          <ac:picMkLst>
            <pc:docMk/>
            <pc:sldMk cId="1397495841" sldId="271"/>
            <ac:picMk id="9" creationId="{5954122F-FBFA-4D81-A8FB-F14EA1EB617A}"/>
          </ac:picMkLst>
        </pc:picChg>
      </pc:sldChg>
      <pc:sldChg chg="modSp add mod">
        <pc:chgData name="徐 浩卿" userId="e20e83fd2921e696" providerId="LiveId" clId="{F9DE8CEF-3544-4B1C-BDE5-63B009BE4C9C}" dt="2021-11-01T18:05:41.703" v="2400" actId="207"/>
        <pc:sldMkLst>
          <pc:docMk/>
          <pc:sldMk cId="361144926" sldId="272"/>
        </pc:sldMkLst>
        <pc:spChg chg="mod">
          <ac:chgData name="徐 浩卿" userId="e20e83fd2921e696" providerId="LiveId" clId="{F9DE8CEF-3544-4B1C-BDE5-63B009BE4C9C}" dt="2021-11-01T17:55:10.953" v="1808" actId="1035"/>
          <ac:spMkLst>
            <pc:docMk/>
            <pc:sldMk cId="361144926" sldId="272"/>
            <ac:spMk id="2" creationId="{6C4C360B-3CF9-4A17-96B2-110344F34377}"/>
          </ac:spMkLst>
        </pc:spChg>
        <pc:spChg chg="mod">
          <ac:chgData name="徐 浩卿" userId="e20e83fd2921e696" providerId="LiveId" clId="{F9DE8CEF-3544-4B1C-BDE5-63B009BE4C9C}" dt="2021-11-01T18:05:41.703" v="2400" actId="207"/>
          <ac:spMkLst>
            <pc:docMk/>
            <pc:sldMk cId="361144926" sldId="272"/>
            <ac:spMk id="127" creationId="{981F85BE-F2F0-4ACD-8D72-1CE212732E33}"/>
          </ac:spMkLst>
        </pc:spChg>
        <pc:picChg chg="mod">
          <ac:chgData name="徐 浩卿" userId="e20e83fd2921e696" providerId="LiveId" clId="{F9DE8CEF-3544-4B1C-BDE5-63B009BE4C9C}" dt="2021-11-01T17:54:28.615" v="1798" actId="14100"/>
          <ac:picMkLst>
            <pc:docMk/>
            <pc:sldMk cId="361144926" sldId="272"/>
            <ac:picMk id="128" creationId="{70FB6C80-0CC0-4977-B269-0F6AC4526266}"/>
          </ac:picMkLst>
        </pc:picChg>
      </pc:sldChg>
      <pc:sldChg chg="addSp delSp modSp add mod ord">
        <pc:chgData name="徐 浩卿" userId="e20e83fd2921e696" providerId="LiveId" clId="{F9DE8CEF-3544-4B1C-BDE5-63B009BE4C9C}" dt="2021-11-01T18:32:43.567" v="3248"/>
        <pc:sldMkLst>
          <pc:docMk/>
          <pc:sldMk cId="2086688556" sldId="273"/>
        </pc:sldMkLst>
        <pc:spChg chg="add mod">
          <ac:chgData name="徐 浩卿" userId="e20e83fd2921e696" providerId="LiveId" clId="{F9DE8CEF-3544-4B1C-BDE5-63B009BE4C9C}" dt="2021-11-01T18:24:36.318" v="2776" actId="1035"/>
          <ac:spMkLst>
            <pc:docMk/>
            <pc:sldMk cId="2086688556" sldId="273"/>
            <ac:spMk id="13" creationId="{C1C4F3F2-FE32-4419-BD3B-D89F471F349A}"/>
          </ac:spMkLst>
        </pc:spChg>
        <pc:spChg chg="add mod">
          <ac:chgData name="徐 浩卿" userId="e20e83fd2921e696" providerId="LiveId" clId="{F9DE8CEF-3544-4B1C-BDE5-63B009BE4C9C}" dt="2021-11-01T18:24:36.318" v="2776" actId="1035"/>
          <ac:spMkLst>
            <pc:docMk/>
            <pc:sldMk cId="2086688556" sldId="273"/>
            <ac:spMk id="14" creationId="{320649FC-E224-4EDA-9454-72644ACBEE70}"/>
          </ac:spMkLst>
        </pc:spChg>
        <pc:spChg chg="mod">
          <ac:chgData name="徐 浩卿" userId="e20e83fd2921e696" providerId="LiveId" clId="{F9DE8CEF-3544-4B1C-BDE5-63B009BE4C9C}" dt="2021-11-01T18:24:50.462" v="2782" actId="20577"/>
          <ac:spMkLst>
            <pc:docMk/>
            <pc:sldMk cId="2086688556" sldId="273"/>
            <ac:spMk id="127" creationId="{981F85BE-F2F0-4ACD-8D72-1CE212732E33}"/>
          </ac:spMkLst>
        </pc:spChg>
        <pc:picChg chg="add mod">
          <ac:chgData name="徐 浩卿" userId="e20e83fd2921e696" providerId="LiveId" clId="{F9DE8CEF-3544-4B1C-BDE5-63B009BE4C9C}" dt="2021-11-01T18:22:38.243" v="2719" actId="1076"/>
          <ac:picMkLst>
            <pc:docMk/>
            <pc:sldMk cId="2086688556" sldId="273"/>
            <ac:picMk id="8" creationId="{A0F415D8-1F81-440C-9CB2-2DB991DD62F7}"/>
          </ac:picMkLst>
        </pc:picChg>
        <pc:picChg chg="add mod">
          <ac:chgData name="徐 浩卿" userId="e20e83fd2921e696" providerId="LiveId" clId="{F9DE8CEF-3544-4B1C-BDE5-63B009BE4C9C}" dt="2021-11-01T18:24:36.318" v="2776" actId="1035"/>
          <ac:picMkLst>
            <pc:docMk/>
            <pc:sldMk cId="2086688556" sldId="273"/>
            <ac:picMk id="10" creationId="{7004452A-63D0-4A7F-8885-8EF94FCA50F3}"/>
          </ac:picMkLst>
        </pc:picChg>
        <pc:picChg chg="add mod">
          <ac:chgData name="徐 浩卿" userId="e20e83fd2921e696" providerId="LiveId" clId="{F9DE8CEF-3544-4B1C-BDE5-63B009BE4C9C}" dt="2021-11-01T18:24:38.735" v="2779" actId="1035"/>
          <ac:picMkLst>
            <pc:docMk/>
            <pc:sldMk cId="2086688556" sldId="273"/>
            <ac:picMk id="12" creationId="{B3D26A48-7ECB-456B-A09F-7462C50E9A72}"/>
          </ac:picMkLst>
        </pc:picChg>
        <pc:picChg chg="del">
          <ac:chgData name="徐 浩卿" userId="e20e83fd2921e696" providerId="LiveId" clId="{F9DE8CEF-3544-4B1C-BDE5-63B009BE4C9C}" dt="2021-11-01T18:17:36.389" v="2614" actId="478"/>
          <ac:picMkLst>
            <pc:docMk/>
            <pc:sldMk cId="2086688556" sldId="273"/>
            <ac:picMk id="128" creationId="{70FB6C80-0CC0-4977-B269-0F6AC4526266}"/>
          </ac:picMkLst>
        </pc:picChg>
      </pc:sldChg>
      <pc:sldChg chg="addSp delSp modSp add mod">
        <pc:chgData name="徐 浩卿" userId="e20e83fd2921e696" providerId="LiveId" clId="{F9DE8CEF-3544-4B1C-BDE5-63B009BE4C9C}" dt="2021-11-01T18:31:28.245" v="3246" actId="20577"/>
        <pc:sldMkLst>
          <pc:docMk/>
          <pc:sldMk cId="2810263320" sldId="274"/>
        </pc:sldMkLst>
        <pc:spChg chg="del">
          <ac:chgData name="徐 浩卿" userId="e20e83fd2921e696" providerId="LiveId" clId="{F9DE8CEF-3544-4B1C-BDE5-63B009BE4C9C}" dt="2021-11-01T18:21:42.768" v="2711" actId="478"/>
          <ac:spMkLst>
            <pc:docMk/>
            <pc:sldMk cId="2810263320" sldId="274"/>
            <ac:spMk id="13" creationId="{C1C4F3F2-FE32-4419-BD3B-D89F471F349A}"/>
          </ac:spMkLst>
        </pc:spChg>
        <pc:spChg chg="del">
          <ac:chgData name="徐 浩卿" userId="e20e83fd2921e696" providerId="LiveId" clId="{F9DE8CEF-3544-4B1C-BDE5-63B009BE4C9C}" dt="2021-11-01T18:21:41.882" v="2710" actId="478"/>
          <ac:spMkLst>
            <pc:docMk/>
            <pc:sldMk cId="2810263320" sldId="274"/>
            <ac:spMk id="14" creationId="{320649FC-E224-4EDA-9454-72644ACBEE70}"/>
          </ac:spMkLst>
        </pc:spChg>
        <pc:spChg chg="mod">
          <ac:chgData name="徐 浩卿" userId="e20e83fd2921e696" providerId="LiveId" clId="{F9DE8CEF-3544-4B1C-BDE5-63B009BE4C9C}" dt="2021-11-01T18:31:28.245" v="3246" actId="20577"/>
          <ac:spMkLst>
            <pc:docMk/>
            <pc:sldMk cId="2810263320" sldId="274"/>
            <ac:spMk id="127" creationId="{981F85BE-F2F0-4ACD-8D72-1CE212732E33}"/>
          </ac:spMkLst>
        </pc:spChg>
        <pc:picChg chg="del">
          <ac:chgData name="徐 浩卿" userId="e20e83fd2921e696" providerId="LiveId" clId="{F9DE8CEF-3544-4B1C-BDE5-63B009BE4C9C}" dt="2021-11-01T18:21:37.390" v="2709" actId="478"/>
          <ac:picMkLst>
            <pc:docMk/>
            <pc:sldMk cId="2810263320" sldId="274"/>
            <ac:picMk id="8" creationId="{A0F415D8-1F81-440C-9CB2-2DB991DD62F7}"/>
          </ac:picMkLst>
        </pc:picChg>
        <pc:picChg chg="add del mod">
          <ac:chgData name="徐 浩卿" userId="e20e83fd2921e696" providerId="LiveId" clId="{F9DE8CEF-3544-4B1C-BDE5-63B009BE4C9C}" dt="2021-11-01T18:22:56.758" v="2720" actId="478"/>
          <ac:picMkLst>
            <pc:docMk/>
            <pc:sldMk cId="2810263320" sldId="274"/>
            <ac:picMk id="9" creationId="{A164CE5B-25ED-4EC3-8335-2B526CBDDF22}"/>
          </ac:picMkLst>
        </pc:picChg>
        <pc:picChg chg="del">
          <ac:chgData name="徐 浩卿" userId="e20e83fd2921e696" providerId="LiveId" clId="{F9DE8CEF-3544-4B1C-BDE5-63B009BE4C9C}" dt="2021-11-01T18:21:43.462" v="2712" actId="478"/>
          <ac:picMkLst>
            <pc:docMk/>
            <pc:sldMk cId="2810263320" sldId="274"/>
            <ac:picMk id="10" creationId="{7004452A-63D0-4A7F-8885-8EF94FCA50F3}"/>
          </ac:picMkLst>
        </pc:picChg>
        <pc:picChg chg="del">
          <ac:chgData name="徐 浩卿" userId="e20e83fd2921e696" providerId="LiveId" clId="{F9DE8CEF-3544-4B1C-BDE5-63B009BE4C9C}" dt="2021-11-01T18:21:43.986" v="2713" actId="478"/>
          <ac:picMkLst>
            <pc:docMk/>
            <pc:sldMk cId="2810263320" sldId="274"/>
            <ac:picMk id="12" creationId="{B3D26A48-7ECB-456B-A09F-7462C50E9A72}"/>
          </ac:picMkLst>
        </pc:picChg>
        <pc:picChg chg="add del mod">
          <ac:chgData name="徐 浩卿" userId="e20e83fd2921e696" providerId="LiveId" clId="{F9DE8CEF-3544-4B1C-BDE5-63B009BE4C9C}" dt="2021-11-01T18:24:08.959" v="2723" actId="478"/>
          <ac:picMkLst>
            <pc:docMk/>
            <pc:sldMk cId="2810263320" sldId="274"/>
            <ac:picMk id="15" creationId="{4A04DBA8-4798-4D93-BF44-F5DB7FB3F2D8}"/>
          </ac:picMkLst>
        </pc:picChg>
        <pc:picChg chg="add mod">
          <ac:chgData name="徐 浩卿" userId="e20e83fd2921e696" providerId="LiveId" clId="{F9DE8CEF-3544-4B1C-BDE5-63B009BE4C9C}" dt="2021-11-01T18:24:16.605" v="2727" actId="1076"/>
          <ac:picMkLst>
            <pc:docMk/>
            <pc:sldMk cId="2810263320" sldId="274"/>
            <ac:picMk id="17" creationId="{DABEB859-396E-4AF7-9345-41162246D2AC}"/>
          </ac:picMkLst>
        </pc:picChg>
        <pc:picChg chg="add mod">
          <ac:chgData name="徐 浩卿" userId="e20e83fd2921e696" providerId="LiveId" clId="{F9DE8CEF-3544-4B1C-BDE5-63B009BE4C9C}" dt="2021-11-01T18:25:49.208" v="2804" actId="1076"/>
          <ac:picMkLst>
            <pc:docMk/>
            <pc:sldMk cId="2810263320" sldId="274"/>
            <ac:picMk id="19" creationId="{84158DE1-3C63-4521-B244-C068257C6196}"/>
          </ac:picMkLst>
        </pc:picChg>
        <pc:picChg chg="mod replST">
          <ac:chgData name="徐 浩卿" userId="e20e83fd2921e696" providerId="LiveId" clId="{F9DE8CEF-3544-4B1C-BDE5-63B009BE4C9C}" dt="2021-11-01T18:26:16.080" v="2832" actId="1076"/>
          <ac:picMkLst>
            <pc:docMk/>
            <pc:sldMk cId="2810263320" sldId="274"/>
            <ac:picMk id="21" creationId="{05F00B9B-3FDF-40E8-98C2-92ADFC44EB96}"/>
          </ac:picMkLst>
        </pc:picChg>
        <pc:picChg chg="del mod replST">
          <ac:chgData name="徐 浩卿" userId="e20e83fd2921e696" providerId="LiveId" clId="{F9DE8CEF-3544-4B1C-BDE5-63B009BE4C9C}" dt="2021-11-01T18:27:03.905" v="2936" actId="478"/>
          <ac:picMkLst>
            <pc:docMk/>
            <pc:sldMk cId="2810263320" sldId="274"/>
            <ac:picMk id="23" creationId="{CDA250B1-EB0E-4DAE-8DDB-4551C0186D6D}"/>
          </ac:picMkLst>
        </pc:picChg>
        <pc:picChg chg="mod ord replST">
          <ac:chgData name="徐 浩卿" userId="e20e83fd2921e696" providerId="LiveId" clId="{F9DE8CEF-3544-4B1C-BDE5-63B009BE4C9C}" dt="2021-11-01T18:27:03.904" v="2935" actId="108"/>
          <ac:picMkLst>
            <pc:docMk/>
            <pc:sldMk cId="2810263320" sldId="274"/>
            <ac:picMk id="25" creationId="{220621BD-B997-42A7-B360-ACB4455A52EF}"/>
          </ac:picMkLst>
        </pc:picChg>
      </pc:sldChg>
      <pc:sldChg chg="addSp delSp modSp add mod">
        <pc:chgData name="徐 浩卿" userId="e20e83fd2921e696" providerId="LiveId" clId="{F9DE8CEF-3544-4B1C-BDE5-63B009BE4C9C}" dt="2021-11-01T18:31:13.759" v="3236" actId="20577"/>
        <pc:sldMkLst>
          <pc:docMk/>
          <pc:sldMk cId="1428012745" sldId="275"/>
        </pc:sldMkLst>
        <pc:spChg chg="mod">
          <ac:chgData name="徐 浩卿" userId="e20e83fd2921e696" providerId="LiveId" clId="{F9DE8CEF-3544-4B1C-BDE5-63B009BE4C9C}" dt="2021-11-01T18:31:13.759" v="3236" actId="20577"/>
          <ac:spMkLst>
            <pc:docMk/>
            <pc:sldMk cId="1428012745" sldId="275"/>
            <ac:spMk id="127" creationId="{981F85BE-F2F0-4ACD-8D72-1CE212732E33}"/>
          </ac:spMkLst>
        </pc:spChg>
        <pc:picChg chg="add mod">
          <ac:chgData name="徐 浩卿" userId="e20e83fd2921e696" providerId="LiveId" clId="{F9DE8CEF-3544-4B1C-BDE5-63B009BE4C9C}" dt="2021-11-01T18:29:13.600" v="3088" actId="1076"/>
          <ac:picMkLst>
            <pc:docMk/>
            <pc:sldMk cId="1428012745" sldId="275"/>
            <ac:picMk id="8" creationId="{1F309CC7-3089-415B-AD1F-339F44FD1B4C}"/>
          </ac:picMkLst>
        </pc:picChg>
        <pc:picChg chg="add mod">
          <ac:chgData name="徐 浩卿" userId="e20e83fd2921e696" providerId="LiveId" clId="{F9DE8CEF-3544-4B1C-BDE5-63B009BE4C9C}" dt="2021-11-01T18:29:54.655" v="3111" actId="1076"/>
          <ac:picMkLst>
            <pc:docMk/>
            <pc:sldMk cId="1428012745" sldId="275"/>
            <ac:picMk id="10" creationId="{DD161D41-BE80-44BB-B05D-9AD15E064514}"/>
          </ac:picMkLst>
        </pc:picChg>
        <pc:picChg chg="mod replST">
          <ac:chgData name="徐 浩卿" userId="e20e83fd2921e696" providerId="LiveId" clId="{F9DE8CEF-3544-4B1C-BDE5-63B009BE4C9C}" dt="2021-11-01T18:30:34.380" v="3135" actId="1076"/>
          <ac:picMkLst>
            <pc:docMk/>
            <pc:sldMk cId="1428012745" sldId="275"/>
            <ac:picMk id="12" creationId="{3EAD6877-B304-4E7F-BA0D-1A27C91A6A58}"/>
          </ac:picMkLst>
        </pc:picChg>
        <pc:picChg chg="del">
          <ac:chgData name="徐 浩卿" userId="e20e83fd2921e696" providerId="LiveId" clId="{F9DE8CEF-3544-4B1C-BDE5-63B009BE4C9C}" dt="2021-11-01T18:27:53.294" v="3030" actId="478"/>
          <ac:picMkLst>
            <pc:docMk/>
            <pc:sldMk cId="1428012745" sldId="275"/>
            <ac:picMk id="17" creationId="{DABEB859-396E-4AF7-9345-41162246D2AC}"/>
          </ac:picMkLst>
        </pc:picChg>
        <pc:picChg chg="del">
          <ac:chgData name="徐 浩卿" userId="e20e83fd2921e696" providerId="LiveId" clId="{F9DE8CEF-3544-4B1C-BDE5-63B009BE4C9C}" dt="2021-11-01T18:27:48.298" v="3026" actId="478"/>
          <ac:picMkLst>
            <pc:docMk/>
            <pc:sldMk cId="1428012745" sldId="275"/>
            <ac:picMk id="19" creationId="{84158DE1-3C63-4521-B244-C068257C6196}"/>
          </ac:picMkLst>
        </pc:picChg>
        <pc:picChg chg="del">
          <ac:chgData name="徐 浩卿" userId="e20e83fd2921e696" providerId="LiveId" clId="{F9DE8CEF-3544-4B1C-BDE5-63B009BE4C9C}" dt="2021-11-01T18:27:52.793" v="3029" actId="478"/>
          <ac:picMkLst>
            <pc:docMk/>
            <pc:sldMk cId="1428012745" sldId="275"/>
            <ac:picMk id="21" creationId="{05F00B9B-3FDF-40E8-98C2-92ADFC44EB96}"/>
          </ac:picMkLst>
        </pc:picChg>
        <pc:picChg chg="del">
          <ac:chgData name="徐 浩卿" userId="e20e83fd2921e696" providerId="LiveId" clId="{F9DE8CEF-3544-4B1C-BDE5-63B009BE4C9C}" dt="2021-11-01T18:27:52.328" v="3028" actId="478"/>
          <ac:picMkLst>
            <pc:docMk/>
            <pc:sldMk cId="1428012745" sldId="275"/>
            <ac:picMk id="25" creationId="{220621BD-B997-42A7-B360-ACB4455A52EF}"/>
          </ac:picMkLst>
        </pc:picChg>
      </pc:sldChg>
    </pc:docChg>
  </pc:docChgLst>
  <pc:docChgLst>
    <pc:chgData name="徐 浩卿" userId="e20e83fd2921e696" providerId="LiveId" clId="{69F4912E-0F2F-4831-AB39-C7E53F382D7A}"/>
    <pc:docChg chg="custSel delSld modSld">
      <pc:chgData name="徐 浩卿" userId="e20e83fd2921e696" providerId="LiveId" clId="{69F4912E-0F2F-4831-AB39-C7E53F382D7A}" dt="2021-11-02T12:07:36.763" v="298" actId="1036"/>
      <pc:docMkLst>
        <pc:docMk/>
      </pc:docMkLst>
      <pc:sldChg chg="addSp modSp mod">
        <pc:chgData name="徐 浩卿" userId="e20e83fd2921e696" providerId="LiveId" clId="{69F4912E-0F2F-4831-AB39-C7E53F382D7A}" dt="2021-11-02T10:48:48.036" v="61" actId="1076"/>
        <pc:sldMkLst>
          <pc:docMk/>
          <pc:sldMk cId="2172977051" sldId="256"/>
        </pc:sldMkLst>
        <pc:spChg chg="mod">
          <ac:chgData name="徐 浩卿" userId="e20e83fd2921e696" providerId="LiveId" clId="{69F4912E-0F2F-4831-AB39-C7E53F382D7A}" dt="2021-11-02T10:48:35.496" v="56" actId="20577"/>
          <ac:spMkLst>
            <pc:docMk/>
            <pc:sldMk cId="2172977051" sldId="256"/>
            <ac:spMk id="2" creationId="{5439342F-B9FB-0044-865C-C1F6F2C0A82B}"/>
          </ac:spMkLst>
        </pc:spChg>
        <pc:spChg chg="mod">
          <ac:chgData name="徐 浩卿" userId="e20e83fd2921e696" providerId="LiveId" clId="{69F4912E-0F2F-4831-AB39-C7E53F382D7A}" dt="2021-11-02T09:38:09.737" v="54" actId="179"/>
          <ac:spMkLst>
            <pc:docMk/>
            <pc:sldMk cId="2172977051" sldId="256"/>
            <ac:spMk id="3" creationId="{1B01438A-EB8F-FB41-B08B-A6E00A356802}"/>
          </ac:spMkLst>
        </pc:spChg>
        <pc:picChg chg="add mod">
          <ac:chgData name="徐 浩卿" userId="e20e83fd2921e696" providerId="LiveId" clId="{69F4912E-0F2F-4831-AB39-C7E53F382D7A}" dt="2021-11-02T10:48:48.036" v="61" actId="1076"/>
          <ac:picMkLst>
            <pc:docMk/>
            <pc:sldMk cId="2172977051" sldId="256"/>
            <ac:picMk id="7" creationId="{E7115F27-FC9B-4794-9DDC-0A7267D6CDE6}"/>
          </ac:picMkLst>
        </pc:picChg>
      </pc:sldChg>
      <pc:sldChg chg="modSp mod">
        <pc:chgData name="徐 浩卿" userId="e20e83fd2921e696" providerId="LiveId" clId="{69F4912E-0F2F-4831-AB39-C7E53F382D7A}" dt="2021-11-02T11:43:51.490" v="220" actId="207"/>
        <pc:sldMkLst>
          <pc:docMk/>
          <pc:sldMk cId="1357017420" sldId="258"/>
        </pc:sldMkLst>
        <pc:spChg chg="mod">
          <ac:chgData name="徐 浩卿" userId="e20e83fd2921e696" providerId="LiveId" clId="{69F4912E-0F2F-4831-AB39-C7E53F382D7A}" dt="2021-11-02T11:43:51.490" v="220" actId="207"/>
          <ac:spMkLst>
            <pc:docMk/>
            <pc:sldMk cId="1357017420" sldId="258"/>
            <ac:spMk id="3" creationId="{B9FC8B5F-54D7-9945-841B-A5CB2D98FF08}"/>
          </ac:spMkLst>
        </pc:spChg>
      </pc:sldChg>
      <pc:sldChg chg="modSp mod">
        <pc:chgData name="徐 浩卿" userId="e20e83fd2921e696" providerId="LiveId" clId="{69F4912E-0F2F-4831-AB39-C7E53F382D7A}" dt="2021-11-02T11:16:26.103" v="110" actId="14100"/>
        <pc:sldMkLst>
          <pc:docMk/>
          <pc:sldMk cId="3671581914" sldId="259"/>
        </pc:sldMkLst>
        <pc:spChg chg="mod">
          <ac:chgData name="徐 浩卿" userId="e20e83fd2921e696" providerId="LiveId" clId="{69F4912E-0F2F-4831-AB39-C7E53F382D7A}" dt="2021-11-02T11:15:37.851" v="83" actId="20577"/>
          <ac:spMkLst>
            <pc:docMk/>
            <pc:sldMk cId="3671581914" sldId="259"/>
            <ac:spMk id="9" creationId="{3906CA1C-61EE-4C4E-B977-1EF878624858}"/>
          </ac:spMkLst>
        </pc:spChg>
        <pc:spChg chg="mod">
          <ac:chgData name="徐 浩卿" userId="e20e83fd2921e696" providerId="LiveId" clId="{69F4912E-0F2F-4831-AB39-C7E53F382D7A}" dt="2021-11-02T11:16:26.103" v="110" actId="14100"/>
          <ac:spMkLst>
            <pc:docMk/>
            <pc:sldMk cId="3671581914" sldId="259"/>
            <ac:spMk id="17" creationId="{DDB93707-BE0C-6E48-B1C4-0A2055A9956D}"/>
          </ac:spMkLst>
        </pc:spChg>
        <pc:spChg chg="mod">
          <ac:chgData name="徐 浩卿" userId="e20e83fd2921e696" providerId="LiveId" clId="{69F4912E-0F2F-4831-AB39-C7E53F382D7A}" dt="2021-11-02T11:15:46.062" v="84" actId="20577"/>
          <ac:spMkLst>
            <pc:docMk/>
            <pc:sldMk cId="3671581914" sldId="259"/>
            <ac:spMk id="21" creationId="{0E20EDBF-30AA-B245-A4A0-DA21A0FA620F}"/>
          </ac:spMkLst>
        </pc:spChg>
      </pc:sldChg>
      <pc:sldChg chg="addSp delSp modSp mod">
        <pc:chgData name="徐 浩卿" userId="e20e83fd2921e696" providerId="LiveId" clId="{69F4912E-0F2F-4831-AB39-C7E53F382D7A}" dt="2021-11-02T11:23:50.807" v="116" actId="20577"/>
        <pc:sldMkLst>
          <pc:docMk/>
          <pc:sldMk cId="714334384" sldId="260"/>
        </pc:sldMkLst>
        <pc:spChg chg="mod">
          <ac:chgData name="徐 浩卿" userId="e20e83fd2921e696" providerId="LiveId" clId="{69F4912E-0F2F-4831-AB39-C7E53F382D7A}" dt="2021-11-02T11:23:50.807" v="116" actId="20577"/>
          <ac:spMkLst>
            <pc:docMk/>
            <pc:sldMk cId="714334384" sldId="260"/>
            <ac:spMk id="17" creationId="{DA158AC6-420D-9F4D-901C-27742C48A9EA}"/>
          </ac:spMkLst>
        </pc:spChg>
        <pc:spChg chg="del">
          <ac:chgData name="徐 浩卿" userId="e20e83fd2921e696" providerId="LiveId" clId="{69F4912E-0F2F-4831-AB39-C7E53F382D7A}" dt="2021-11-02T11:16:32.354" v="111" actId="478"/>
          <ac:spMkLst>
            <pc:docMk/>
            <pc:sldMk cId="714334384" sldId="260"/>
            <ac:spMk id="19" creationId="{D3199E4C-7F30-4144-BBE6-B7F8924F31DA}"/>
          </ac:spMkLst>
        </pc:spChg>
        <pc:spChg chg="add mod">
          <ac:chgData name="徐 浩卿" userId="e20e83fd2921e696" providerId="LiveId" clId="{69F4912E-0F2F-4831-AB39-C7E53F382D7A}" dt="2021-11-02T11:16:32.611" v="112"/>
          <ac:spMkLst>
            <pc:docMk/>
            <pc:sldMk cId="714334384" sldId="260"/>
            <ac:spMk id="20" creationId="{1EE30DF9-2039-4A92-8512-64155F5B14AC}"/>
          </ac:spMkLst>
        </pc:spChg>
      </pc:sldChg>
      <pc:sldChg chg="modSp mod">
        <pc:chgData name="徐 浩卿" userId="e20e83fd2921e696" providerId="LiveId" clId="{69F4912E-0F2F-4831-AB39-C7E53F382D7A}" dt="2021-11-02T11:09:45.348" v="70" actId="20577"/>
        <pc:sldMkLst>
          <pc:docMk/>
          <pc:sldMk cId="1355912387" sldId="265"/>
        </pc:sldMkLst>
        <pc:spChg chg="mod">
          <ac:chgData name="徐 浩卿" userId="e20e83fd2921e696" providerId="LiveId" clId="{69F4912E-0F2F-4831-AB39-C7E53F382D7A}" dt="2021-11-02T11:09:45.348" v="70" actId="20577"/>
          <ac:spMkLst>
            <pc:docMk/>
            <pc:sldMk cId="1355912387" sldId="265"/>
            <ac:spMk id="3" creationId="{00500820-98C0-1047-8CBF-99309193CDD8}"/>
          </ac:spMkLst>
        </pc:spChg>
      </pc:sldChg>
      <pc:sldChg chg="addSp delSp modSp mod">
        <pc:chgData name="徐 浩卿" userId="e20e83fd2921e696" providerId="LiveId" clId="{69F4912E-0F2F-4831-AB39-C7E53F382D7A}" dt="2021-11-02T11:16:44.118" v="115" actId="1076"/>
        <pc:sldMkLst>
          <pc:docMk/>
          <pc:sldMk cId="1756638710" sldId="266"/>
        </pc:sldMkLst>
        <pc:spChg chg="add mod">
          <ac:chgData name="徐 浩卿" userId="e20e83fd2921e696" providerId="LiveId" clId="{69F4912E-0F2F-4831-AB39-C7E53F382D7A}" dt="2021-11-02T11:16:44.118" v="115" actId="1076"/>
          <ac:spMkLst>
            <pc:docMk/>
            <pc:sldMk cId="1756638710" sldId="266"/>
            <ac:spMk id="20" creationId="{885E65A3-7C83-4D9F-A6D7-A0BFA79C2FEE}"/>
          </ac:spMkLst>
        </pc:spChg>
        <pc:spChg chg="del">
          <ac:chgData name="徐 浩卿" userId="e20e83fd2921e696" providerId="LiveId" clId="{69F4912E-0F2F-4831-AB39-C7E53F382D7A}" dt="2021-11-02T11:16:38.251" v="113" actId="478"/>
          <ac:spMkLst>
            <pc:docMk/>
            <pc:sldMk cId="1756638710" sldId="266"/>
            <ac:spMk id="29" creationId="{1F15D55B-294A-4AF3-BD9D-001CD1158479}"/>
          </ac:spMkLst>
        </pc:spChg>
      </pc:sldChg>
      <pc:sldChg chg="modSp mod">
        <pc:chgData name="徐 浩卿" userId="e20e83fd2921e696" providerId="LiveId" clId="{69F4912E-0F2F-4831-AB39-C7E53F382D7A}" dt="2021-11-02T12:07:36.763" v="298" actId="1036"/>
        <pc:sldMkLst>
          <pc:docMk/>
          <pc:sldMk cId="438742586" sldId="269"/>
        </pc:sldMkLst>
        <pc:spChg chg="mod">
          <ac:chgData name="徐 浩卿" userId="e20e83fd2921e696" providerId="LiveId" clId="{69F4912E-0F2F-4831-AB39-C7E53F382D7A}" dt="2021-11-02T12:07:28.893" v="270" actId="20577"/>
          <ac:spMkLst>
            <pc:docMk/>
            <pc:sldMk cId="438742586" sldId="269"/>
            <ac:spMk id="3" creationId="{F5CBF32A-E48F-E749-AA29-C1121A0A320A}"/>
          </ac:spMkLst>
        </pc:spChg>
        <pc:graphicFrameChg chg="mod">
          <ac:chgData name="徐 浩卿" userId="e20e83fd2921e696" providerId="LiveId" clId="{69F4912E-0F2F-4831-AB39-C7E53F382D7A}" dt="2021-11-02T12:07:36.763" v="298" actId="1036"/>
          <ac:graphicFrameMkLst>
            <pc:docMk/>
            <pc:sldMk cId="438742586" sldId="269"/>
            <ac:graphicFrameMk id="10" creationId="{294A4291-C324-3E44-B499-6A2F89D41F78}"/>
          </ac:graphicFrameMkLst>
        </pc:graphicFrameChg>
      </pc:sldChg>
      <pc:sldChg chg="modSp mod">
        <pc:chgData name="徐 浩卿" userId="e20e83fd2921e696" providerId="LiveId" clId="{69F4912E-0F2F-4831-AB39-C7E53F382D7A}" dt="2021-11-02T11:07:44.901" v="63" actId="207"/>
        <pc:sldMkLst>
          <pc:docMk/>
          <pc:sldMk cId="202850058" sldId="270"/>
        </pc:sldMkLst>
        <pc:graphicFrameChg chg="modGraphic">
          <ac:chgData name="徐 浩卿" userId="e20e83fd2921e696" providerId="LiveId" clId="{69F4912E-0F2F-4831-AB39-C7E53F382D7A}" dt="2021-11-02T11:07:44.901" v="63" actId="207"/>
          <ac:graphicFrameMkLst>
            <pc:docMk/>
            <pc:sldMk cId="202850058" sldId="270"/>
            <ac:graphicFrameMk id="8" creationId="{7F246B7C-4DA2-45DF-8285-A18829006406}"/>
          </ac:graphicFrameMkLst>
        </pc:graphicFrameChg>
      </pc:sldChg>
      <pc:sldChg chg="delSp del mod">
        <pc:chgData name="徐 浩卿" userId="e20e83fd2921e696" providerId="LiveId" clId="{69F4912E-0F2F-4831-AB39-C7E53F382D7A}" dt="2021-11-02T10:51:10.368" v="62" actId="47"/>
        <pc:sldMkLst>
          <pc:docMk/>
          <pc:sldMk cId="1397495841" sldId="271"/>
        </pc:sldMkLst>
        <pc:picChg chg="del">
          <ac:chgData name="徐 浩卿" userId="e20e83fd2921e696" providerId="LiveId" clId="{69F4912E-0F2F-4831-AB39-C7E53F382D7A}" dt="2021-11-02T10:48:31.002" v="55" actId="21"/>
          <ac:picMkLst>
            <pc:docMk/>
            <pc:sldMk cId="1397495841" sldId="271"/>
            <ac:picMk id="9" creationId="{5954122F-FBFA-4D81-A8FB-F14EA1EB617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A3C9F2-16C9-B643-962B-FE690599515D}" type="datetimeFigureOut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B04CC-EFEA-1F45-8F7A-A410C25D92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6940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D4F7C09F-DA96-425C-BDC8-2042337CCC35}"/>
              </a:ext>
            </a:extLst>
          </p:cNvPr>
          <p:cNvSpPr/>
          <p:nvPr/>
        </p:nvSpPr>
        <p:spPr>
          <a:xfrm>
            <a:off x="0" y="290946"/>
            <a:ext cx="12192000" cy="5997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AD4CF4D-CFEE-445E-82C6-6D1806266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5335" y="1190460"/>
            <a:ext cx="10515599" cy="205216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3C7F3C-9F18-470D-8C8E-742DF347D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1134" y="3926248"/>
            <a:ext cx="9144000" cy="205216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F59845-9487-47BD-B939-5ADC003CA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EB1AA9C4-BF77-114E-A654-BC200E094E9E}" type="datetime1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183EA2-353A-4355-B8A6-12FDD674D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kumimoji="1" lang="en" altLang="zh-CN"/>
              <a:t>Southeast University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05ED47-A21A-457B-9D9F-6FCCCAB6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4CD5E7C8-8C01-1C4D-8AA2-167546BA888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9577CB0-3FDB-42F9-B3A9-658CA39E0CB2}"/>
              </a:ext>
            </a:extLst>
          </p:cNvPr>
          <p:cNvCxnSpPr/>
          <p:nvPr/>
        </p:nvCxnSpPr>
        <p:spPr>
          <a:xfrm>
            <a:off x="5053940" y="3717635"/>
            <a:ext cx="2084120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D64E3D30-C26E-42D5-B05E-82D7B26D6773}"/>
              </a:ext>
            </a:extLst>
          </p:cNvPr>
          <p:cNvSpPr/>
          <p:nvPr/>
        </p:nvSpPr>
        <p:spPr>
          <a:xfrm>
            <a:off x="0" y="0"/>
            <a:ext cx="12192000" cy="29094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6140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264B3-E0C4-4F3D-8C00-4E059EF5F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A575D9-1967-4E4C-956D-AA0A6D66A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287"/>
            <a:ext cx="10515600" cy="47756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F017DB-F3FC-4991-ACA1-8EB608C3B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6F16AD2A-B110-4A4C-A61E-7876F12559AB}" type="datetime1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527009-25D5-41F1-98E6-A5E878ACC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kumimoji="1" lang="en" altLang="zh-CN"/>
              <a:t>Southeast University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5545CE-5710-40F9-9CBB-295646A28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E7C8-8C01-1C4D-8AA2-167546BA888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4CA63C3-A8E1-4171-AA95-4266ED9455B6}"/>
              </a:ext>
            </a:extLst>
          </p:cNvPr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B0636394-3973-4B83-B357-4BDA2DE3DC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单击此处编辑节标题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F8F8F69-A9D4-403D-91A7-E95C1C193919}"/>
              </a:ext>
            </a:extLst>
          </p:cNvPr>
          <p:cNvCxnSpPr>
            <a:cxnSpLocks/>
          </p:cNvCxnSpPr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87630949-9A5F-4764-8BFB-258C9C30C1E4}"/>
              </a:ext>
            </a:extLst>
          </p:cNvPr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EE84E2C-CF04-4EFC-AC90-E167C5BA7E3C}"/>
              </a:ext>
            </a:extLst>
          </p:cNvPr>
          <p:cNvCxnSpPr>
            <a:cxnSpLocks/>
          </p:cNvCxnSpPr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43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EC3DA-6791-4F2A-B4A6-E1D65FE7C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B46783-2145-41E3-9349-12D9F77AE3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95974"/>
            <a:ext cx="5181600" cy="47809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394BF6-C9DB-4EC1-AE04-23EBFD313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95972"/>
            <a:ext cx="5181600" cy="47809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4375AB-694D-4D06-85E3-EE1C4A35C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D231-8862-5945-9DE2-A805F24D8A8E}" type="datetime1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3D7184-02E9-4411-BC3E-6A49B4632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Southeast University</a:t>
            </a:r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C708E2-65ED-4BF5-8A8A-526FB36D1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E7C8-8C01-1C4D-8AA2-167546BA888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D1F9287-6076-4AE3-A811-9EF7F7549AE9}"/>
              </a:ext>
            </a:extLst>
          </p:cNvPr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605CFB4-1023-42EA-94F0-AE4A8DF7178C}"/>
              </a:ext>
            </a:extLst>
          </p:cNvPr>
          <p:cNvCxnSpPr>
            <a:cxnSpLocks/>
          </p:cNvCxnSpPr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11">
            <a:extLst>
              <a:ext uri="{FF2B5EF4-FFF2-40B4-BE49-F238E27FC236}">
                <a16:creationId xmlns:a16="http://schemas.microsoft.com/office/drawing/2014/main" id="{F9BBEBAD-5699-472C-9FDB-6954EC9FAF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单击此处编辑节标题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7B56B72-6E98-4D5A-B664-4D8EF8B461C9}"/>
              </a:ext>
            </a:extLst>
          </p:cNvPr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6687055-EA43-409E-882D-27505423EC72}"/>
              </a:ext>
            </a:extLst>
          </p:cNvPr>
          <p:cNvCxnSpPr>
            <a:cxnSpLocks/>
          </p:cNvCxnSpPr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526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9D453-C009-4D41-9BD3-6728C3C7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490DA5-D6F4-428D-A76D-1335FEE9B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D0F696-9E84-4D53-A48A-015BBDEEC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9212D1-9DE9-45A2-8AAD-B1493F8D0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5AEA95-97AC-4EAA-84CA-C73E257EB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B14C22-53C2-4773-AAB6-91D4138D9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C4F7C-1F50-B846-AFA4-BFF100AE342F}" type="datetime1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91A33A-FD30-49D9-BD48-189B46CC1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Southeast University</a:t>
            </a:r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BC1793-3481-4B8D-8270-F09FF1DA8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E7C8-8C01-1C4D-8AA2-167546BA888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C47D057-3CEC-430A-97D6-4A45067E3FA0}"/>
              </a:ext>
            </a:extLst>
          </p:cNvPr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BB3F70E-1A2E-4552-902A-D846CBFFC315}"/>
              </a:ext>
            </a:extLst>
          </p:cNvPr>
          <p:cNvCxnSpPr>
            <a:cxnSpLocks/>
          </p:cNvCxnSpPr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11">
            <a:extLst>
              <a:ext uri="{FF2B5EF4-FFF2-40B4-BE49-F238E27FC236}">
                <a16:creationId xmlns:a16="http://schemas.microsoft.com/office/drawing/2014/main" id="{739CFFAC-C0EA-45A3-B673-0871798C56B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单击此处编辑节标题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8197B7A-6D01-433D-A497-361EB50D749D}"/>
              </a:ext>
            </a:extLst>
          </p:cNvPr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DBC886E-8FE0-4C43-A7E5-820DD6D6BF2B}"/>
              </a:ext>
            </a:extLst>
          </p:cNvPr>
          <p:cNvCxnSpPr>
            <a:cxnSpLocks/>
          </p:cNvCxnSpPr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149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3D4DC-BDE6-4417-A120-4D45343E2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945290-8FAC-4BC9-9C6A-9841B9A92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68F45-ADC6-AD45-8600-51D7284B0AB2}" type="datetime1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A1B692-E9C8-4068-B184-344FB6C86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Southeast University</a:t>
            </a:r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A3B265-C9BA-46BC-AE7B-7F3A7CF6D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E7C8-8C01-1C4D-8AA2-167546BA888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CA1024-0B70-4882-9243-4FD024EA95FB}"/>
              </a:ext>
            </a:extLst>
          </p:cNvPr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224160A-A3FD-4A4C-BC9D-43F4DB3BFCAA}"/>
              </a:ext>
            </a:extLst>
          </p:cNvPr>
          <p:cNvCxnSpPr>
            <a:cxnSpLocks/>
          </p:cNvCxnSpPr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11">
            <a:extLst>
              <a:ext uri="{FF2B5EF4-FFF2-40B4-BE49-F238E27FC236}">
                <a16:creationId xmlns:a16="http://schemas.microsoft.com/office/drawing/2014/main" id="{D671E054-DE80-4CF6-9836-4D78364C2C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单击此处编辑节标题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4862B0D-8D35-4ED7-BE24-4374595CBADB}"/>
              </a:ext>
            </a:extLst>
          </p:cNvPr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637A263-8F4E-4867-9548-2D7E5F8BDE42}"/>
              </a:ext>
            </a:extLst>
          </p:cNvPr>
          <p:cNvCxnSpPr>
            <a:cxnSpLocks/>
          </p:cNvCxnSpPr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794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ABEB74-F38B-4063-97B7-8CC3326BA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F89126-4732-4DF0-B583-0DF7A85A8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EE0A77-17C8-484A-82D0-D664FF803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04BB37-0022-48B6-9F2A-869FEA151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E369-B863-B049-AD4C-E373A3D6CF41}" type="datetime1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9F7619-A8A7-4B00-8A5B-2127099F3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Southeast University</a:t>
            </a:r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56DE43-7B9E-4F60-92D7-4B81CF75E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E7C8-8C01-1C4D-8AA2-167546BA888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B1794B3-68A8-40E3-AB69-449D02212CF2}"/>
              </a:ext>
            </a:extLst>
          </p:cNvPr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11">
            <a:extLst>
              <a:ext uri="{FF2B5EF4-FFF2-40B4-BE49-F238E27FC236}">
                <a16:creationId xmlns:a16="http://schemas.microsoft.com/office/drawing/2014/main" id="{673A998D-4D66-4C6E-A155-BB85C5F3E0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单击此处编辑节标题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4EB796-C1CB-4794-886A-45F666247E04}"/>
              </a:ext>
            </a:extLst>
          </p:cNvPr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440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49169-B8E1-4F8E-8252-9CFEB6D5F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5885925-81A1-413A-B11C-3C82ADE540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21EFF5-EEE7-4071-86C4-BB8178795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A1E367-D242-4989-AAF6-6376B1A78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FF93-7F10-074E-AB11-C79E53186B83}" type="datetime1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73B6F2-24A6-4573-AEEE-93973937D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Southeast University</a:t>
            </a:r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9D453B-D15B-4503-BD97-CAA30BED0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E7C8-8C01-1C4D-8AA2-167546BA888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E793B94-CE78-4931-ACA2-7AB10F28EA03}"/>
              </a:ext>
            </a:extLst>
          </p:cNvPr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1">
            <a:extLst>
              <a:ext uri="{FF2B5EF4-FFF2-40B4-BE49-F238E27FC236}">
                <a16:creationId xmlns:a16="http://schemas.microsoft.com/office/drawing/2014/main" id="{8CFC6638-80C6-4EFE-999A-85D4D9F78A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单击此处编辑节标题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55D348-3C07-403C-887E-6F7181C10CB4}"/>
              </a:ext>
            </a:extLst>
          </p:cNvPr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848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264B3-E0C4-4F3D-8C00-4E059EF5F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A575D9-1967-4E4C-956D-AA0A6D66A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287"/>
            <a:ext cx="10515600" cy="47756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F017DB-F3FC-4991-ACA1-8EB608C3B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F1C70AC2-B18E-204D-A5A6-A51090856D62}" type="datetime1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527009-25D5-41F1-98E6-A5E878ACC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kumimoji="1" lang="en" altLang="zh-CN"/>
              <a:t>Southeast University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5545CE-5710-40F9-9CBB-295646A28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E7C8-8C01-1C4D-8AA2-167546BA888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4CA63C3-A8E1-4171-AA95-4266ED9455B6}"/>
              </a:ext>
            </a:extLst>
          </p:cNvPr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B0636394-3973-4B83-B357-4BDA2DE3DC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单击此处编辑节标题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F8F8F69-A9D4-403D-91A7-E95C1C193919}"/>
              </a:ext>
            </a:extLst>
          </p:cNvPr>
          <p:cNvCxnSpPr>
            <a:cxnSpLocks/>
          </p:cNvCxnSpPr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221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EC3DA-6791-4F2A-B4A6-E1D65FE7C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B46783-2145-41E3-9349-12D9F77AE3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95974"/>
            <a:ext cx="5181600" cy="47809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394BF6-C9DB-4EC1-AE04-23EBFD313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95972"/>
            <a:ext cx="5181600" cy="47809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4375AB-694D-4D06-85E3-EE1C4A35C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B3427-DA21-A04C-95D2-2D844002AF04}" type="datetime1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3D7184-02E9-4411-BC3E-6A49B4632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Southeast University</a:t>
            </a:r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C708E2-65ED-4BF5-8A8A-526FB36D1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E7C8-8C01-1C4D-8AA2-167546BA888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D1F9287-6076-4AE3-A811-9EF7F7549AE9}"/>
              </a:ext>
            </a:extLst>
          </p:cNvPr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605CFB4-1023-42EA-94F0-AE4A8DF7178C}"/>
              </a:ext>
            </a:extLst>
          </p:cNvPr>
          <p:cNvCxnSpPr>
            <a:cxnSpLocks/>
          </p:cNvCxnSpPr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11">
            <a:extLst>
              <a:ext uri="{FF2B5EF4-FFF2-40B4-BE49-F238E27FC236}">
                <a16:creationId xmlns:a16="http://schemas.microsoft.com/office/drawing/2014/main" id="{F9BBEBAD-5699-472C-9FDB-6954EC9FAF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单击此处编辑节标题</a:t>
            </a:r>
          </a:p>
        </p:txBody>
      </p:sp>
    </p:spTree>
    <p:extLst>
      <p:ext uri="{BB962C8B-B14F-4D97-AF65-F5344CB8AC3E}">
        <p14:creationId xmlns:p14="http://schemas.microsoft.com/office/powerpoint/2010/main" val="15022717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9D453-C009-4D41-9BD3-6728C3C7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490DA5-D6F4-428D-A76D-1335FEE9B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D0F696-9E84-4D53-A48A-015BBDEEC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9212D1-9DE9-45A2-8AAD-B1493F8D0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5AEA95-97AC-4EAA-84CA-C73E257EB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B14C22-53C2-4773-AAB6-91D4138D9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2576-ED93-7D45-B6E8-AF6B45483B2B}" type="datetime1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91A33A-FD30-49D9-BD48-189B46CC1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Southeast University</a:t>
            </a:r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BC1793-3481-4B8D-8270-F09FF1DA8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E7C8-8C01-1C4D-8AA2-167546BA888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C47D057-3CEC-430A-97D6-4A45067E3FA0}"/>
              </a:ext>
            </a:extLst>
          </p:cNvPr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BB3F70E-1A2E-4552-902A-D846CBFFC315}"/>
              </a:ext>
            </a:extLst>
          </p:cNvPr>
          <p:cNvCxnSpPr>
            <a:cxnSpLocks/>
          </p:cNvCxnSpPr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11">
            <a:extLst>
              <a:ext uri="{FF2B5EF4-FFF2-40B4-BE49-F238E27FC236}">
                <a16:creationId xmlns:a16="http://schemas.microsoft.com/office/drawing/2014/main" id="{739CFFAC-C0EA-45A3-B673-0871798C56B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单击此处编辑节标题</a:t>
            </a:r>
          </a:p>
        </p:txBody>
      </p:sp>
    </p:spTree>
    <p:extLst>
      <p:ext uri="{BB962C8B-B14F-4D97-AF65-F5344CB8AC3E}">
        <p14:creationId xmlns:p14="http://schemas.microsoft.com/office/powerpoint/2010/main" val="33933730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3D4DC-BDE6-4417-A120-4D45343E2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945290-8FAC-4BC9-9C6A-9841B9A92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BD5E-5E2F-6C4B-B2AB-7741DD83DC81}" type="datetime1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A1B692-E9C8-4068-B184-344FB6C86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Southeast University</a:t>
            </a:r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A3B265-C9BA-46BC-AE7B-7F3A7CF6D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E7C8-8C01-1C4D-8AA2-167546BA888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CA1024-0B70-4882-9243-4FD024EA95FB}"/>
              </a:ext>
            </a:extLst>
          </p:cNvPr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224160A-A3FD-4A4C-BC9D-43F4DB3BFCAA}"/>
              </a:ext>
            </a:extLst>
          </p:cNvPr>
          <p:cNvCxnSpPr>
            <a:cxnSpLocks/>
          </p:cNvCxnSpPr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11">
            <a:extLst>
              <a:ext uri="{FF2B5EF4-FFF2-40B4-BE49-F238E27FC236}">
                <a16:creationId xmlns:a16="http://schemas.microsoft.com/office/drawing/2014/main" id="{D671E054-DE80-4CF6-9836-4D78364C2C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单击此处编辑节标题</a:t>
            </a:r>
          </a:p>
        </p:txBody>
      </p:sp>
    </p:spTree>
    <p:extLst>
      <p:ext uri="{BB962C8B-B14F-4D97-AF65-F5344CB8AC3E}">
        <p14:creationId xmlns:p14="http://schemas.microsoft.com/office/powerpoint/2010/main" val="3488635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264B3-E0C4-4F3D-8C00-4E059EF5F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A575D9-1967-4E4C-956D-AA0A6D66A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287"/>
            <a:ext cx="10515600" cy="4775675"/>
          </a:xfrm>
        </p:spPr>
        <p:txBody>
          <a:bodyPr>
            <a:normAutofit/>
          </a:bodyPr>
          <a:lstStyle>
            <a:lvl1pPr marL="228600" indent="-228600">
              <a:buFont typeface="Arial" panose="020B0604020202020204" pitchFamily="34" charset="0"/>
              <a:buChar char="•"/>
              <a:defRPr sz="2000"/>
            </a:lvl1pPr>
            <a:lvl2pPr marL="685800" indent="-228600">
              <a:buFont typeface="Segoe UI" panose="020B0502040204020203" pitchFamily="34" charset="0"/>
              <a:buChar char="◦"/>
              <a:defRPr sz="2000"/>
            </a:lvl2pPr>
            <a:lvl3pPr>
              <a:defRPr sz="1800"/>
            </a:lvl3pPr>
            <a:lvl4pPr marL="1600200" indent="-228600">
              <a:buFont typeface="Segoe UI" panose="020B0502040204020203" pitchFamily="34" charset="0"/>
              <a:buChar char="◦"/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F017DB-F3FC-4991-ACA1-8EB608C3B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7B764A1C-0765-9B44-9FF4-6D194B9F995D}" type="datetime1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527009-25D5-41F1-98E6-A5E878ACC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kumimoji="1" lang="en" altLang="zh-CN"/>
              <a:t>Southeast University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5545CE-5710-40F9-9CBB-295646A28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4CD5E7C8-8C01-1C4D-8AA2-167546BA888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4CA63C3-A8E1-4171-AA95-4266ED9455B6}"/>
              </a:ext>
            </a:extLst>
          </p:cNvPr>
          <p:cNvSpPr/>
          <p:nvPr/>
        </p:nvSpPr>
        <p:spPr>
          <a:xfrm>
            <a:off x="319269" y="-1946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B0636394-3973-4B83-B357-4BDA2DE3DC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9442" y="40847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单击此处编辑节标题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F8F8F69-A9D4-403D-91A7-E95C1C193919}"/>
              </a:ext>
            </a:extLst>
          </p:cNvPr>
          <p:cNvCxnSpPr>
            <a:cxnSpLocks/>
          </p:cNvCxnSpPr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BFA99FB-4E46-440B-8EA2-1BAEB062C6AA}"/>
              </a:ext>
            </a:extLst>
          </p:cNvPr>
          <p:cNvCxnSpPr>
            <a:cxnSpLocks/>
          </p:cNvCxnSpPr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36512DF-EB1D-4787-A6B6-94157279468B}"/>
              </a:ext>
            </a:extLst>
          </p:cNvPr>
          <p:cNvCxnSpPr>
            <a:cxnSpLocks/>
          </p:cNvCxnSpPr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49D102D8-8BD2-4B05-8C88-867EFA23BD46}"/>
              </a:ext>
            </a:extLst>
          </p:cNvPr>
          <p:cNvSpPr/>
          <p:nvPr/>
        </p:nvSpPr>
        <p:spPr>
          <a:xfrm>
            <a:off x="131617" y="-1946"/>
            <a:ext cx="187652" cy="324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4354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ABEB74-F38B-4063-97B7-8CC3326BA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F89126-4732-4DF0-B583-0DF7A85A8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EE0A77-17C8-484A-82D0-D664FF803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04BB37-0022-48B6-9F2A-869FEA151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14D51-ACF7-7E49-A4BA-4D3FD0F2E93D}" type="datetime1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9F7619-A8A7-4B00-8A5B-2127099F3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Southeast University</a:t>
            </a:r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56DE43-7B9E-4F60-92D7-4B81CF75E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E7C8-8C01-1C4D-8AA2-167546BA888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B1794B3-68A8-40E3-AB69-449D02212CF2}"/>
              </a:ext>
            </a:extLst>
          </p:cNvPr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11">
            <a:extLst>
              <a:ext uri="{FF2B5EF4-FFF2-40B4-BE49-F238E27FC236}">
                <a16:creationId xmlns:a16="http://schemas.microsoft.com/office/drawing/2014/main" id="{673A998D-4D66-4C6E-A155-BB85C5F3E0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单击此处编辑节标题</a:t>
            </a:r>
          </a:p>
        </p:txBody>
      </p:sp>
    </p:spTree>
    <p:extLst>
      <p:ext uri="{BB962C8B-B14F-4D97-AF65-F5344CB8AC3E}">
        <p14:creationId xmlns:p14="http://schemas.microsoft.com/office/powerpoint/2010/main" val="7419100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49169-B8E1-4F8E-8252-9CFEB6D5F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5885925-81A1-413A-B11C-3C82ADE540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21EFF5-EEE7-4071-86C4-BB8178795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A1E367-D242-4989-AAF6-6376B1A78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873A-D3E5-534C-8583-E3D8FDFE9E6B}" type="datetime1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73B6F2-24A6-4573-AEEE-93973937D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Southeast University</a:t>
            </a:r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9D453B-D15B-4503-BD97-CAA30BED0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E7C8-8C01-1C4D-8AA2-167546BA888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E793B94-CE78-4931-ACA2-7AB10F28EA03}"/>
              </a:ext>
            </a:extLst>
          </p:cNvPr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1">
            <a:extLst>
              <a:ext uri="{FF2B5EF4-FFF2-40B4-BE49-F238E27FC236}">
                <a16:creationId xmlns:a16="http://schemas.microsoft.com/office/drawing/2014/main" id="{8CFC6638-80C6-4EFE-999A-85D4D9F78A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单击此处编辑节标题</a:t>
            </a:r>
          </a:p>
        </p:txBody>
      </p:sp>
    </p:spTree>
    <p:extLst>
      <p:ext uri="{BB962C8B-B14F-4D97-AF65-F5344CB8AC3E}">
        <p14:creationId xmlns:p14="http://schemas.microsoft.com/office/powerpoint/2010/main" val="2390995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FF911-B696-4A5E-85A4-D7FF03E46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088" y="1709738"/>
            <a:ext cx="1040336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280190-D276-493A-AD5E-84EBF55C0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4088" y="4589463"/>
            <a:ext cx="10403361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6ECE06-86E0-4231-A6AD-AEDB57B72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0A4F-F4B8-7E41-AA49-B37674783A39}" type="datetime1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58E8D6-2CD7-489B-84DC-FAD2E4572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Southeast University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F4E80-8895-43CA-B2E0-C8A8343B2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E7C8-8C01-1C4D-8AA2-167546BA888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01083D8-5DB0-413B-99A6-2DFC473B2BAC}"/>
              </a:ext>
            </a:extLst>
          </p:cNvPr>
          <p:cNvSpPr/>
          <p:nvPr/>
        </p:nvSpPr>
        <p:spPr>
          <a:xfrm>
            <a:off x="655290" y="3715657"/>
            <a:ext cx="189260" cy="8468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EB8952B-FC03-4CB5-90EF-B0288EA6CA74}"/>
              </a:ext>
            </a:extLst>
          </p:cNvPr>
          <p:cNvSpPr/>
          <p:nvPr/>
        </p:nvSpPr>
        <p:spPr>
          <a:xfrm>
            <a:off x="0" y="3715657"/>
            <a:ext cx="655289" cy="8468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67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EC3DA-6791-4F2A-B4A6-E1D65FE7C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B46783-2145-41E3-9349-12D9F77AE3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95974"/>
            <a:ext cx="5181600" cy="47809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394BF6-C9DB-4EC1-AE04-23EBFD313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95972"/>
            <a:ext cx="5181600" cy="47809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4375AB-694D-4D06-85E3-EE1C4A35C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5B9A-31FF-F647-B7CD-06D01DD84878}" type="datetime1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3D7184-02E9-4411-BC3E-6A49B4632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Southeast University</a:t>
            </a:r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C708E2-65ED-4BF5-8A8A-526FB36D1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E7C8-8C01-1C4D-8AA2-167546BA888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605CFB4-1023-42EA-94F0-AE4A8DF7178C}"/>
              </a:ext>
            </a:extLst>
          </p:cNvPr>
          <p:cNvCxnSpPr>
            <a:cxnSpLocks/>
          </p:cNvCxnSpPr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5A9F537-74C2-495E-8567-C6EB1BF7B9D2}"/>
              </a:ext>
            </a:extLst>
          </p:cNvPr>
          <p:cNvCxnSpPr>
            <a:cxnSpLocks/>
          </p:cNvCxnSpPr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5B2F317-9FF0-44AD-BD75-3F14A979BB9A}"/>
              </a:ext>
            </a:extLst>
          </p:cNvPr>
          <p:cNvCxnSpPr>
            <a:cxnSpLocks/>
          </p:cNvCxnSpPr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479051D6-D613-4435-A33A-5A6BDC1F1725}"/>
              </a:ext>
            </a:extLst>
          </p:cNvPr>
          <p:cNvSpPr/>
          <p:nvPr/>
        </p:nvSpPr>
        <p:spPr>
          <a:xfrm>
            <a:off x="319269" y="-1946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占位符 11">
            <a:extLst>
              <a:ext uri="{FF2B5EF4-FFF2-40B4-BE49-F238E27FC236}">
                <a16:creationId xmlns:a16="http://schemas.microsoft.com/office/drawing/2014/main" id="{60E02EA5-EC43-4945-BBF0-211E3DCE78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9442" y="40847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单击此处编辑节标题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E9DF636-329B-4BB7-ABC4-4FC0629FFEED}"/>
              </a:ext>
            </a:extLst>
          </p:cNvPr>
          <p:cNvSpPr/>
          <p:nvPr/>
        </p:nvSpPr>
        <p:spPr>
          <a:xfrm>
            <a:off x="131617" y="-1946"/>
            <a:ext cx="187652" cy="324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143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9D453-C009-4D41-9BD3-6728C3C7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69177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490DA5-D6F4-428D-A76D-1335FEE9B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06720"/>
            <a:ext cx="5157787" cy="5906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D0F696-9E84-4D53-A48A-015BBDEEC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67247"/>
            <a:ext cx="5157787" cy="40224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9212D1-9DE9-45A2-8AAD-B1493F8D0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06720"/>
            <a:ext cx="5183188" cy="5906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5AEA95-97AC-4EAA-84CA-C73E257EB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67247"/>
            <a:ext cx="5183188" cy="40224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B14C22-53C2-4773-AAB6-91D4138D9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F1FD7-F7A4-8D4B-92E6-C6AA4025DBBA}" type="datetime1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91A33A-FD30-49D9-BD48-189B46CC1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Southeast University</a:t>
            </a:r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BC1793-3481-4B8D-8270-F09FF1DA8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E7C8-8C01-1C4D-8AA2-167546BA888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BB3F70E-1A2E-4552-902A-D846CBFFC315}"/>
              </a:ext>
            </a:extLst>
          </p:cNvPr>
          <p:cNvCxnSpPr>
            <a:cxnSpLocks/>
          </p:cNvCxnSpPr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C9D4046-1B3F-4103-B4D6-BA850983C81F}"/>
              </a:ext>
            </a:extLst>
          </p:cNvPr>
          <p:cNvCxnSpPr>
            <a:cxnSpLocks/>
          </p:cNvCxnSpPr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E115BBB-35F3-40C0-A508-F535999A9792}"/>
              </a:ext>
            </a:extLst>
          </p:cNvPr>
          <p:cNvCxnSpPr>
            <a:cxnSpLocks/>
          </p:cNvCxnSpPr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1DEE5942-4374-4AA1-9C15-4D515FE01AB6}"/>
              </a:ext>
            </a:extLst>
          </p:cNvPr>
          <p:cNvSpPr/>
          <p:nvPr/>
        </p:nvSpPr>
        <p:spPr>
          <a:xfrm>
            <a:off x="319269" y="-1946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占位符 11">
            <a:extLst>
              <a:ext uri="{FF2B5EF4-FFF2-40B4-BE49-F238E27FC236}">
                <a16:creationId xmlns:a16="http://schemas.microsoft.com/office/drawing/2014/main" id="{3AAF9462-D90D-4745-A4D7-F77EFA9D4B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9442" y="40847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单击此处编辑节标题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B9B5F64-8368-49A8-A447-B1D23D9751D2}"/>
              </a:ext>
            </a:extLst>
          </p:cNvPr>
          <p:cNvSpPr/>
          <p:nvPr/>
        </p:nvSpPr>
        <p:spPr>
          <a:xfrm>
            <a:off x="131617" y="-1946"/>
            <a:ext cx="187652" cy="324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277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3D4DC-BDE6-4417-A120-4D45343E2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945290-8FAC-4BC9-9C6A-9841B9A92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E19E-3887-CF4E-A9B9-C8E3F6C3F6F3}" type="datetime1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A1B692-E9C8-4068-B184-344FB6C86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Southeast University</a:t>
            </a:r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A3B265-C9BA-46BC-AE7B-7F3A7CF6D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E7C8-8C01-1C4D-8AA2-167546BA888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224160A-A3FD-4A4C-BC9D-43F4DB3BFCAA}"/>
              </a:ext>
            </a:extLst>
          </p:cNvPr>
          <p:cNvCxnSpPr>
            <a:cxnSpLocks/>
          </p:cNvCxnSpPr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19223B8-E68E-4201-B64D-85F64BDEC77D}"/>
              </a:ext>
            </a:extLst>
          </p:cNvPr>
          <p:cNvCxnSpPr>
            <a:cxnSpLocks/>
          </p:cNvCxnSpPr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C35795D-8329-4E34-BAA6-1C24307278F1}"/>
              </a:ext>
            </a:extLst>
          </p:cNvPr>
          <p:cNvCxnSpPr>
            <a:cxnSpLocks/>
          </p:cNvCxnSpPr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7EAD324C-5EFF-4A41-B28A-7FC5336DAAB2}"/>
              </a:ext>
            </a:extLst>
          </p:cNvPr>
          <p:cNvSpPr/>
          <p:nvPr/>
        </p:nvSpPr>
        <p:spPr>
          <a:xfrm>
            <a:off x="319269" y="-1946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占位符 11">
            <a:extLst>
              <a:ext uri="{FF2B5EF4-FFF2-40B4-BE49-F238E27FC236}">
                <a16:creationId xmlns:a16="http://schemas.microsoft.com/office/drawing/2014/main" id="{9EFA5081-4737-4AE9-A161-FC86C85CD6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9442" y="40847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单击此处编辑节标题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4EA23B9-0093-49DB-9884-A68151B2CED9}"/>
              </a:ext>
            </a:extLst>
          </p:cNvPr>
          <p:cNvSpPr/>
          <p:nvPr/>
        </p:nvSpPr>
        <p:spPr>
          <a:xfrm>
            <a:off x="131617" y="-1946"/>
            <a:ext cx="187652" cy="324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01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FA99A8-38C5-485C-9A94-3EF15C27B7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905" y="6581920"/>
            <a:ext cx="2743200" cy="276951"/>
          </a:xfrm>
        </p:spPr>
        <p:txBody>
          <a:bodyPr/>
          <a:lstStyle/>
          <a:p>
            <a:fld id="{B6619460-B122-6D49-8F9A-7B2F94D50C92}" type="datetime1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CAE635-AAC7-4AB9-9278-D62783755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83957"/>
            <a:ext cx="4114800" cy="282019"/>
          </a:xfrm>
        </p:spPr>
        <p:txBody>
          <a:bodyPr/>
          <a:lstStyle/>
          <a:p>
            <a:r>
              <a:rPr kumimoji="1" lang="en" altLang="zh-CN"/>
              <a:t>Southeast University</a:t>
            </a:r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8ED43A-E2CA-45B2-A5B8-46EF7E6A3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085" y="6581920"/>
            <a:ext cx="611010" cy="284723"/>
          </a:xfrm>
        </p:spPr>
        <p:txBody>
          <a:bodyPr/>
          <a:lstStyle/>
          <a:p>
            <a:fld id="{4CD5E7C8-8C01-1C4D-8AA2-167546BA88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3469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ABEB74-F38B-4063-97B7-8CC3326BA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F89126-4732-4DF0-B583-0DF7A85A8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EE0A77-17C8-484A-82D0-D664FF803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04BB37-0022-48B6-9F2A-869FEA151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6A3B-3ACF-4E43-B01E-E0F7E0973AF7}" type="datetime1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9F7619-A8A7-4B00-8A5B-2127099F3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Southeast University</a:t>
            </a:r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56DE43-7B9E-4F60-92D7-4B81CF75E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E7C8-8C01-1C4D-8AA2-167546BA888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9C6C938-B0F2-49CA-9897-C49A561A2C5D}"/>
              </a:ext>
            </a:extLst>
          </p:cNvPr>
          <p:cNvSpPr/>
          <p:nvPr/>
        </p:nvSpPr>
        <p:spPr>
          <a:xfrm>
            <a:off x="319269" y="-1946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占位符 11">
            <a:extLst>
              <a:ext uri="{FF2B5EF4-FFF2-40B4-BE49-F238E27FC236}">
                <a16:creationId xmlns:a16="http://schemas.microsoft.com/office/drawing/2014/main" id="{F12BA802-8D6D-4C9D-A1FC-5168DBA4B2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9442" y="40847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单击此处编辑节标题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C534E45-EB8A-4781-90B6-47B056F12E43}"/>
              </a:ext>
            </a:extLst>
          </p:cNvPr>
          <p:cNvSpPr/>
          <p:nvPr/>
        </p:nvSpPr>
        <p:spPr>
          <a:xfrm>
            <a:off x="131617" y="-1946"/>
            <a:ext cx="187652" cy="324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52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49169-B8E1-4F8E-8252-9CFEB6D5F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5885925-81A1-413A-B11C-3C82ADE540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21EFF5-EEE7-4071-86C4-BB8178795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A1E367-D242-4989-AAF6-6376B1A78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6A26-BEAE-C944-89ED-E9EFDFEF3C20}" type="datetime1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73B6F2-24A6-4573-AEEE-93973937D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Southeast University</a:t>
            </a:r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9D453B-D15B-4503-BD97-CAA30BED0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E7C8-8C01-1C4D-8AA2-167546BA888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9BEDEAC-F9FC-40A3-ACA1-B567871985F2}"/>
              </a:ext>
            </a:extLst>
          </p:cNvPr>
          <p:cNvSpPr/>
          <p:nvPr/>
        </p:nvSpPr>
        <p:spPr>
          <a:xfrm>
            <a:off x="319269" y="-1946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占位符 11">
            <a:extLst>
              <a:ext uri="{FF2B5EF4-FFF2-40B4-BE49-F238E27FC236}">
                <a16:creationId xmlns:a16="http://schemas.microsoft.com/office/drawing/2014/main" id="{10C8A557-65BE-46EC-AAE7-62A198A4E5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9442" y="40847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单击此处编辑节标题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02DB52E-9E80-4DB4-BA8C-62B9D5B47ADB}"/>
              </a:ext>
            </a:extLst>
          </p:cNvPr>
          <p:cNvSpPr/>
          <p:nvPr/>
        </p:nvSpPr>
        <p:spPr>
          <a:xfrm>
            <a:off x="131617" y="-1946"/>
            <a:ext cx="187652" cy="324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72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F5B9AD89-821D-470B-872B-6369193FEC9E}"/>
              </a:ext>
            </a:extLst>
          </p:cNvPr>
          <p:cNvSpPr/>
          <p:nvPr/>
        </p:nvSpPr>
        <p:spPr>
          <a:xfrm>
            <a:off x="0" y="6564106"/>
            <a:ext cx="12192000" cy="31072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1A12A4-98BA-4D22-9E4A-CF0202582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75" y="472064"/>
            <a:ext cx="8644247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0B5A43-045A-44F5-ABF5-095222EF4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18161"/>
            <a:ext cx="10515600" cy="4858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F98C12-65E1-461F-8F3D-B44CB1F13A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905" y="6564106"/>
            <a:ext cx="2743200" cy="2769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863368E2-D08E-C547-8C7B-BFE1E9B63B2F}" type="datetime1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1FECC8-052C-4C2F-8C12-3E9402603C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66143"/>
            <a:ext cx="4114800" cy="282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kumimoji="1" lang="en" altLang="zh-CN"/>
              <a:t>Southeast University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8629D5-08A3-437C-92FC-A97CCA83C9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4085" y="6542426"/>
            <a:ext cx="611010" cy="306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CD5E7C8-8C01-1C4D-8AA2-167546BA88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4947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9342F-B9FB-0044-865C-C1F6F2C0A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092" y="1378964"/>
            <a:ext cx="11332086" cy="2052160"/>
          </a:xfrm>
        </p:spPr>
        <p:txBody>
          <a:bodyPr>
            <a:normAutofit/>
          </a:bodyPr>
          <a:lstStyle/>
          <a:p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01438A-EB8F-FB41-B08B-A6E00A3568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316288" algn="l"/>
            <a:r>
              <a:rPr kumimoji="1" lang="en-US" altLang="zh-CN" dirty="0"/>
              <a:t>09118120 </a:t>
            </a:r>
            <a:r>
              <a:rPr kumimoji="1" lang="en-US" altLang="zh-CN" dirty="0" err="1"/>
              <a:t>Haoqing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Xu</a:t>
            </a:r>
          </a:p>
          <a:p>
            <a:pPr marL="3316288" algn="l"/>
            <a:r>
              <a:rPr kumimoji="1" lang="en-US" altLang="zh-CN" dirty="0"/>
              <a:t>09118102 Yan</a:t>
            </a:r>
            <a:r>
              <a:rPr kumimoji="1" lang="zh-CN" altLang="en-US" dirty="0"/>
              <a:t> </a:t>
            </a:r>
            <a:r>
              <a:rPr kumimoji="1" lang="en-US" altLang="zh-CN" dirty="0"/>
              <a:t>Zhang</a:t>
            </a:r>
          </a:p>
          <a:p>
            <a:pPr marL="3316288" algn="l"/>
            <a:r>
              <a:rPr kumimoji="1" lang="en-US" altLang="zh-CN" dirty="0"/>
              <a:t>09118104 Xiao</a:t>
            </a:r>
            <a:r>
              <a:rPr kumimoji="1" lang="zh-CN" altLang="en-US" dirty="0"/>
              <a:t> </a:t>
            </a:r>
            <a:r>
              <a:rPr kumimoji="1" lang="en-US" altLang="zh-CN" dirty="0"/>
              <a:t>Tan</a:t>
            </a:r>
          </a:p>
          <a:p>
            <a:pPr marL="3316288" algn="l"/>
            <a:r>
              <a:rPr kumimoji="1" lang="en-US" altLang="zh-CN" dirty="0"/>
              <a:t>09118117 </a:t>
            </a:r>
            <a:r>
              <a:rPr kumimoji="1" lang="en-US" altLang="zh-CN" dirty="0" err="1"/>
              <a:t>Zhengxuan</a:t>
            </a:r>
            <a:r>
              <a:rPr kumimoji="1" lang="zh-CN" altLang="en-US" dirty="0"/>
              <a:t> </a:t>
            </a:r>
            <a:r>
              <a:rPr kumimoji="1" lang="en-US" altLang="zh-CN" dirty="0"/>
              <a:t>Lu</a:t>
            </a:r>
          </a:p>
          <a:p>
            <a:r>
              <a:rPr lang="en" altLang="zh-CN" dirty="0"/>
              <a:t>School of Artificial Intelligence</a:t>
            </a:r>
          </a:p>
          <a:p>
            <a:r>
              <a:rPr lang="en" altLang="zh-CN" dirty="0"/>
              <a:t>Southeast University </a:t>
            </a:r>
          </a:p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02877A-3EE3-DF4A-99DD-A8A78093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906C-E521-3C4F-B33F-0ACCA368F2FA}" type="datetime1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226218-A0B0-EF4A-8104-C5CE32437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Southeast University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F6AE65-C0DD-A947-ABAD-EAF8D5E23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E7C8-8C01-1C4D-8AA2-167546BA888D}" type="slidenum">
              <a:rPr kumimoji="1" lang="zh-CN" altLang="en-US" smtClean="0"/>
              <a:t>1</a:t>
            </a:fld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7115F27-FC9B-4794-9DDC-0A7267D6C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914" y="1112034"/>
            <a:ext cx="6970440" cy="281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77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E476D-1F82-3F4F-965F-6E7B26F81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75" y="472064"/>
            <a:ext cx="11493124" cy="549275"/>
          </a:xfrm>
        </p:spPr>
        <p:txBody>
          <a:bodyPr>
            <a:normAutofit/>
          </a:bodyPr>
          <a:lstStyle/>
          <a:p>
            <a:r>
              <a:rPr lang="en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2:</a:t>
            </a:r>
            <a:r>
              <a:rPr lang="zh-CN" altLang="en-US" dirty="0"/>
              <a:t> </a:t>
            </a:r>
            <a:r>
              <a:rPr lang="en" altLang="zh-CN" dirty="0"/>
              <a:t>Emotion-Cause Pairing and Filtering 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9E3280-EC4A-C445-9F9A-398CD1D84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4A1C-0765-9B44-9FF4-6D194B9F995D}" type="datetime1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675621-9251-8349-95DD-920AC7573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Southeast University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FE978A-7C9E-0244-9560-25BF8A819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E7C8-8C01-1C4D-8AA2-167546BA888D}" type="slidenum">
              <a:rPr kumimoji="1" lang="zh-CN" altLang="en-US" smtClean="0"/>
              <a:t>10</a:t>
            </a:fld>
            <a:endParaRPr kumimoji="1"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E0CE2127-D30E-DE4D-831F-EF7ECCF81F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" altLang="zh-CN" dirty="0"/>
              <a:t>Original </a:t>
            </a:r>
            <a:r>
              <a:rPr kumimoji="1" lang="en-US" altLang="zh-CN" dirty="0"/>
              <a:t>Two-step Framework for ECPE 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0510DD-30AC-5042-93A3-96B3D3BCBC1B}"/>
              </a:ext>
            </a:extLst>
          </p:cNvPr>
          <p:cNvSpPr txBox="1"/>
          <p:nvPr/>
        </p:nvSpPr>
        <p:spPr>
          <a:xfrm>
            <a:off x="846444" y="2264012"/>
            <a:ext cx="730695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zh-CN" sz="2000" dirty="0"/>
              <a:t>Obtain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set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all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possible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pairs:</a:t>
            </a:r>
          </a:p>
          <a:p>
            <a:pPr marL="342900" indent="-342900">
              <a:buFont typeface="+mj-lt"/>
              <a:buAutoNum type="arabicPeriod"/>
            </a:pPr>
            <a:endParaRPr kumimoji="1" lang="en-US" altLang="zh-CN" sz="2000" dirty="0"/>
          </a:p>
          <a:p>
            <a:pPr marL="342900" indent="-342900">
              <a:buFont typeface="+mj-lt"/>
              <a:buAutoNum type="arabicPeriod"/>
            </a:pPr>
            <a:endParaRPr kumimoji="1" lang="en-US" altLang="zh-CN" sz="2000" dirty="0"/>
          </a:p>
          <a:p>
            <a:pPr marL="342900" indent="-342900">
              <a:buFont typeface="+mj-lt"/>
              <a:buAutoNum type="arabicPeriod"/>
            </a:pPr>
            <a:endParaRPr kumimoji="1"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sz="2000" dirty="0"/>
              <a:t>Represent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each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pair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feature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vector:</a:t>
            </a:r>
          </a:p>
          <a:p>
            <a:pPr marL="342900" indent="-342900">
              <a:buFont typeface="+mj-lt"/>
              <a:buAutoNum type="arabicPeriod"/>
            </a:pPr>
            <a:endParaRPr kumimoji="1" lang="en-US" altLang="zh-CN" sz="2000" dirty="0"/>
          </a:p>
          <a:p>
            <a:pPr marL="342900" indent="-342900">
              <a:buFont typeface="+mj-lt"/>
              <a:buAutoNum type="arabicPeriod"/>
            </a:pPr>
            <a:endParaRPr kumimoji="1" lang="en-US" altLang="zh-CN" sz="2000" dirty="0"/>
          </a:p>
          <a:p>
            <a:pPr marL="342900" indent="-342900">
              <a:buFont typeface="+mj-lt"/>
              <a:buAutoNum type="arabicPeriod"/>
            </a:pPr>
            <a:endParaRPr kumimoji="1"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sz="2000" dirty="0"/>
              <a:t>Train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</a:t>
            </a:r>
            <a:r>
              <a:rPr kumimoji="1" lang="zh-CN" altLang="en-US" sz="2000" dirty="0"/>
              <a:t> </a:t>
            </a:r>
            <a:r>
              <a:rPr kumimoji="1" lang="en-US" altLang="zh-CN" sz="2000" b="1" dirty="0">
                <a:solidFill>
                  <a:schemeClr val="accent1"/>
                </a:solidFill>
              </a:rPr>
              <a:t>logistic</a:t>
            </a:r>
            <a:r>
              <a:rPr kumimoji="1" lang="zh-CN" altLang="en-US" sz="2000" b="1" dirty="0">
                <a:solidFill>
                  <a:schemeClr val="accent1"/>
                </a:solidFill>
              </a:rPr>
              <a:t> </a:t>
            </a:r>
            <a:r>
              <a:rPr kumimoji="1" lang="en-US" altLang="zh-CN" sz="2000" b="1" dirty="0">
                <a:solidFill>
                  <a:schemeClr val="accent1"/>
                </a:solidFill>
              </a:rPr>
              <a:t>regression</a:t>
            </a:r>
            <a:r>
              <a:rPr kumimoji="1" lang="zh-CN" altLang="en-US" sz="2000" b="1" dirty="0">
                <a:solidFill>
                  <a:schemeClr val="accent1"/>
                </a:solidFill>
              </a:rPr>
              <a:t> </a:t>
            </a:r>
            <a:r>
              <a:rPr kumimoji="1" lang="en-US" altLang="zh-CN" sz="2000" b="1" dirty="0">
                <a:solidFill>
                  <a:schemeClr val="accent1"/>
                </a:solidFill>
              </a:rPr>
              <a:t>model</a:t>
            </a:r>
            <a:r>
              <a:rPr kumimoji="1" lang="zh-CN" altLang="en-US" sz="2000" b="1" dirty="0">
                <a:solidFill>
                  <a:schemeClr val="accent1"/>
                </a:solidFill>
              </a:rPr>
              <a:t> </a:t>
            </a:r>
            <a:r>
              <a:rPr kumimoji="1" lang="en-US" altLang="zh-CN" sz="2000" dirty="0"/>
              <a:t>for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each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pair</a:t>
            </a:r>
          </a:p>
          <a:p>
            <a:pPr marL="342900" indent="-342900">
              <a:buFont typeface="+mj-lt"/>
              <a:buAutoNum type="arabicPeriod"/>
            </a:pPr>
            <a:endParaRPr kumimoji="1" lang="en-US" altLang="zh-CN" sz="2000" dirty="0"/>
          </a:p>
          <a:p>
            <a:pPr marL="342900" indent="-342900">
              <a:buFont typeface="+mj-lt"/>
              <a:buAutoNum type="arabicPeriod"/>
            </a:pPr>
            <a:endParaRPr kumimoji="1" lang="en-US" altLang="zh-CN" sz="2000" dirty="0"/>
          </a:p>
          <a:p>
            <a:pPr marL="342900" indent="-342900">
              <a:buFont typeface="+mj-lt"/>
              <a:buAutoNum type="arabicPeriod"/>
            </a:pPr>
            <a:endParaRPr kumimoji="1" lang="en-US" altLang="zh-CN" sz="2000" dirty="0"/>
          </a:p>
          <a:p>
            <a:pPr marL="342900" indent="-342900">
              <a:buFont typeface="+mj-lt"/>
              <a:buAutoNum type="arabicPeriod"/>
            </a:pPr>
            <a:endParaRPr kumimoji="1" lang="en-US" altLang="zh-CN" sz="2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35764B2-0738-8140-BFA9-8DF74D9DAA08}"/>
              </a:ext>
            </a:extLst>
          </p:cNvPr>
          <p:cNvSpPr txBox="1"/>
          <p:nvPr/>
        </p:nvSpPr>
        <p:spPr>
          <a:xfrm>
            <a:off x="774563" y="1546378"/>
            <a:ext cx="100620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accent1"/>
                </a:solidFill>
              </a:rPr>
              <a:t>Goal:</a:t>
            </a:r>
            <a:r>
              <a:rPr lang="zh-CN" altLang="en-US" sz="2000" b="1" dirty="0">
                <a:solidFill>
                  <a:schemeClr val="accent1"/>
                </a:solidFill>
              </a:rPr>
              <a:t> </a:t>
            </a:r>
            <a:r>
              <a:rPr lang="en-US" altLang="zh-CN" sz="2000" dirty="0"/>
              <a:t>To </a:t>
            </a:r>
            <a:r>
              <a:rPr lang="en" altLang="zh-CN" sz="2000" dirty="0"/>
              <a:t>pair </a:t>
            </a:r>
            <a:r>
              <a:rPr lang="en-US" altLang="zh-CN" sz="2000" dirty="0"/>
              <a:t>emotions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causes and</a:t>
            </a:r>
            <a:r>
              <a:rPr lang="zh-CN" altLang="en-US" sz="2000" dirty="0"/>
              <a:t> </a:t>
            </a:r>
            <a:r>
              <a:rPr lang="en" altLang="zh-CN" sz="2000" dirty="0"/>
              <a:t>construct a set of emotion</a:t>
            </a:r>
            <a:r>
              <a:rPr lang="en-US" altLang="zh-CN" sz="2000" dirty="0"/>
              <a:t>-cause</a:t>
            </a:r>
            <a:r>
              <a:rPr lang="zh-CN" altLang="en-US" sz="2000" dirty="0"/>
              <a:t> </a:t>
            </a:r>
            <a:r>
              <a:rPr lang="en-US" altLang="zh-CN" sz="2000" dirty="0"/>
              <a:t>pairs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causal</a:t>
            </a:r>
            <a:r>
              <a:rPr lang="zh-CN" altLang="en-US" sz="2000" dirty="0"/>
              <a:t> </a:t>
            </a:r>
            <a:r>
              <a:rPr lang="en-US" altLang="zh-CN" sz="2000" dirty="0"/>
              <a:t>relationship.</a:t>
            </a:r>
            <a:endParaRPr lang="en" altLang="zh-CN" sz="20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F63C270-66D8-914F-8FEA-AE847E1E4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740" y="2611635"/>
            <a:ext cx="2719488" cy="48968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86E00B6-01DA-B54A-A535-4184D0EE6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697" y="3838863"/>
            <a:ext cx="2249573" cy="46721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6C8022D-02A6-C64B-A821-A47E91F339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088" y="4804769"/>
            <a:ext cx="588781" cy="26956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6B41E22-1953-5B41-851A-D76A3DB033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3562" y="5232171"/>
            <a:ext cx="2164143" cy="400481"/>
          </a:xfrm>
          <a:prstGeom prst="rect">
            <a:avLst/>
          </a:prstGeom>
        </p:spPr>
      </p:pic>
      <p:sp>
        <p:nvSpPr>
          <p:cNvPr id="3" name="箭头: 右 2">
            <a:extLst>
              <a:ext uri="{FF2B5EF4-FFF2-40B4-BE49-F238E27FC236}">
                <a16:creationId xmlns:a16="http://schemas.microsoft.com/office/drawing/2014/main" id="{06B02FBA-B65B-40F0-A6FA-0E4FC63A58CB}"/>
              </a:ext>
            </a:extLst>
          </p:cNvPr>
          <p:cNvSpPr/>
          <p:nvPr/>
        </p:nvSpPr>
        <p:spPr>
          <a:xfrm rot="12916066">
            <a:off x="3862389" y="4240112"/>
            <a:ext cx="648749" cy="214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1E98C7C-8D40-4E1A-9A5A-1CA4AAAEE2DF}"/>
              </a:ext>
            </a:extLst>
          </p:cNvPr>
          <p:cNvSpPr txBox="1"/>
          <p:nvPr/>
        </p:nvSpPr>
        <p:spPr>
          <a:xfrm>
            <a:off x="4499921" y="4347192"/>
            <a:ext cx="4009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Embeds the distance between clauses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737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E476D-1F82-3F4F-965F-6E7B26F8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Drawback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9E3280-EC4A-C445-9F9A-398CD1D84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4A1C-0765-9B44-9FF4-6D194B9F995D}" type="datetime1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675621-9251-8349-95DD-920AC7573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Southeast University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FE978A-7C9E-0244-9560-25BF8A819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E7C8-8C01-1C4D-8AA2-167546BA888D}" type="slidenum">
              <a:rPr kumimoji="1" lang="zh-CN" altLang="en-US" smtClean="0"/>
              <a:t>11</a:t>
            </a:fld>
            <a:endParaRPr kumimoji="1"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E0CE2127-D30E-DE4D-831F-EF7ECCF81F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" altLang="zh-CN" dirty="0"/>
              <a:t>Original </a:t>
            </a:r>
            <a:r>
              <a:rPr kumimoji="1" lang="en-US" altLang="zh-CN" dirty="0"/>
              <a:t>Two-step Framework for ECPE 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4E506C2-379E-9F45-9DF7-EC10C56778B9}"/>
              </a:ext>
            </a:extLst>
          </p:cNvPr>
          <p:cNvSpPr txBox="1"/>
          <p:nvPr/>
        </p:nvSpPr>
        <p:spPr>
          <a:xfrm>
            <a:off x="789736" y="3421533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Document</a:t>
            </a:r>
            <a:r>
              <a:rPr kumimoji="1" lang="zh-CN" altLang="en-US" dirty="0"/>
              <a:t> </a:t>
            </a:r>
          </a:p>
        </p:txBody>
      </p:sp>
      <p:pic>
        <p:nvPicPr>
          <p:cNvPr id="10" name="图形 9" descr="文档">
            <a:extLst>
              <a:ext uri="{FF2B5EF4-FFF2-40B4-BE49-F238E27FC236}">
                <a16:creationId xmlns:a16="http://schemas.microsoft.com/office/drawing/2014/main" id="{0EE571C8-5484-1940-8AC6-FA6996638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6996" y="2557732"/>
            <a:ext cx="914400" cy="9144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E8073E4-3E3F-004D-AFE2-09DE4B51DE73}"/>
              </a:ext>
            </a:extLst>
          </p:cNvPr>
          <p:cNvSpPr txBox="1"/>
          <p:nvPr/>
        </p:nvSpPr>
        <p:spPr>
          <a:xfrm>
            <a:off x="3284304" y="3421533"/>
            <a:ext cx="2367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altLang="zh-CN" dirty="0"/>
              <a:t>Individual Emotion </a:t>
            </a:r>
          </a:p>
          <a:p>
            <a:pPr algn="ctr"/>
            <a:r>
              <a:rPr lang="en" altLang="zh-CN" dirty="0"/>
              <a:t>and Cause Extraction </a:t>
            </a:r>
          </a:p>
        </p:txBody>
      </p:sp>
      <p:sp>
        <p:nvSpPr>
          <p:cNvPr id="17" name="右箭头 16">
            <a:extLst>
              <a:ext uri="{FF2B5EF4-FFF2-40B4-BE49-F238E27FC236}">
                <a16:creationId xmlns:a16="http://schemas.microsoft.com/office/drawing/2014/main" id="{1FDEF439-4AC8-9D4F-BF77-5A0BD84EC0A4}"/>
              </a:ext>
            </a:extLst>
          </p:cNvPr>
          <p:cNvSpPr/>
          <p:nvPr/>
        </p:nvSpPr>
        <p:spPr>
          <a:xfrm>
            <a:off x="2200305" y="2785662"/>
            <a:ext cx="653586" cy="635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右箭头 17">
            <a:extLst>
              <a:ext uri="{FF2B5EF4-FFF2-40B4-BE49-F238E27FC236}">
                <a16:creationId xmlns:a16="http://schemas.microsoft.com/office/drawing/2014/main" id="{B73E8508-E7FA-3B48-88DE-738F5ACC2A8D}"/>
              </a:ext>
            </a:extLst>
          </p:cNvPr>
          <p:cNvSpPr/>
          <p:nvPr/>
        </p:nvSpPr>
        <p:spPr>
          <a:xfrm>
            <a:off x="5803334" y="2785662"/>
            <a:ext cx="653586" cy="635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0" name="图形 19" descr="齿轮">
            <a:extLst>
              <a:ext uri="{FF2B5EF4-FFF2-40B4-BE49-F238E27FC236}">
                <a16:creationId xmlns:a16="http://schemas.microsoft.com/office/drawing/2014/main" id="{A220DA75-515F-CF41-B811-3A4E10C26F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37407" y="2423413"/>
            <a:ext cx="914400" cy="914400"/>
          </a:xfrm>
          <a:prstGeom prst="rect">
            <a:avLst/>
          </a:prstGeom>
        </p:spPr>
      </p:pic>
      <p:pic>
        <p:nvPicPr>
          <p:cNvPr id="22" name="图形 21" descr="单级齿轮">
            <a:extLst>
              <a:ext uri="{FF2B5EF4-FFF2-40B4-BE49-F238E27FC236}">
                <a16:creationId xmlns:a16="http://schemas.microsoft.com/office/drawing/2014/main" id="{550CEFBA-C85D-754B-8D45-351CD4113B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68523" y="2423413"/>
            <a:ext cx="914400" cy="91440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CF52D0F3-BBB9-064A-963E-638CF3428B56}"/>
              </a:ext>
            </a:extLst>
          </p:cNvPr>
          <p:cNvSpPr txBox="1"/>
          <p:nvPr/>
        </p:nvSpPr>
        <p:spPr>
          <a:xfrm>
            <a:off x="6772641" y="3390755"/>
            <a:ext cx="22480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zh-CN" sz="2000" b="0" dirty="0">
                <a:effectLst/>
                <a:latin typeface="NimbusRomNo9L"/>
              </a:rPr>
              <a:t>Emotion-Cause Pairing and Filtering </a:t>
            </a:r>
            <a:endParaRPr lang="en" altLang="zh-CN" sz="2000" dirty="0"/>
          </a:p>
        </p:txBody>
      </p:sp>
      <p:sp>
        <p:nvSpPr>
          <p:cNvPr id="26" name="右箭头 25">
            <a:extLst>
              <a:ext uri="{FF2B5EF4-FFF2-40B4-BE49-F238E27FC236}">
                <a16:creationId xmlns:a16="http://schemas.microsoft.com/office/drawing/2014/main" id="{E943C483-1EA3-BC4A-96BE-CD146F600AC3}"/>
              </a:ext>
            </a:extLst>
          </p:cNvPr>
          <p:cNvSpPr/>
          <p:nvPr/>
        </p:nvSpPr>
        <p:spPr>
          <a:xfrm>
            <a:off x="9287416" y="2785662"/>
            <a:ext cx="653586" cy="635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8" name="图形 27" descr="复选标记">
            <a:extLst>
              <a:ext uri="{FF2B5EF4-FFF2-40B4-BE49-F238E27FC236}">
                <a16:creationId xmlns:a16="http://schemas.microsoft.com/office/drawing/2014/main" id="{7358ECB5-E080-A546-A312-F1FBBB9210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35581" y="2557732"/>
            <a:ext cx="914400" cy="914400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0B080791-C80B-494A-9739-3DEB006F7656}"/>
              </a:ext>
            </a:extLst>
          </p:cNvPr>
          <p:cNvSpPr txBox="1"/>
          <p:nvPr/>
        </p:nvSpPr>
        <p:spPr>
          <a:xfrm>
            <a:off x="9925396" y="3421533"/>
            <a:ext cx="1734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altLang="zh-CN" dirty="0"/>
              <a:t>Emotion-Cause</a:t>
            </a:r>
          </a:p>
          <a:p>
            <a:pPr algn="ctr"/>
            <a:r>
              <a:rPr lang="en" altLang="zh-CN" dirty="0"/>
              <a:t>Pair Extraction</a:t>
            </a:r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3EE58FEA-CEF9-284A-9E51-235A28B71E5A}"/>
              </a:ext>
            </a:extLst>
          </p:cNvPr>
          <p:cNvSpPr/>
          <p:nvPr/>
        </p:nvSpPr>
        <p:spPr>
          <a:xfrm>
            <a:off x="3078594" y="1872623"/>
            <a:ext cx="6003112" cy="2656936"/>
          </a:xfrm>
          <a:prstGeom prst="round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左大括号 30">
            <a:extLst>
              <a:ext uri="{FF2B5EF4-FFF2-40B4-BE49-F238E27FC236}">
                <a16:creationId xmlns:a16="http://schemas.microsoft.com/office/drawing/2014/main" id="{705F2715-F556-DD4E-9D40-5DE86ADA3534}"/>
              </a:ext>
            </a:extLst>
          </p:cNvPr>
          <p:cNvSpPr/>
          <p:nvPr/>
        </p:nvSpPr>
        <p:spPr>
          <a:xfrm rot="16200000">
            <a:off x="5806962" y="530600"/>
            <a:ext cx="646330" cy="86442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C90A6A7-AF2D-344D-884F-422D66A481DB}"/>
              </a:ext>
            </a:extLst>
          </p:cNvPr>
          <p:cNvSpPr txBox="1"/>
          <p:nvPr/>
        </p:nvSpPr>
        <p:spPr>
          <a:xfrm>
            <a:off x="4944247" y="5110853"/>
            <a:ext cx="2338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5">
                    <a:lumMod val="75000"/>
                  </a:schemeClr>
                </a:solidFill>
              </a:rPr>
              <a:t>Two</a:t>
            </a:r>
            <a:r>
              <a:rPr kumimoji="1" lang="zh-CN" altLang="en-US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kumimoji="1" lang="en-US" altLang="zh-CN" sz="2400" dirty="0">
                <a:solidFill>
                  <a:schemeClr val="accent5">
                    <a:lumMod val="75000"/>
                  </a:schemeClr>
                </a:solidFill>
              </a:rPr>
              <a:t>step</a:t>
            </a:r>
            <a:r>
              <a:rPr kumimoji="1" lang="zh-CN" altLang="en-US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kumimoji="1" lang="en-US" altLang="zh-CN" sz="2400" dirty="0">
                <a:solidFill>
                  <a:schemeClr val="accent5">
                    <a:lumMod val="75000"/>
                  </a:schemeClr>
                </a:solidFill>
              </a:rPr>
              <a:t>model</a:t>
            </a:r>
            <a:endParaRPr kumimoji="1" lang="zh-CN" alt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右箭头 32">
            <a:extLst>
              <a:ext uri="{FF2B5EF4-FFF2-40B4-BE49-F238E27FC236}">
                <a16:creationId xmlns:a16="http://schemas.microsoft.com/office/drawing/2014/main" id="{BB8ABE8C-85D2-1048-B4C5-8DBBD8E4CBB9}"/>
              </a:ext>
            </a:extLst>
          </p:cNvPr>
          <p:cNvSpPr/>
          <p:nvPr/>
        </p:nvSpPr>
        <p:spPr>
          <a:xfrm>
            <a:off x="2171643" y="1738568"/>
            <a:ext cx="8024779" cy="2925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3600" b="1" dirty="0"/>
              <a:t>End-to-end</a:t>
            </a:r>
            <a:r>
              <a:rPr kumimoji="1" lang="zh-CN" altLang="en-US" sz="3600" b="1" dirty="0"/>
              <a:t> </a:t>
            </a:r>
            <a:r>
              <a:rPr kumimoji="1" lang="en-US" altLang="zh-CN" sz="3600" b="1" dirty="0"/>
              <a:t>model</a:t>
            </a:r>
            <a:endParaRPr kumimoji="1"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82765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4C360B-3CF9-4A17-96B2-110344F34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76" y="437560"/>
            <a:ext cx="8177414" cy="54927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Emiece: An </a:t>
            </a:r>
            <a:r>
              <a:rPr lang="en-US" altLang="zh-CN" u="sng" dirty="0"/>
              <a:t>E</a:t>
            </a:r>
            <a:r>
              <a:rPr lang="en-US" altLang="zh-CN" dirty="0"/>
              <a:t>nd-to-end </a:t>
            </a:r>
            <a:r>
              <a:rPr lang="en-US" altLang="zh-CN" u="sng" dirty="0"/>
              <a:t>M</a:t>
            </a:r>
            <a:r>
              <a:rPr lang="en-US" altLang="zh-CN" dirty="0"/>
              <a:t>utually </a:t>
            </a:r>
            <a:r>
              <a:rPr lang="en-US" altLang="zh-CN" u="sng" dirty="0"/>
              <a:t>I</a:t>
            </a:r>
            <a:r>
              <a:rPr lang="en-US" altLang="zh-CN" dirty="0"/>
              <a:t>nteractive </a:t>
            </a:r>
            <a:r>
              <a:rPr lang="en-US" altLang="zh-CN" u="sng" dirty="0"/>
              <a:t>E</a:t>
            </a:r>
            <a:r>
              <a:rPr lang="en-US" altLang="zh-CN" dirty="0"/>
              <a:t>motion-</a:t>
            </a:r>
            <a:r>
              <a:rPr lang="en-US" altLang="zh-CN" u="sng" dirty="0"/>
              <a:t>C</a:t>
            </a:r>
            <a:r>
              <a:rPr lang="en-US" altLang="zh-CN" dirty="0"/>
              <a:t>ause Pair </a:t>
            </a:r>
            <a:r>
              <a:rPr lang="en-US" altLang="zh-CN" u="sng" dirty="0"/>
              <a:t>E</a:t>
            </a:r>
            <a:r>
              <a:rPr lang="en-US" altLang="zh-CN" dirty="0"/>
              <a:t>xtractor 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C3E72-A4D4-4471-BB75-A2140AEDF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4A1C-0765-9B44-9FF4-6D194B9F995D}" type="datetime1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A5EBA5-F1F8-4D82-A4B9-A8766FE62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Southeast University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61F623-6C48-4E72-B118-FE9D2B484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E7C8-8C01-1C4D-8AA2-167546BA888D}" type="slidenum">
              <a:rPr kumimoji="1" lang="zh-CN" altLang="en-US" smtClean="0"/>
              <a:t>12</a:t>
            </a:fld>
            <a:endParaRPr kumimoji="1"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1C3A1238-F1F2-4F31-9D1D-C52B301C36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9442" y="40847"/>
            <a:ext cx="6820264" cy="281927"/>
          </a:xfrm>
        </p:spPr>
        <p:txBody>
          <a:bodyPr/>
          <a:lstStyle/>
          <a:p>
            <a:r>
              <a:rPr lang="en-US" altLang="zh-CN" dirty="0"/>
              <a:t>Emiece: An End-to-end Mutually Interactive Emotion-Cause Pair Extractor </a:t>
            </a:r>
            <a:endParaRPr lang="zh-CN" altLang="en-US" dirty="0"/>
          </a:p>
        </p:txBody>
      </p:sp>
      <p:sp>
        <p:nvSpPr>
          <p:cNvPr id="127" name="内容占位符 126">
            <a:extLst>
              <a:ext uri="{FF2B5EF4-FFF2-40B4-BE49-F238E27FC236}">
                <a16:creationId xmlns:a16="http://schemas.microsoft.com/office/drawing/2014/main" id="{981F85BE-F2F0-4ACD-8D72-1CE212732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01287"/>
            <a:ext cx="6589143" cy="4775675"/>
          </a:xfrm>
        </p:spPr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</a:rPr>
              <a:t>Our improvement: </a:t>
            </a:r>
            <a:r>
              <a:rPr lang="en-US" altLang="zh-CN" dirty="0"/>
              <a:t>we propose an end-to-end framework called Emiece to deal with ECPE task</a:t>
            </a:r>
          </a:p>
          <a:p>
            <a:endParaRPr lang="en-US" altLang="zh-CN" dirty="0"/>
          </a:p>
          <a:p>
            <a:r>
              <a:rPr lang="en-US" altLang="zh-CN" dirty="0"/>
              <a:t>End-to-end emotion-cause pair extraction:</a:t>
            </a:r>
          </a:p>
          <a:p>
            <a:pPr lvl="1"/>
            <a:r>
              <a:rPr lang="en-US" altLang="zh-CN" dirty="0"/>
              <a:t>We use an FC layer (the </a:t>
            </a:r>
            <a:r>
              <a:rPr lang="en-US" altLang="zh-CN" dirty="0">
                <a:solidFill>
                  <a:schemeClr val="accent1"/>
                </a:solidFill>
              </a:rPr>
              <a:t>Pair Predictor</a:t>
            </a:r>
            <a:r>
              <a:rPr lang="en-US" altLang="zh-CN" dirty="0"/>
              <a:t>) for pair prediction and cross entropy for the loss</a:t>
            </a:r>
          </a:p>
          <a:p>
            <a:r>
              <a:rPr lang="en-US" altLang="zh-CN" dirty="0"/>
              <a:t>Mutual soft sharing between clause encoders:</a:t>
            </a:r>
          </a:p>
          <a:p>
            <a:pPr lvl="1"/>
            <a:r>
              <a:rPr lang="en-US" altLang="zh-CN" dirty="0"/>
              <a:t>We penalize the distance of </a:t>
            </a:r>
            <a:r>
              <a:rPr lang="en-US" altLang="zh-CN" dirty="0">
                <a:solidFill>
                  <a:schemeClr val="accent1"/>
                </a:solidFill>
              </a:rPr>
              <a:t>the parameters in encoders </a:t>
            </a:r>
            <a:r>
              <a:rPr lang="en-US" altLang="zh-CN" dirty="0"/>
              <a:t>to share the information</a:t>
            </a:r>
          </a:p>
          <a:p>
            <a:r>
              <a:rPr lang="en-US" altLang="zh-CN" dirty="0"/>
              <a:t>Emotion/Cause soft filtering:</a:t>
            </a:r>
          </a:p>
          <a:p>
            <a:pPr lvl="1"/>
            <a:r>
              <a:rPr lang="en-US" altLang="zh-CN" dirty="0"/>
              <a:t>We multiply the clause </a:t>
            </a:r>
            <a:r>
              <a:rPr lang="en-US" altLang="zh-CN" dirty="0">
                <a:solidFill>
                  <a:schemeClr val="accent1"/>
                </a:solidFill>
              </a:rPr>
              <a:t>embeddings</a:t>
            </a:r>
            <a:r>
              <a:rPr lang="en-US" altLang="zh-CN" dirty="0"/>
              <a:t> with their </a:t>
            </a:r>
            <a:r>
              <a:rPr lang="en-US" altLang="zh-CN" dirty="0">
                <a:solidFill>
                  <a:schemeClr val="accent1"/>
                </a:solidFill>
              </a:rPr>
              <a:t>possibility</a:t>
            </a:r>
            <a:r>
              <a:rPr lang="en-US" altLang="zh-CN" dirty="0"/>
              <a:t> to be an emotion/cause to help predict the causal pairs</a:t>
            </a:r>
            <a:endParaRPr lang="zh-CN" altLang="en-US" dirty="0"/>
          </a:p>
        </p:txBody>
      </p:sp>
      <p:pic>
        <p:nvPicPr>
          <p:cNvPr id="128" name="图片 127">
            <a:extLst>
              <a:ext uri="{FF2B5EF4-FFF2-40B4-BE49-F238E27FC236}">
                <a16:creationId xmlns:a16="http://schemas.microsoft.com/office/drawing/2014/main" id="{70FB6C80-0CC0-4977-B269-0F6AC4526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821" y="1153377"/>
            <a:ext cx="3997189" cy="545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44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4C360B-3CF9-4A17-96B2-110344F34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76" y="437560"/>
            <a:ext cx="8177414" cy="54927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Emiece: An </a:t>
            </a:r>
            <a:r>
              <a:rPr lang="en-US" altLang="zh-CN" u="sng" dirty="0"/>
              <a:t>E</a:t>
            </a:r>
            <a:r>
              <a:rPr lang="en-US" altLang="zh-CN" dirty="0"/>
              <a:t>nd-to-end </a:t>
            </a:r>
            <a:r>
              <a:rPr lang="en-US" altLang="zh-CN" u="sng" dirty="0"/>
              <a:t>M</a:t>
            </a:r>
            <a:r>
              <a:rPr lang="en-US" altLang="zh-CN" dirty="0"/>
              <a:t>utually </a:t>
            </a:r>
            <a:r>
              <a:rPr lang="en-US" altLang="zh-CN" u="sng" dirty="0"/>
              <a:t>I</a:t>
            </a:r>
            <a:r>
              <a:rPr lang="en-US" altLang="zh-CN" dirty="0"/>
              <a:t>nteractive </a:t>
            </a:r>
            <a:r>
              <a:rPr lang="en-US" altLang="zh-CN" u="sng" dirty="0"/>
              <a:t>E</a:t>
            </a:r>
            <a:r>
              <a:rPr lang="en-US" altLang="zh-CN" dirty="0"/>
              <a:t>motion-</a:t>
            </a:r>
            <a:r>
              <a:rPr lang="en-US" altLang="zh-CN" u="sng" dirty="0"/>
              <a:t>C</a:t>
            </a:r>
            <a:r>
              <a:rPr lang="en-US" altLang="zh-CN" dirty="0"/>
              <a:t>ause Pair </a:t>
            </a:r>
            <a:r>
              <a:rPr lang="en-US" altLang="zh-CN" u="sng" dirty="0"/>
              <a:t>E</a:t>
            </a:r>
            <a:r>
              <a:rPr lang="en-US" altLang="zh-CN" dirty="0"/>
              <a:t>xtractor 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C3E72-A4D4-4471-BB75-A2140AEDF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4A1C-0765-9B44-9FF4-6D194B9F995D}" type="datetime1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A5EBA5-F1F8-4D82-A4B9-A8766FE62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Southeast University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61F623-6C48-4E72-B118-FE9D2B484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E7C8-8C01-1C4D-8AA2-167546BA888D}" type="slidenum">
              <a:rPr kumimoji="1" lang="zh-CN" altLang="en-US" smtClean="0"/>
              <a:t>13</a:t>
            </a:fld>
            <a:endParaRPr kumimoji="1"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1C3A1238-F1F2-4F31-9D1D-C52B301C36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9442" y="40847"/>
            <a:ext cx="6820264" cy="281927"/>
          </a:xfrm>
        </p:spPr>
        <p:txBody>
          <a:bodyPr/>
          <a:lstStyle/>
          <a:p>
            <a:r>
              <a:rPr lang="en-US" altLang="zh-CN" dirty="0"/>
              <a:t>Emiece: An End-to-end Mutually Interactive Emotion-Cause Pair Extractor </a:t>
            </a:r>
            <a:endParaRPr lang="zh-CN" altLang="en-US" dirty="0"/>
          </a:p>
        </p:txBody>
      </p:sp>
      <p:sp>
        <p:nvSpPr>
          <p:cNvPr id="127" name="内容占位符 126">
            <a:extLst>
              <a:ext uri="{FF2B5EF4-FFF2-40B4-BE49-F238E27FC236}">
                <a16:creationId xmlns:a16="http://schemas.microsoft.com/office/drawing/2014/main" id="{981F85BE-F2F0-4ACD-8D72-1CE212732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01287"/>
            <a:ext cx="6589143" cy="4775675"/>
          </a:xfrm>
        </p:spPr>
        <p:txBody>
          <a:bodyPr/>
          <a:lstStyle/>
          <a:p>
            <a:r>
              <a:rPr lang="en-US" altLang="zh-CN" dirty="0"/>
              <a:t>Mutual soft sharing between clause encoders:</a:t>
            </a:r>
          </a:p>
          <a:p>
            <a:pPr lvl="1"/>
            <a:r>
              <a:rPr lang="en-US" altLang="zh-CN" dirty="0"/>
              <a:t>We penalize the distance of </a:t>
            </a:r>
            <a:r>
              <a:rPr lang="en-US" altLang="zh-CN" dirty="0">
                <a:solidFill>
                  <a:schemeClr val="accent1"/>
                </a:solidFill>
              </a:rPr>
              <a:t>the parameters in encoders </a:t>
            </a:r>
            <a:r>
              <a:rPr lang="en-US" altLang="zh-CN" dirty="0"/>
              <a:t>to share the information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Soft sharing loss:</a:t>
            </a: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/>
              <a:t>   : the set of shared parameter indices.</a:t>
            </a:r>
          </a:p>
          <a:p>
            <a:pPr lvl="1"/>
            <a:r>
              <a:rPr lang="en-US" altLang="zh-CN" dirty="0"/>
              <a:t>         : the parameters of emotion encoder and cause encoder, respectively.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ABEB859-396E-4AF7-9345-41162246D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721" y="2726285"/>
            <a:ext cx="5717875" cy="205297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4158DE1-3C63-4521-B244-C068257C61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8371" y="3429000"/>
            <a:ext cx="2499675" cy="67238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5F00B9B-3FDF-40E8-98C2-92ADFC44EB9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614229" y="4325668"/>
            <a:ext cx="190476" cy="17219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220621BD-B997-42A7-B360-ACB4455A52E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614229" y="4601544"/>
            <a:ext cx="598858" cy="23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263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4C360B-3CF9-4A17-96B2-110344F34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76" y="437560"/>
            <a:ext cx="8177414" cy="54927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Emiece: An </a:t>
            </a:r>
            <a:r>
              <a:rPr lang="en-US" altLang="zh-CN" u="sng" dirty="0"/>
              <a:t>E</a:t>
            </a:r>
            <a:r>
              <a:rPr lang="en-US" altLang="zh-CN" dirty="0"/>
              <a:t>nd-to-end </a:t>
            </a:r>
            <a:r>
              <a:rPr lang="en-US" altLang="zh-CN" u="sng" dirty="0"/>
              <a:t>M</a:t>
            </a:r>
            <a:r>
              <a:rPr lang="en-US" altLang="zh-CN" dirty="0"/>
              <a:t>utually </a:t>
            </a:r>
            <a:r>
              <a:rPr lang="en-US" altLang="zh-CN" u="sng" dirty="0"/>
              <a:t>I</a:t>
            </a:r>
            <a:r>
              <a:rPr lang="en-US" altLang="zh-CN" dirty="0"/>
              <a:t>nteractive </a:t>
            </a:r>
            <a:r>
              <a:rPr lang="en-US" altLang="zh-CN" u="sng" dirty="0"/>
              <a:t>E</a:t>
            </a:r>
            <a:r>
              <a:rPr lang="en-US" altLang="zh-CN" dirty="0"/>
              <a:t>motion-</a:t>
            </a:r>
            <a:r>
              <a:rPr lang="en-US" altLang="zh-CN" u="sng" dirty="0"/>
              <a:t>C</a:t>
            </a:r>
            <a:r>
              <a:rPr lang="en-US" altLang="zh-CN" dirty="0"/>
              <a:t>ause Pair </a:t>
            </a:r>
            <a:r>
              <a:rPr lang="en-US" altLang="zh-CN" u="sng" dirty="0"/>
              <a:t>E</a:t>
            </a:r>
            <a:r>
              <a:rPr lang="en-US" altLang="zh-CN" dirty="0"/>
              <a:t>xtractor 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C3E72-A4D4-4471-BB75-A2140AEDF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4A1C-0765-9B44-9FF4-6D194B9F995D}" type="datetime1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A5EBA5-F1F8-4D82-A4B9-A8766FE62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Southeast University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61F623-6C48-4E72-B118-FE9D2B484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E7C8-8C01-1C4D-8AA2-167546BA888D}" type="slidenum">
              <a:rPr kumimoji="1" lang="zh-CN" altLang="en-US" smtClean="0"/>
              <a:t>14</a:t>
            </a:fld>
            <a:endParaRPr kumimoji="1"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1C3A1238-F1F2-4F31-9D1D-C52B301C36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9442" y="40847"/>
            <a:ext cx="6820264" cy="281927"/>
          </a:xfrm>
        </p:spPr>
        <p:txBody>
          <a:bodyPr/>
          <a:lstStyle/>
          <a:p>
            <a:r>
              <a:rPr lang="en-US" altLang="zh-CN" dirty="0"/>
              <a:t>Emiece: An End-to-end Mutually Interactive Emotion-Cause Pair Extractor </a:t>
            </a:r>
            <a:endParaRPr lang="zh-CN" altLang="en-US" dirty="0"/>
          </a:p>
        </p:txBody>
      </p:sp>
      <p:sp>
        <p:nvSpPr>
          <p:cNvPr id="127" name="内容占位符 126">
            <a:extLst>
              <a:ext uri="{FF2B5EF4-FFF2-40B4-BE49-F238E27FC236}">
                <a16:creationId xmlns:a16="http://schemas.microsoft.com/office/drawing/2014/main" id="{981F85BE-F2F0-4ACD-8D72-1CE212732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01287"/>
            <a:ext cx="6589143" cy="4775675"/>
          </a:xfrm>
        </p:spPr>
        <p:txBody>
          <a:bodyPr/>
          <a:lstStyle/>
          <a:p>
            <a:r>
              <a:rPr lang="en-US" altLang="zh-CN" dirty="0"/>
              <a:t>Emotion/Cause soft filtering:</a:t>
            </a:r>
          </a:p>
          <a:p>
            <a:pPr lvl="1"/>
            <a:r>
              <a:rPr lang="en-US" altLang="zh-CN" dirty="0"/>
              <a:t>We multiply the clause </a:t>
            </a:r>
            <a:r>
              <a:rPr lang="en-US" altLang="zh-CN" dirty="0">
                <a:solidFill>
                  <a:schemeClr val="accent1"/>
                </a:solidFill>
              </a:rPr>
              <a:t>embeddings</a:t>
            </a:r>
            <a:r>
              <a:rPr lang="en-US" altLang="zh-CN" dirty="0"/>
              <a:t> with their </a:t>
            </a:r>
            <a:r>
              <a:rPr lang="en-US" altLang="zh-CN" dirty="0">
                <a:solidFill>
                  <a:schemeClr val="accent1"/>
                </a:solidFill>
              </a:rPr>
              <a:t>possibility</a:t>
            </a:r>
            <a:r>
              <a:rPr lang="en-US" altLang="zh-CN" dirty="0"/>
              <a:t> to be an emotion/cause to help predict the causal pairs</a:t>
            </a:r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Emotion/Cause-weighted clause representation: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         : the probability predicted by emotion/cause detector (to be an emotion/cause clause)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F309CC7-3089-415B-AD1F-339F44FD1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053" y="2737952"/>
            <a:ext cx="5612042" cy="160638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D161D41-BE80-44BB-B05D-9AD15E064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2172" y="3789124"/>
            <a:ext cx="1462957" cy="94167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EAD6877-B304-4E7F-BA0D-1A27C91A6A5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625600" y="4826000"/>
            <a:ext cx="566857" cy="24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012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4C360B-3CF9-4A17-96B2-110344F34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76" y="437560"/>
            <a:ext cx="8177414" cy="54927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Emiece: An </a:t>
            </a:r>
            <a:r>
              <a:rPr lang="en-US" altLang="zh-CN" u="sng" dirty="0"/>
              <a:t>E</a:t>
            </a:r>
            <a:r>
              <a:rPr lang="en-US" altLang="zh-CN" dirty="0"/>
              <a:t>nd-to-end </a:t>
            </a:r>
            <a:r>
              <a:rPr lang="en-US" altLang="zh-CN" u="sng" dirty="0"/>
              <a:t>M</a:t>
            </a:r>
            <a:r>
              <a:rPr lang="en-US" altLang="zh-CN" dirty="0"/>
              <a:t>utually </a:t>
            </a:r>
            <a:r>
              <a:rPr lang="en-US" altLang="zh-CN" u="sng" dirty="0"/>
              <a:t>I</a:t>
            </a:r>
            <a:r>
              <a:rPr lang="en-US" altLang="zh-CN" dirty="0"/>
              <a:t>nteractive </a:t>
            </a:r>
            <a:r>
              <a:rPr lang="en-US" altLang="zh-CN" u="sng" dirty="0"/>
              <a:t>E</a:t>
            </a:r>
            <a:r>
              <a:rPr lang="en-US" altLang="zh-CN" dirty="0"/>
              <a:t>motion-</a:t>
            </a:r>
            <a:r>
              <a:rPr lang="en-US" altLang="zh-CN" u="sng" dirty="0"/>
              <a:t>C</a:t>
            </a:r>
            <a:r>
              <a:rPr lang="en-US" altLang="zh-CN" dirty="0"/>
              <a:t>ause Pair </a:t>
            </a:r>
            <a:r>
              <a:rPr lang="en-US" altLang="zh-CN" u="sng" dirty="0"/>
              <a:t>E</a:t>
            </a:r>
            <a:r>
              <a:rPr lang="en-US" altLang="zh-CN" dirty="0"/>
              <a:t>xtractor 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C3E72-A4D4-4471-BB75-A2140AEDF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4A1C-0765-9B44-9FF4-6D194B9F995D}" type="datetime1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A5EBA5-F1F8-4D82-A4B9-A8766FE62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Southeast University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61F623-6C48-4E72-B118-FE9D2B484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E7C8-8C01-1C4D-8AA2-167546BA888D}" type="slidenum">
              <a:rPr kumimoji="1" lang="zh-CN" altLang="en-US" smtClean="0"/>
              <a:t>15</a:t>
            </a:fld>
            <a:endParaRPr kumimoji="1"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1C3A1238-F1F2-4F31-9D1D-C52B301C36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9442" y="40847"/>
            <a:ext cx="6820264" cy="281927"/>
          </a:xfrm>
        </p:spPr>
        <p:txBody>
          <a:bodyPr/>
          <a:lstStyle/>
          <a:p>
            <a:r>
              <a:rPr lang="en-US" altLang="zh-CN" dirty="0"/>
              <a:t>Emiece: An End-to-end Mutually Interactive Emotion-Cause Pair Extractor </a:t>
            </a:r>
            <a:endParaRPr lang="zh-CN" altLang="en-US" dirty="0"/>
          </a:p>
        </p:txBody>
      </p:sp>
      <p:sp>
        <p:nvSpPr>
          <p:cNvPr id="127" name="内容占位符 126">
            <a:extLst>
              <a:ext uri="{FF2B5EF4-FFF2-40B4-BE49-F238E27FC236}">
                <a16:creationId xmlns:a16="http://schemas.microsoft.com/office/drawing/2014/main" id="{981F85BE-F2F0-4ACD-8D72-1CE212732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01287"/>
            <a:ext cx="6589143" cy="4775675"/>
          </a:xfrm>
        </p:spPr>
        <p:txBody>
          <a:bodyPr/>
          <a:lstStyle/>
          <a:p>
            <a:r>
              <a:rPr lang="en-US" altLang="zh-CN" dirty="0"/>
              <a:t>End-to-end emotion-cause pair extraction:</a:t>
            </a:r>
          </a:p>
          <a:p>
            <a:pPr lvl="1"/>
            <a:r>
              <a:rPr lang="en-US" altLang="zh-CN" dirty="0"/>
              <a:t>We use an FC layer (the </a:t>
            </a:r>
            <a:r>
              <a:rPr lang="en-US" altLang="zh-CN" dirty="0">
                <a:solidFill>
                  <a:schemeClr val="accent1"/>
                </a:solidFill>
              </a:rPr>
              <a:t>Pair Predictor</a:t>
            </a:r>
            <a:r>
              <a:rPr lang="en-US" altLang="zh-CN" dirty="0"/>
              <a:t>) for pair prediction and cross entropy for the loss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Pair representation: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Fully connected predictor: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0F415D8-1F81-440C-9CB2-2DB991DD6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215" y="2071149"/>
            <a:ext cx="4009880" cy="244903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004452A-63D0-4A7F-8885-8EF94FCA5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479" y="3032188"/>
            <a:ext cx="2676190" cy="504762"/>
          </a:xfrm>
          <a:prstGeom prst="rect">
            <a:avLst/>
          </a:prstGeom>
        </p:spPr>
      </p:pic>
      <p:sp>
        <p:nvSpPr>
          <p:cNvPr id="13" name="箭头: 右 12">
            <a:extLst>
              <a:ext uri="{FF2B5EF4-FFF2-40B4-BE49-F238E27FC236}">
                <a16:creationId xmlns:a16="http://schemas.microsoft.com/office/drawing/2014/main" id="{C1C4F3F2-FE32-4419-BD3B-D89F471F349A}"/>
              </a:ext>
            </a:extLst>
          </p:cNvPr>
          <p:cNvSpPr/>
          <p:nvPr/>
        </p:nvSpPr>
        <p:spPr>
          <a:xfrm rot="15601199">
            <a:off x="4908454" y="3622322"/>
            <a:ext cx="355209" cy="214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20649FC-E224-4EDA-9454-72644ACBEE70}"/>
              </a:ext>
            </a:extLst>
          </p:cNvPr>
          <p:cNvSpPr txBox="1"/>
          <p:nvPr/>
        </p:nvSpPr>
        <p:spPr>
          <a:xfrm>
            <a:off x="3714917" y="3856023"/>
            <a:ext cx="4009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Embeds the distance between clauses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3D26A48-7ECB-456B-A09F-7462C50E9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878" y="4699692"/>
            <a:ext cx="3271784" cy="92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688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B9420-F8C7-8F40-A925-75BE6B4BB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Results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CBF32A-E48F-E749-AA29-C1121A0A3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01287"/>
            <a:ext cx="10816087" cy="4775675"/>
          </a:xfrm>
        </p:spPr>
        <p:txBody>
          <a:bodyPr/>
          <a:lstStyle/>
          <a:p>
            <a:r>
              <a:rPr kumimoji="1" lang="en-US" altLang="zh-CN" dirty="0"/>
              <a:t>Dataset: The ECPE Corpus in the original paper</a:t>
            </a:r>
          </a:p>
          <a:p>
            <a:r>
              <a:rPr kumimoji="1" lang="en-US" altLang="zh-CN" dirty="0"/>
              <a:t>The results of different methods (</a:t>
            </a:r>
            <a:r>
              <a:rPr kumimoji="1" lang="en-US" altLang="zh-CN" b="1" dirty="0"/>
              <a:t>Bold</a:t>
            </a:r>
            <a:r>
              <a:rPr kumimoji="1" lang="en-US" altLang="zh-CN" dirty="0"/>
              <a:t> for the best performance, </a:t>
            </a:r>
            <a:r>
              <a:rPr kumimoji="1" lang="en-US" altLang="zh-CN" u="sng" dirty="0"/>
              <a:t>underlined</a:t>
            </a:r>
            <a:r>
              <a:rPr kumimoji="1" lang="en-US" altLang="zh-CN" dirty="0"/>
              <a:t> for the 2</a:t>
            </a:r>
            <a:r>
              <a:rPr kumimoji="1" lang="en-US" altLang="zh-CN" baseline="30000" dirty="0"/>
              <a:t>nd</a:t>
            </a:r>
            <a:r>
              <a:rPr kumimoji="1" lang="en-US" altLang="zh-CN" dirty="0"/>
              <a:t>-best)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Baseline:</a:t>
            </a:r>
          </a:p>
          <a:p>
            <a:pPr lvl="1"/>
            <a:r>
              <a:rPr kumimoji="1" lang="en-US" altLang="zh-CN" dirty="0"/>
              <a:t>ECPE: Original Two-step ECPE method</a:t>
            </a:r>
          </a:p>
          <a:p>
            <a:pPr lvl="1"/>
            <a:r>
              <a:rPr lang="en-US" altLang="zh-CN" dirty="0"/>
              <a:t>E2E-PExt</a:t>
            </a:r>
            <a:r>
              <a:rPr lang="en-US" altLang="zh-CN" baseline="-25000" dirty="0"/>
              <a:t>E</a:t>
            </a:r>
            <a:r>
              <a:rPr lang="en-US" altLang="zh-CN" dirty="0"/>
              <a:t>: Another end-to-end model with unidirectional information transfer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3BE158-8A53-C84A-B1CF-D326A2086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4A1C-0765-9B44-9FF4-6D194B9F995D}" type="datetime1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AA723D-8069-264C-8D67-49A0A05C2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Southeast University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83F548-52D9-FE49-BA62-85171C648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E7C8-8C01-1C4D-8AA2-167546BA888D}" type="slidenum">
              <a:rPr kumimoji="1" lang="zh-CN" altLang="en-US" smtClean="0"/>
              <a:t>16</a:t>
            </a:fld>
            <a:endParaRPr kumimoji="1"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51AE95D-555F-604B-A2DF-88A612858B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Experiments</a:t>
            </a:r>
            <a:endParaRPr kumimoji="1" lang="zh-CN" altLang="en-US" dirty="0"/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294A4291-C324-3E44-B499-6A2F89D41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546499"/>
              </p:ext>
            </p:extLst>
          </p:nvPr>
        </p:nvGraphicFramePr>
        <p:xfrm>
          <a:off x="440375" y="2255094"/>
          <a:ext cx="11367314" cy="2167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810">
                  <a:extLst>
                    <a:ext uri="{9D8B030D-6E8A-4147-A177-3AD203B41FA5}">
                      <a16:colId xmlns:a16="http://schemas.microsoft.com/office/drawing/2014/main" val="2955857220"/>
                    </a:ext>
                  </a:extLst>
                </a:gridCol>
                <a:gridCol w="1102056">
                  <a:extLst>
                    <a:ext uri="{9D8B030D-6E8A-4147-A177-3AD203B41FA5}">
                      <a16:colId xmlns:a16="http://schemas.microsoft.com/office/drawing/2014/main" val="1955920046"/>
                    </a:ext>
                  </a:extLst>
                </a:gridCol>
                <a:gridCol w="1102056">
                  <a:extLst>
                    <a:ext uri="{9D8B030D-6E8A-4147-A177-3AD203B41FA5}">
                      <a16:colId xmlns:a16="http://schemas.microsoft.com/office/drawing/2014/main" val="2938791858"/>
                    </a:ext>
                  </a:extLst>
                </a:gridCol>
                <a:gridCol w="1102056">
                  <a:extLst>
                    <a:ext uri="{9D8B030D-6E8A-4147-A177-3AD203B41FA5}">
                      <a16:colId xmlns:a16="http://schemas.microsoft.com/office/drawing/2014/main" val="815795777"/>
                    </a:ext>
                  </a:extLst>
                </a:gridCol>
                <a:gridCol w="1102056">
                  <a:extLst>
                    <a:ext uri="{9D8B030D-6E8A-4147-A177-3AD203B41FA5}">
                      <a16:colId xmlns:a16="http://schemas.microsoft.com/office/drawing/2014/main" val="1332806563"/>
                    </a:ext>
                  </a:extLst>
                </a:gridCol>
                <a:gridCol w="1102056">
                  <a:extLst>
                    <a:ext uri="{9D8B030D-6E8A-4147-A177-3AD203B41FA5}">
                      <a16:colId xmlns:a16="http://schemas.microsoft.com/office/drawing/2014/main" val="576067494"/>
                    </a:ext>
                  </a:extLst>
                </a:gridCol>
                <a:gridCol w="1102056">
                  <a:extLst>
                    <a:ext uri="{9D8B030D-6E8A-4147-A177-3AD203B41FA5}">
                      <a16:colId xmlns:a16="http://schemas.microsoft.com/office/drawing/2014/main" val="729128029"/>
                    </a:ext>
                  </a:extLst>
                </a:gridCol>
                <a:gridCol w="1102056">
                  <a:extLst>
                    <a:ext uri="{9D8B030D-6E8A-4147-A177-3AD203B41FA5}">
                      <a16:colId xmlns:a16="http://schemas.microsoft.com/office/drawing/2014/main" val="1298505621"/>
                    </a:ext>
                  </a:extLst>
                </a:gridCol>
                <a:gridCol w="1102056">
                  <a:extLst>
                    <a:ext uri="{9D8B030D-6E8A-4147-A177-3AD203B41FA5}">
                      <a16:colId xmlns:a16="http://schemas.microsoft.com/office/drawing/2014/main" val="3336533001"/>
                    </a:ext>
                  </a:extLst>
                </a:gridCol>
                <a:gridCol w="1102056">
                  <a:extLst>
                    <a:ext uri="{9D8B030D-6E8A-4147-A177-3AD203B41FA5}">
                      <a16:colId xmlns:a16="http://schemas.microsoft.com/office/drawing/2014/main" val="421660334"/>
                    </a:ext>
                  </a:extLst>
                </a:gridCol>
              </a:tblGrid>
              <a:tr h="4335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Emotion Extraction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Cause Extraction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Pair Extraction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120950"/>
                  </a:ext>
                </a:extLst>
              </a:tr>
              <a:tr h="43352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080962"/>
                  </a:ext>
                </a:extLst>
              </a:tr>
              <a:tr h="433526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ECPE </a:t>
                      </a:r>
                      <a:r>
                        <a:rPr lang="en-US" altLang="zh-CN" sz="1600" b="1" dirty="0">
                          <a:solidFill>
                            <a:schemeClr val="accent1"/>
                          </a:solidFill>
                        </a:rPr>
                        <a:t>(Origin)</a:t>
                      </a:r>
                      <a:endParaRPr lang="zh-CN" altLang="en-US" sz="16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67.41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71.60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sng" dirty="0"/>
                        <a:t>69.40</a:t>
                      </a:r>
                      <a:endParaRPr lang="zh-CN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60.39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u="none" dirty="0"/>
                        <a:t>47.34</a:t>
                      </a:r>
                      <a:endParaRPr lang="zh-CN" altLang="en-US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sng" dirty="0"/>
                        <a:t>53.01</a:t>
                      </a:r>
                      <a:endParaRPr lang="zh-CN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46.94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41.02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43.67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326960"/>
                  </a:ext>
                </a:extLst>
              </a:tr>
              <a:tr h="433526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E2E-PExt</a:t>
                      </a:r>
                      <a:r>
                        <a:rPr lang="en-US" altLang="zh-CN" sz="1600" baseline="-25000" dirty="0"/>
                        <a:t>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sng" dirty="0"/>
                        <a:t>71.63</a:t>
                      </a:r>
                      <a:endParaRPr lang="zh-CN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sng" dirty="0"/>
                        <a:t>67.49</a:t>
                      </a:r>
                      <a:endParaRPr lang="zh-CN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u="none" dirty="0"/>
                        <a:t>69.43</a:t>
                      </a:r>
                      <a:endParaRPr lang="zh-CN" altLang="en-US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sng" dirty="0"/>
                        <a:t>66.36</a:t>
                      </a:r>
                      <a:endParaRPr lang="zh-CN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43.75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52.26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sng" dirty="0"/>
                        <a:t>51.43</a:t>
                      </a:r>
                      <a:endParaRPr lang="zh-CN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49.29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sng" dirty="0"/>
                        <a:t>50.17</a:t>
                      </a:r>
                      <a:endParaRPr lang="zh-CN" alt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604946"/>
                  </a:ext>
                </a:extLst>
              </a:tr>
              <a:tr h="433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Emiece </a:t>
                      </a:r>
                      <a:r>
                        <a:rPr lang="en-US" altLang="zh-CN" sz="16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(Ours)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75.16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64.85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69.38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69.22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sng" dirty="0"/>
                        <a:t>44.26</a:t>
                      </a:r>
                      <a:endParaRPr lang="zh-CN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u="none" dirty="0"/>
                        <a:t>53.80</a:t>
                      </a:r>
                      <a:endParaRPr lang="zh-CN" altLang="en-US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u="none" dirty="0"/>
                        <a:t>54.38</a:t>
                      </a:r>
                      <a:endParaRPr lang="zh-CN" altLang="en-US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u="sng" dirty="0"/>
                        <a:t>47.73</a:t>
                      </a:r>
                      <a:endParaRPr lang="zh-CN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u="none" dirty="0"/>
                        <a:t>50.70</a:t>
                      </a:r>
                      <a:endParaRPr lang="zh-CN" altLang="en-US" b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251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8742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6FA0C-74BD-44F2-BDD1-4CB4C124C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Contribution</a:t>
            </a:r>
            <a:endParaRPr lang="zh-CN" altLang="en-US" dirty="0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7F246B7C-4DA2-45DF-8285-A188290064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2125108"/>
              </p:ext>
            </p:extLst>
          </p:nvPr>
        </p:nvGraphicFramePr>
        <p:xfrm>
          <a:off x="838199" y="1401761"/>
          <a:ext cx="9936192" cy="400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132">
                  <a:extLst>
                    <a:ext uri="{9D8B030D-6E8A-4147-A177-3AD203B41FA5}">
                      <a16:colId xmlns:a16="http://schemas.microsoft.com/office/drawing/2014/main" val="567574626"/>
                    </a:ext>
                  </a:extLst>
                </a:gridCol>
                <a:gridCol w="1647212">
                  <a:extLst>
                    <a:ext uri="{9D8B030D-6E8A-4147-A177-3AD203B41FA5}">
                      <a16:colId xmlns:a16="http://schemas.microsoft.com/office/drawing/2014/main" val="1765406006"/>
                    </a:ext>
                  </a:extLst>
                </a:gridCol>
                <a:gridCol w="1647212">
                  <a:extLst>
                    <a:ext uri="{9D8B030D-6E8A-4147-A177-3AD203B41FA5}">
                      <a16:colId xmlns:a16="http://schemas.microsoft.com/office/drawing/2014/main" val="1407219517"/>
                    </a:ext>
                  </a:extLst>
                </a:gridCol>
                <a:gridCol w="1647212">
                  <a:extLst>
                    <a:ext uri="{9D8B030D-6E8A-4147-A177-3AD203B41FA5}">
                      <a16:colId xmlns:a16="http://schemas.microsoft.com/office/drawing/2014/main" val="313682091"/>
                    </a:ext>
                  </a:extLst>
                </a:gridCol>
                <a:gridCol w="1647212">
                  <a:extLst>
                    <a:ext uri="{9D8B030D-6E8A-4147-A177-3AD203B41FA5}">
                      <a16:colId xmlns:a16="http://schemas.microsoft.com/office/drawing/2014/main" val="3866238880"/>
                    </a:ext>
                  </a:extLst>
                </a:gridCol>
                <a:gridCol w="1647212">
                  <a:extLst>
                    <a:ext uri="{9D8B030D-6E8A-4147-A177-3AD203B41FA5}">
                      <a16:colId xmlns:a16="http://schemas.microsoft.com/office/drawing/2014/main" val="1109381697"/>
                    </a:ext>
                  </a:extLst>
                </a:gridCol>
              </a:tblGrid>
              <a:tr h="8014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Survey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Improvement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Coding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Report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Slides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515006"/>
                  </a:ext>
                </a:extLst>
              </a:tr>
              <a:tr h="801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Haoqing</a:t>
                      </a:r>
                      <a:r>
                        <a:rPr lang="en-US" altLang="zh-CN" dirty="0"/>
                        <a:t> Xu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87228"/>
                  </a:ext>
                </a:extLst>
              </a:tr>
              <a:tr h="801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Yan Zhang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089383"/>
                  </a:ext>
                </a:extLst>
              </a:tr>
              <a:tr h="801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Xiao Tan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703749"/>
                  </a:ext>
                </a:extLst>
              </a:tr>
              <a:tr h="801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Zhengxuan</a:t>
                      </a:r>
                      <a:r>
                        <a:rPr lang="en-US" altLang="zh-CN" dirty="0"/>
                        <a:t> Lu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687170"/>
                  </a:ext>
                </a:extLst>
              </a:tr>
            </a:tbl>
          </a:graphicData>
        </a:graphic>
      </p:graphicFrame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E029FF-BCC5-4BB1-A9EA-E31E85166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4A1C-0765-9B44-9FF4-6D194B9F995D}" type="datetime1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5BBBB6-3850-4C72-B806-B16305143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Southeast University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0CA050-86A8-4B7C-BB94-6B05EA11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E7C8-8C01-1C4D-8AA2-167546BA888D}" type="slidenum">
              <a:rPr kumimoji="1" lang="zh-CN" altLang="en-US" smtClean="0"/>
              <a:t>17</a:t>
            </a:fld>
            <a:endParaRPr kumimoji="1"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FBD03E6D-26C7-4797-BDC0-76B0AD0F57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Contribution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850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37C425-BA43-C946-9069-DCCA45E4E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9460-B122-6D49-8F9A-7B2F94D50C92}" type="datetime1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B3AC02-DDC0-234C-AE9E-843271EDC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Southeast University</a:t>
            </a:r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10E086-BEF1-2F46-A32C-3B21B1223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E7C8-8C01-1C4D-8AA2-167546BA888D}" type="slidenum">
              <a:rPr kumimoji="1" lang="zh-CN" altLang="en-US" smtClean="0"/>
              <a:t>18</a:t>
            </a:fld>
            <a:endParaRPr kumimoji="1"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24802F7-76BD-A845-A456-391A616E3785}"/>
              </a:ext>
            </a:extLst>
          </p:cNvPr>
          <p:cNvSpPr txBox="1">
            <a:spLocks/>
          </p:cNvSpPr>
          <p:nvPr/>
        </p:nvSpPr>
        <p:spPr>
          <a:xfrm>
            <a:off x="732027" y="2526632"/>
            <a:ext cx="10515599" cy="205216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dirty="0"/>
              <a:t>Thanks for</a:t>
            </a:r>
            <a:r>
              <a:rPr lang="zh-CN" altLang="en-US" sz="4800" dirty="0"/>
              <a:t> </a:t>
            </a:r>
            <a:r>
              <a:rPr lang="en-US" altLang="zh-CN" sz="4800" dirty="0"/>
              <a:t>Your Attention!</a:t>
            </a:r>
            <a:r>
              <a:rPr lang="zh-CN" altLang="en-US" sz="4800" dirty="0"/>
              <a:t> 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857848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80B49A33-89F0-024F-9A62-95E16BB03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950" y="2369423"/>
            <a:ext cx="10198100" cy="39243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054AC6D-2343-9649-B505-9CD0846AD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Emotion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Cause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Extraction?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500820-98C0-1047-8CBF-99309193C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287"/>
            <a:ext cx="10515600" cy="1936273"/>
          </a:xfrm>
        </p:spPr>
        <p:txBody>
          <a:bodyPr/>
          <a:lstStyle/>
          <a:p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clauses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document.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denote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</a:t>
            </a:r>
            <a:r>
              <a:rPr kumimoji="1" lang="en-US" altLang="zh-CN" dirty="0">
                <a:solidFill>
                  <a:srgbClr val="C00000"/>
                </a:solidFill>
              </a:rPr>
              <a:t>happy</a:t>
            </a:r>
            <a:r>
              <a:rPr kumimoji="1" lang="en-US" altLang="zh-CN" dirty="0"/>
              <a:t>”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emotion</a:t>
            </a:r>
            <a:r>
              <a:rPr kumimoji="1" lang="en-US" altLang="zh-CN" dirty="0"/>
              <a:t>.</a:t>
            </a:r>
          </a:p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denote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</a:t>
            </a:r>
            <a:r>
              <a:rPr kumimoji="1" lang="en-US" altLang="zh-CN" dirty="0">
                <a:solidFill>
                  <a:schemeClr val="accent6"/>
                </a:solidFill>
              </a:rPr>
              <a:t>a</a:t>
            </a:r>
            <a:r>
              <a:rPr kumimoji="1" lang="zh-CN" altLang="en-US" dirty="0">
                <a:solidFill>
                  <a:schemeClr val="accent6"/>
                </a:solidFill>
              </a:rPr>
              <a:t> </a:t>
            </a:r>
            <a:r>
              <a:rPr kumimoji="1" lang="en-US" altLang="zh-CN" dirty="0">
                <a:solidFill>
                  <a:schemeClr val="accent6"/>
                </a:solidFill>
              </a:rPr>
              <a:t>policeman</a:t>
            </a:r>
            <a:r>
              <a:rPr kumimoji="1" lang="zh-CN" altLang="en-US" dirty="0">
                <a:solidFill>
                  <a:schemeClr val="accent6"/>
                </a:solidFill>
              </a:rPr>
              <a:t> </a:t>
            </a:r>
            <a:r>
              <a:rPr kumimoji="1" lang="en-US" altLang="zh-CN" dirty="0">
                <a:solidFill>
                  <a:schemeClr val="accent6"/>
                </a:solidFill>
              </a:rPr>
              <a:t>visited</a:t>
            </a:r>
            <a:r>
              <a:rPr kumimoji="1" lang="zh-CN" altLang="en-US" dirty="0">
                <a:solidFill>
                  <a:schemeClr val="accent6"/>
                </a:solidFill>
              </a:rPr>
              <a:t> </a:t>
            </a:r>
            <a:r>
              <a:rPr kumimoji="1" lang="en-US" altLang="zh-CN" dirty="0"/>
              <a:t>……”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second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</a:t>
            </a:r>
            <a:r>
              <a:rPr kumimoji="1" lang="en-US" altLang="zh-CN" dirty="0">
                <a:solidFill>
                  <a:schemeClr val="accent5"/>
                </a:solidFill>
              </a:rPr>
              <a:t>told</a:t>
            </a:r>
            <a:r>
              <a:rPr kumimoji="1" lang="zh-CN" altLang="en-US" dirty="0">
                <a:solidFill>
                  <a:schemeClr val="accent5"/>
                </a:solidFill>
              </a:rPr>
              <a:t> </a:t>
            </a:r>
            <a:r>
              <a:rPr kumimoji="1" lang="en-US" altLang="zh-CN" dirty="0">
                <a:solidFill>
                  <a:schemeClr val="accent5"/>
                </a:solidFill>
              </a:rPr>
              <a:t>him</a:t>
            </a:r>
            <a:r>
              <a:rPr kumimoji="1" lang="zh-CN" altLang="en-US" dirty="0">
                <a:solidFill>
                  <a:schemeClr val="accent5"/>
                </a:solidFill>
              </a:rPr>
              <a:t> </a:t>
            </a:r>
            <a:r>
              <a:rPr kumimoji="1" lang="en-US" altLang="zh-CN" dirty="0">
                <a:solidFill>
                  <a:schemeClr val="accent5"/>
                </a:solidFill>
              </a:rPr>
              <a:t>that</a:t>
            </a:r>
            <a:r>
              <a:rPr kumimoji="1" lang="zh-CN" altLang="en-US" dirty="0">
                <a:solidFill>
                  <a:schemeClr val="accent5"/>
                </a:solidFill>
              </a:rPr>
              <a:t> </a:t>
            </a:r>
            <a:r>
              <a:rPr kumimoji="1" lang="en-US" altLang="zh-CN" dirty="0"/>
              <a:t>……”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third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cause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clause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680141-8B06-6949-802C-C33DAC535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4A1C-0765-9B44-9FF4-6D194B9F995D}" type="datetime1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79961C-0217-BA40-93F5-EF3132E32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Southeast University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83672C-774A-D847-89E3-DCD912F4D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E7C8-8C01-1C4D-8AA2-167546BA888D}" type="slidenum">
              <a:rPr kumimoji="1" lang="zh-CN" altLang="en-US" smtClean="0"/>
              <a:t>2</a:t>
            </a:fld>
            <a:endParaRPr kumimoji="1"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D3FE839-335F-1E4E-8C67-F1D9B38095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Emotion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Cause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Extraction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Task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F7841A0-0763-5D49-BD64-6B8506963933}"/>
              </a:ext>
            </a:extLst>
          </p:cNvPr>
          <p:cNvSpPr txBox="1"/>
          <p:nvPr/>
        </p:nvSpPr>
        <p:spPr>
          <a:xfrm>
            <a:off x="1920498" y="6104731"/>
            <a:ext cx="8351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5"/>
                </a:solidFill>
              </a:rPr>
              <a:t>Fig:</a:t>
            </a:r>
            <a:r>
              <a:rPr kumimoji="1" lang="zh-CN" altLang="en-US" dirty="0">
                <a:solidFill>
                  <a:schemeClr val="accent5"/>
                </a:solidFill>
              </a:rPr>
              <a:t> </a:t>
            </a:r>
            <a:r>
              <a:rPr lang="en-US" altLang="zh-CN" dirty="0">
                <a:solidFill>
                  <a:schemeClr val="accent5"/>
                </a:solidFill>
              </a:rPr>
              <a:t>An example showing the difference between the ECE task and the ECPE task </a:t>
            </a:r>
          </a:p>
          <a:p>
            <a:endParaRPr kumimoji="1" lang="zh-CN" altLang="en-US" dirty="0">
              <a:solidFill>
                <a:schemeClr val="accent5"/>
              </a:solidFill>
            </a:endParaRP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13DC21D0-0571-4A76-A5A6-3E3966D54A56}"/>
              </a:ext>
            </a:extLst>
          </p:cNvPr>
          <p:cNvSpPr/>
          <p:nvPr/>
        </p:nvSpPr>
        <p:spPr>
          <a:xfrm rot="7146861">
            <a:off x="1898641" y="4291295"/>
            <a:ext cx="437416" cy="2070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9B3E0DFB-AF21-4AD9-9372-53929B56828A}"/>
              </a:ext>
            </a:extLst>
          </p:cNvPr>
          <p:cNvSpPr/>
          <p:nvPr/>
        </p:nvSpPr>
        <p:spPr>
          <a:xfrm rot="3589441">
            <a:off x="3218463" y="4259763"/>
            <a:ext cx="437416" cy="2070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912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4AC6D-2343-9649-B505-9CD0846AD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Emotion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Cause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Extraction?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680141-8B06-6949-802C-C33DAC535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4A1C-0765-9B44-9FF4-6D194B9F995D}" type="datetime1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79961C-0217-BA40-93F5-EF3132E32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Southeast University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83672C-774A-D847-89E3-DCD912F4D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E7C8-8C01-1C4D-8AA2-167546BA888D}" type="slidenum">
              <a:rPr kumimoji="1" lang="zh-CN" altLang="en-US" smtClean="0"/>
              <a:t>3</a:t>
            </a:fld>
            <a:endParaRPr kumimoji="1"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D3FE839-335F-1E4E-8C67-F1D9B38095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Emotion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Cause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Extraction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Task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3906CA1C-61EE-4C4E-B977-1EF878624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287"/>
            <a:ext cx="10515600" cy="4775675"/>
          </a:xfrm>
        </p:spPr>
        <p:txBody>
          <a:bodyPr/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ECE</a:t>
            </a:r>
            <a:r>
              <a:rPr kumimoji="1" lang="zh-CN" altLang="en-US" b="1" dirty="0">
                <a:solidFill>
                  <a:schemeClr val="accent1"/>
                </a:solidFill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</a:rPr>
              <a:t>task</a:t>
            </a:r>
            <a:r>
              <a:rPr kumimoji="1" lang="en-US" altLang="zh-CN" dirty="0"/>
              <a:t>: A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clause-level</a:t>
            </a:r>
            <a:r>
              <a:rPr kumimoji="1" lang="zh-CN" altLang="en-US" dirty="0"/>
              <a:t> </a:t>
            </a:r>
            <a:r>
              <a:rPr kumimoji="1" lang="en-US" altLang="zh-CN" dirty="0"/>
              <a:t>binary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classification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</a:t>
            </a:r>
          </a:p>
          <a:p>
            <a:pPr lvl="1"/>
            <a:r>
              <a:rPr kumimoji="1" lang="en-US" altLang="zh-CN" dirty="0"/>
              <a:t>Documents are divided into clauses</a:t>
            </a:r>
          </a:p>
          <a:p>
            <a:r>
              <a:rPr kumimoji="1" lang="en-US" altLang="zh-CN" b="1" dirty="0">
                <a:solidFill>
                  <a:schemeClr val="accent1"/>
                </a:solidFill>
              </a:rPr>
              <a:t>Goal</a:t>
            </a:r>
            <a:r>
              <a:rPr kumimoji="1" lang="en-US" altLang="zh-CN" dirty="0"/>
              <a:t>: To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decide whether a clause is a cause for the given emotion</a:t>
            </a:r>
          </a:p>
          <a:p>
            <a:pPr lvl="1"/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F1A9F77-D47A-B442-A80A-91FD72B15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1733" y1="19467" x2="51733" y2="19467"/>
                        <a14:foregroundMark x1="51733" y1="18533" x2="51733" y2="18533"/>
                        <a14:foregroundMark x1="51733" y1="18533" x2="51733" y2="185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65530" y="3134013"/>
            <a:ext cx="1630333" cy="1630333"/>
          </a:xfrm>
          <a:prstGeom prst="rect">
            <a:avLst/>
          </a:prstGeom>
        </p:spPr>
      </p:pic>
      <p:sp>
        <p:nvSpPr>
          <p:cNvPr id="10" name="下箭头 9">
            <a:extLst>
              <a:ext uri="{FF2B5EF4-FFF2-40B4-BE49-F238E27FC236}">
                <a16:creationId xmlns:a16="http://schemas.microsoft.com/office/drawing/2014/main" id="{BCC5D0E4-D4AC-0645-B19A-744DC1B6972F}"/>
              </a:ext>
            </a:extLst>
          </p:cNvPr>
          <p:cNvSpPr/>
          <p:nvPr/>
        </p:nvSpPr>
        <p:spPr>
          <a:xfrm rot="16200000">
            <a:off x="5821129" y="3655616"/>
            <a:ext cx="310261" cy="62035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59C4A0C1-6E43-6F41-81A3-DDFC1AC331AB}"/>
              </a:ext>
            </a:extLst>
          </p:cNvPr>
          <p:cNvSpPr/>
          <p:nvPr/>
        </p:nvSpPr>
        <p:spPr>
          <a:xfrm rot="16200000">
            <a:off x="3573579" y="3633955"/>
            <a:ext cx="302475" cy="63207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iconfont-1065-722180">
            <a:extLst>
              <a:ext uri="{FF2B5EF4-FFF2-40B4-BE49-F238E27FC236}">
                <a16:creationId xmlns:a16="http://schemas.microsoft.com/office/drawing/2014/main" id="{424B0E10-32D8-1643-8A7E-8ECAF806067D}"/>
              </a:ext>
            </a:extLst>
          </p:cNvPr>
          <p:cNvSpPr>
            <a:spLocks noChangeAspect="1"/>
          </p:cNvSpPr>
          <p:nvPr/>
        </p:nvSpPr>
        <p:spPr>
          <a:xfrm>
            <a:off x="4497695" y="3430247"/>
            <a:ext cx="609587" cy="609685"/>
          </a:xfrm>
          <a:custGeom>
            <a:avLst/>
            <a:gdLst>
              <a:gd name="T0" fmla="*/ 6400 w 12801"/>
              <a:gd name="T1" fmla="*/ 0 h 12800"/>
              <a:gd name="T2" fmla="*/ 0 w 12801"/>
              <a:gd name="T3" fmla="*/ 6400 h 12800"/>
              <a:gd name="T4" fmla="*/ 6400 w 12801"/>
              <a:gd name="T5" fmla="*/ 12800 h 12800"/>
              <a:gd name="T6" fmla="*/ 12801 w 12801"/>
              <a:gd name="T7" fmla="*/ 6400 h 12800"/>
              <a:gd name="T8" fmla="*/ 6400 w 12801"/>
              <a:gd name="T9" fmla="*/ 0 h 12800"/>
              <a:gd name="T10" fmla="*/ 6400 w 12801"/>
              <a:gd name="T11" fmla="*/ 12267 h 12800"/>
              <a:gd name="T12" fmla="*/ 533 w 12801"/>
              <a:gd name="T13" fmla="*/ 6400 h 12800"/>
              <a:gd name="T14" fmla="*/ 6400 w 12801"/>
              <a:gd name="T15" fmla="*/ 533 h 12800"/>
              <a:gd name="T16" fmla="*/ 12267 w 12801"/>
              <a:gd name="T17" fmla="*/ 6400 h 12800"/>
              <a:gd name="T18" fmla="*/ 6400 w 12801"/>
              <a:gd name="T19" fmla="*/ 12267 h 12800"/>
              <a:gd name="T20" fmla="*/ 6400 w 12801"/>
              <a:gd name="T21" fmla="*/ 12267 h 12800"/>
              <a:gd name="T22" fmla="*/ 9443 w 12801"/>
              <a:gd name="T23" fmla="*/ 7861 h 12800"/>
              <a:gd name="T24" fmla="*/ 9102 w 12801"/>
              <a:gd name="T25" fmla="*/ 8022 h 12800"/>
              <a:gd name="T26" fmla="*/ 6402 w 12801"/>
              <a:gd name="T27" fmla="*/ 9921 h 12800"/>
              <a:gd name="T28" fmla="*/ 3699 w 12801"/>
              <a:gd name="T29" fmla="*/ 8011 h 12800"/>
              <a:gd name="T30" fmla="*/ 3358 w 12801"/>
              <a:gd name="T31" fmla="*/ 7849 h 12800"/>
              <a:gd name="T32" fmla="*/ 3196 w 12801"/>
              <a:gd name="T33" fmla="*/ 8189 h 12800"/>
              <a:gd name="T34" fmla="*/ 6402 w 12801"/>
              <a:gd name="T35" fmla="*/ 10455 h 12800"/>
              <a:gd name="T36" fmla="*/ 9604 w 12801"/>
              <a:gd name="T37" fmla="*/ 8202 h 12800"/>
              <a:gd name="T38" fmla="*/ 9443 w 12801"/>
              <a:gd name="T39" fmla="*/ 7861 h 12800"/>
              <a:gd name="T40" fmla="*/ 9443 w 12801"/>
              <a:gd name="T41" fmla="*/ 7861 h 12800"/>
              <a:gd name="T42" fmla="*/ 3924 w 12801"/>
              <a:gd name="T43" fmla="*/ 4228 h 12800"/>
              <a:gd name="T44" fmla="*/ 4896 w 12801"/>
              <a:gd name="T45" fmla="*/ 5405 h 12800"/>
              <a:gd name="T46" fmla="*/ 5163 w 12801"/>
              <a:gd name="T47" fmla="*/ 5671 h 12800"/>
              <a:gd name="T48" fmla="*/ 5430 w 12801"/>
              <a:gd name="T49" fmla="*/ 5405 h 12800"/>
              <a:gd name="T50" fmla="*/ 3924 w 12801"/>
              <a:gd name="T51" fmla="*/ 3694 h 12800"/>
              <a:gd name="T52" fmla="*/ 2419 w 12801"/>
              <a:gd name="T53" fmla="*/ 5405 h 12800"/>
              <a:gd name="T54" fmla="*/ 2686 w 12801"/>
              <a:gd name="T55" fmla="*/ 5671 h 12800"/>
              <a:gd name="T56" fmla="*/ 2952 w 12801"/>
              <a:gd name="T57" fmla="*/ 5405 h 12800"/>
              <a:gd name="T58" fmla="*/ 3924 w 12801"/>
              <a:gd name="T59" fmla="*/ 4228 h 12800"/>
              <a:gd name="T60" fmla="*/ 3924 w 12801"/>
              <a:gd name="T61" fmla="*/ 4228 h 12800"/>
              <a:gd name="T62" fmla="*/ 8877 w 12801"/>
              <a:gd name="T63" fmla="*/ 3695 h 12800"/>
              <a:gd name="T64" fmla="*/ 7371 w 12801"/>
              <a:gd name="T65" fmla="*/ 5405 h 12800"/>
              <a:gd name="T66" fmla="*/ 7638 w 12801"/>
              <a:gd name="T67" fmla="*/ 5672 h 12800"/>
              <a:gd name="T68" fmla="*/ 7905 w 12801"/>
              <a:gd name="T69" fmla="*/ 5405 h 12800"/>
              <a:gd name="T70" fmla="*/ 8877 w 12801"/>
              <a:gd name="T71" fmla="*/ 4228 h 12800"/>
              <a:gd name="T72" fmla="*/ 9849 w 12801"/>
              <a:gd name="T73" fmla="*/ 5405 h 12800"/>
              <a:gd name="T74" fmla="*/ 10116 w 12801"/>
              <a:gd name="T75" fmla="*/ 5672 h 12800"/>
              <a:gd name="T76" fmla="*/ 10382 w 12801"/>
              <a:gd name="T77" fmla="*/ 5405 h 12800"/>
              <a:gd name="T78" fmla="*/ 8877 w 12801"/>
              <a:gd name="T79" fmla="*/ 3695 h 12800"/>
              <a:gd name="T80" fmla="*/ 8877 w 12801"/>
              <a:gd name="T81" fmla="*/ 3695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801" h="12800">
                <a:moveTo>
                  <a:pt x="6400" y="0"/>
                </a:moveTo>
                <a:cubicBezTo>
                  <a:pt x="2871" y="0"/>
                  <a:pt x="0" y="2871"/>
                  <a:pt x="0" y="6400"/>
                </a:cubicBezTo>
                <a:cubicBezTo>
                  <a:pt x="0" y="9929"/>
                  <a:pt x="2871" y="12800"/>
                  <a:pt x="6400" y="12800"/>
                </a:cubicBezTo>
                <a:cubicBezTo>
                  <a:pt x="9930" y="12800"/>
                  <a:pt x="12801" y="9929"/>
                  <a:pt x="12801" y="6400"/>
                </a:cubicBezTo>
                <a:cubicBezTo>
                  <a:pt x="12801" y="2871"/>
                  <a:pt x="9930" y="0"/>
                  <a:pt x="6400" y="0"/>
                </a:cubicBezTo>
                <a:close/>
                <a:moveTo>
                  <a:pt x="6400" y="12267"/>
                </a:moveTo>
                <a:cubicBezTo>
                  <a:pt x="3165" y="12267"/>
                  <a:pt x="533" y="9635"/>
                  <a:pt x="533" y="6400"/>
                </a:cubicBezTo>
                <a:cubicBezTo>
                  <a:pt x="533" y="3165"/>
                  <a:pt x="3165" y="533"/>
                  <a:pt x="6400" y="533"/>
                </a:cubicBezTo>
                <a:cubicBezTo>
                  <a:pt x="9635" y="533"/>
                  <a:pt x="12267" y="3165"/>
                  <a:pt x="12267" y="6400"/>
                </a:cubicBezTo>
                <a:cubicBezTo>
                  <a:pt x="12267" y="9635"/>
                  <a:pt x="9635" y="12267"/>
                  <a:pt x="6400" y="12267"/>
                </a:cubicBezTo>
                <a:close/>
                <a:moveTo>
                  <a:pt x="6400" y="12267"/>
                </a:moveTo>
                <a:close/>
                <a:moveTo>
                  <a:pt x="9443" y="7861"/>
                </a:moveTo>
                <a:cubicBezTo>
                  <a:pt x="9304" y="7811"/>
                  <a:pt x="9152" y="7883"/>
                  <a:pt x="9102" y="8022"/>
                </a:cubicBezTo>
                <a:cubicBezTo>
                  <a:pt x="8695" y="9158"/>
                  <a:pt x="7610" y="9921"/>
                  <a:pt x="6402" y="9921"/>
                </a:cubicBezTo>
                <a:cubicBezTo>
                  <a:pt x="5190" y="9921"/>
                  <a:pt x="4103" y="9154"/>
                  <a:pt x="3699" y="8011"/>
                </a:cubicBezTo>
                <a:cubicBezTo>
                  <a:pt x="3650" y="7872"/>
                  <a:pt x="3498" y="7800"/>
                  <a:pt x="3358" y="7849"/>
                </a:cubicBezTo>
                <a:cubicBezTo>
                  <a:pt x="3220" y="7898"/>
                  <a:pt x="3147" y="8050"/>
                  <a:pt x="3196" y="8189"/>
                </a:cubicBezTo>
                <a:cubicBezTo>
                  <a:pt x="3675" y="9544"/>
                  <a:pt x="4964" y="10455"/>
                  <a:pt x="6402" y="10455"/>
                </a:cubicBezTo>
                <a:cubicBezTo>
                  <a:pt x="7834" y="10455"/>
                  <a:pt x="9121" y="9549"/>
                  <a:pt x="9604" y="8202"/>
                </a:cubicBezTo>
                <a:cubicBezTo>
                  <a:pt x="9654" y="8063"/>
                  <a:pt x="9582" y="7910"/>
                  <a:pt x="9443" y="7861"/>
                </a:cubicBezTo>
                <a:close/>
                <a:moveTo>
                  <a:pt x="9443" y="7861"/>
                </a:moveTo>
                <a:close/>
                <a:moveTo>
                  <a:pt x="3924" y="4228"/>
                </a:moveTo>
                <a:cubicBezTo>
                  <a:pt x="4460" y="4228"/>
                  <a:pt x="4896" y="4756"/>
                  <a:pt x="4896" y="5405"/>
                </a:cubicBezTo>
                <a:cubicBezTo>
                  <a:pt x="4896" y="5552"/>
                  <a:pt x="5016" y="5671"/>
                  <a:pt x="5163" y="5671"/>
                </a:cubicBezTo>
                <a:cubicBezTo>
                  <a:pt x="5310" y="5671"/>
                  <a:pt x="5430" y="5552"/>
                  <a:pt x="5430" y="5405"/>
                </a:cubicBezTo>
                <a:cubicBezTo>
                  <a:pt x="5430" y="4462"/>
                  <a:pt x="4754" y="3694"/>
                  <a:pt x="3924" y="3694"/>
                </a:cubicBezTo>
                <a:cubicBezTo>
                  <a:pt x="3094" y="3694"/>
                  <a:pt x="2419" y="4462"/>
                  <a:pt x="2419" y="5405"/>
                </a:cubicBezTo>
                <a:cubicBezTo>
                  <a:pt x="2419" y="5552"/>
                  <a:pt x="2539" y="5671"/>
                  <a:pt x="2686" y="5671"/>
                </a:cubicBezTo>
                <a:cubicBezTo>
                  <a:pt x="2833" y="5671"/>
                  <a:pt x="2952" y="5552"/>
                  <a:pt x="2952" y="5405"/>
                </a:cubicBezTo>
                <a:cubicBezTo>
                  <a:pt x="2952" y="4755"/>
                  <a:pt x="3388" y="4228"/>
                  <a:pt x="3924" y="4228"/>
                </a:cubicBezTo>
                <a:close/>
                <a:moveTo>
                  <a:pt x="3924" y="4228"/>
                </a:moveTo>
                <a:close/>
                <a:moveTo>
                  <a:pt x="8877" y="3695"/>
                </a:moveTo>
                <a:cubicBezTo>
                  <a:pt x="8047" y="3695"/>
                  <a:pt x="7371" y="4462"/>
                  <a:pt x="7371" y="5405"/>
                </a:cubicBezTo>
                <a:cubicBezTo>
                  <a:pt x="7371" y="5552"/>
                  <a:pt x="7491" y="5672"/>
                  <a:pt x="7638" y="5672"/>
                </a:cubicBezTo>
                <a:cubicBezTo>
                  <a:pt x="7785" y="5672"/>
                  <a:pt x="7905" y="5552"/>
                  <a:pt x="7905" y="5405"/>
                </a:cubicBezTo>
                <a:cubicBezTo>
                  <a:pt x="7905" y="4756"/>
                  <a:pt x="8341" y="4228"/>
                  <a:pt x="8877" y="4228"/>
                </a:cubicBezTo>
                <a:cubicBezTo>
                  <a:pt x="9413" y="4228"/>
                  <a:pt x="9849" y="4756"/>
                  <a:pt x="9849" y="5405"/>
                </a:cubicBezTo>
                <a:cubicBezTo>
                  <a:pt x="9849" y="5552"/>
                  <a:pt x="9968" y="5672"/>
                  <a:pt x="10116" y="5672"/>
                </a:cubicBezTo>
                <a:cubicBezTo>
                  <a:pt x="10263" y="5672"/>
                  <a:pt x="10382" y="5552"/>
                  <a:pt x="10382" y="5405"/>
                </a:cubicBezTo>
                <a:cubicBezTo>
                  <a:pt x="10382" y="4461"/>
                  <a:pt x="9707" y="3695"/>
                  <a:pt x="8877" y="3695"/>
                </a:cubicBezTo>
                <a:close/>
                <a:moveTo>
                  <a:pt x="8877" y="3695"/>
                </a:move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1A9D6A2-E361-2749-96D0-4F33F997F618}"/>
              </a:ext>
            </a:extLst>
          </p:cNvPr>
          <p:cNvSpPr txBox="1"/>
          <p:nvPr/>
        </p:nvSpPr>
        <p:spPr>
          <a:xfrm>
            <a:off x="4288565" y="4065135"/>
            <a:ext cx="10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happy</a:t>
            </a:r>
            <a:endParaRPr kumimoji="1" lang="zh-CN" altLang="en-US" sz="2400" dirty="0"/>
          </a:p>
        </p:txBody>
      </p:sp>
      <p:pic>
        <p:nvPicPr>
          <p:cNvPr id="15" name="图片 14" descr="图示&#10;&#10;描述已自动生成">
            <a:extLst>
              <a:ext uri="{FF2B5EF4-FFF2-40B4-BE49-F238E27FC236}">
                <a16:creationId xmlns:a16="http://schemas.microsoft.com/office/drawing/2014/main" id="{37C36740-7548-B247-BF27-4249BA4EE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136" y="3134013"/>
            <a:ext cx="2367130" cy="1663566"/>
          </a:xfrm>
          <a:prstGeom prst="rect">
            <a:avLst/>
          </a:prstGeom>
        </p:spPr>
      </p:pic>
      <p:sp>
        <p:nvSpPr>
          <p:cNvPr id="16" name="下箭头 15">
            <a:extLst>
              <a:ext uri="{FF2B5EF4-FFF2-40B4-BE49-F238E27FC236}">
                <a16:creationId xmlns:a16="http://schemas.microsoft.com/office/drawing/2014/main" id="{8944EC0C-F489-AC44-8B41-4E8CDB0336EF}"/>
              </a:ext>
            </a:extLst>
          </p:cNvPr>
          <p:cNvSpPr/>
          <p:nvPr/>
        </p:nvSpPr>
        <p:spPr>
          <a:xfrm rot="16200000">
            <a:off x="8311544" y="3635920"/>
            <a:ext cx="310261" cy="62035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DB93707-BE0C-6E48-B1C4-0A2055A9956D}"/>
              </a:ext>
            </a:extLst>
          </p:cNvPr>
          <p:cNvSpPr txBox="1"/>
          <p:nvPr/>
        </p:nvSpPr>
        <p:spPr>
          <a:xfrm>
            <a:off x="9026295" y="3550296"/>
            <a:ext cx="2677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The lost money was found!</a:t>
            </a:r>
            <a:endParaRPr kumimoji="1" lang="zh-CN" altLang="en-US" sz="2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C1C6A5A-6774-7D47-AED4-FB0C598C1E2E}"/>
              </a:ext>
            </a:extLst>
          </p:cNvPr>
          <p:cNvSpPr txBox="1"/>
          <p:nvPr/>
        </p:nvSpPr>
        <p:spPr>
          <a:xfrm>
            <a:off x="5533448" y="2922751"/>
            <a:ext cx="1125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Search</a:t>
            </a:r>
            <a:r>
              <a:rPr kumimoji="1" lang="zh-CN" altLang="en-US" dirty="0"/>
              <a:t> </a:t>
            </a:r>
            <a:r>
              <a:rPr kumimoji="1" lang="en-US" altLang="zh-CN" dirty="0"/>
              <a:t>cause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text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E20EDBF-30AA-B245-A4A0-DA21A0FA620F}"/>
              </a:ext>
            </a:extLst>
          </p:cNvPr>
          <p:cNvSpPr txBox="1"/>
          <p:nvPr/>
        </p:nvSpPr>
        <p:spPr>
          <a:xfrm>
            <a:off x="3144170" y="2914909"/>
            <a:ext cx="1125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Find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emotion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4FC267C-A15E-2946-9AE5-6F5C5BCCF8D2}"/>
              </a:ext>
            </a:extLst>
          </p:cNvPr>
          <p:cNvSpPr txBox="1"/>
          <p:nvPr/>
        </p:nvSpPr>
        <p:spPr>
          <a:xfrm>
            <a:off x="7948527" y="2930892"/>
            <a:ext cx="1125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Find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answer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1581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4AC6D-2343-9649-B505-9CD0846AD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75" y="422910"/>
            <a:ext cx="9995215" cy="598429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Drawbacks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Emotion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Cause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Extraction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680141-8B06-6949-802C-C33DAC535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4A1C-0765-9B44-9FF4-6D194B9F995D}" type="datetime1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79961C-0217-BA40-93F5-EF3132E32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Southeast University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83672C-774A-D847-89E3-DCD912F4D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E7C8-8C01-1C4D-8AA2-167546BA888D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D3FE839-335F-1E4E-8C67-F1D9B38095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Emotion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Cause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Extraction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Task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3906CA1C-61EE-4C4E-B977-1EF878624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287"/>
            <a:ext cx="10515600" cy="4775675"/>
          </a:xfrm>
        </p:spPr>
        <p:txBody>
          <a:bodyPr/>
          <a:lstStyle/>
          <a:p>
            <a:r>
              <a:rPr kumimoji="1" lang="en-US" altLang="zh-CN" dirty="0"/>
              <a:t>Emotions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must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annotated</a:t>
            </a:r>
            <a:r>
              <a:rPr kumimoji="1" lang="zh-CN" altLang="en-US" dirty="0"/>
              <a:t> </a:t>
            </a:r>
            <a:r>
              <a:rPr kumimoji="1" lang="en-US" altLang="zh-CN" b="1" dirty="0">
                <a:solidFill>
                  <a:schemeClr val="accent1"/>
                </a:solidFill>
              </a:rPr>
              <a:t>before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extraction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set,</a:t>
            </a:r>
            <a:r>
              <a:rPr kumimoji="1" lang="zh-CN" altLang="en-US" dirty="0"/>
              <a:t> </a:t>
            </a:r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limits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ECE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real-world</a:t>
            </a:r>
            <a:r>
              <a:rPr kumimoji="1" lang="zh-CN" altLang="en-US" dirty="0"/>
              <a:t> </a:t>
            </a:r>
            <a:r>
              <a:rPr kumimoji="1" lang="en-US" altLang="zh-CN" dirty="0"/>
              <a:t>scenarios.</a:t>
            </a:r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way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first</a:t>
            </a:r>
            <a:r>
              <a:rPr kumimoji="1" lang="zh-CN" altLang="en-US" dirty="0"/>
              <a:t> </a:t>
            </a:r>
            <a:r>
              <a:rPr kumimoji="1" lang="en-US" altLang="zh-CN" dirty="0"/>
              <a:t>annotate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emotion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extract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ignores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fact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emotions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causes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b="1" dirty="0">
                <a:solidFill>
                  <a:schemeClr val="accent1"/>
                </a:solidFill>
              </a:rPr>
              <a:t>mutually</a:t>
            </a:r>
            <a:r>
              <a:rPr kumimoji="1" lang="zh-CN" altLang="en-US" b="1" dirty="0">
                <a:solidFill>
                  <a:schemeClr val="accent1"/>
                </a:solidFill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</a:rPr>
              <a:t>indicative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0C8C38A-061B-134D-BF06-12E7E4D86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1733" y1="19467" x2="51733" y2="19467"/>
                        <a14:foregroundMark x1="51733" y1="18533" x2="51733" y2="18533"/>
                        <a14:foregroundMark x1="51733" y1="18533" x2="51733" y2="185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65530" y="3134013"/>
            <a:ext cx="1630333" cy="1630333"/>
          </a:xfrm>
          <a:prstGeom prst="rect">
            <a:avLst/>
          </a:prstGeom>
        </p:spPr>
      </p:pic>
      <p:sp>
        <p:nvSpPr>
          <p:cNvPr id="10" name="下箭头 9">
            <a:extLst>
              <a:ext uri="{FF2B5EF4-FFF2-40B4-BE49-F238E27FC236}">
                <a16:creationId xmlns:a16="http://schemas.microsoft.com/office/drawing/2014/main" id="{745E4921-4FF2-DB4F-A620-EBB25708973E}"/>
              </a:ext>
            </a:extLst>
          </p:cNvPr>
          <p:cNvSpPr/>
          <p:nvPr/>
        </p:nvSpPr>
        <p:spPr>
          <a:xfrm rot="16200000">
            <a:off x="5821129" y="3655616"/>
            <a:ext cx="310261" cy="62035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1C03E63F-A5EC-D245-A5F6-F1F7406040D4}"/>
              </a:ext>
            </a:extLst>
          </p:cNvPr>
          <p:cNvSpPr/>
          <p:nvPr/>
        </p:nvSpPr>
        <p:spPr>
          <a:xfrm rot="16200000">
            <a:off x="3573579" y="3633955"/>
            <a:ext cx="302475" cy="63207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iconfont-1065-722180">
            <a:extLst>
              <a:ext uri="{FF2B5EF4-FFF2-40B4-BE49-F238E27FC236}">
                <a16:creationId xmlns:a16="http://schemas.microsoft.com/office/drawing/2014/main" id="{CE792B03-6A1F-EB4F-AF8C-96AF4F8A568A}"/>
              </a:ext>
            </a:extLst>
          </p:cNvPr>
          <p:cNvSpPr>
            <a:spLocks noChangeAspect="1"/>
          </p:cNvSpPr>
          <p:nvPr/>
        </p:nvSpPr>
        <p:spPr>
          <a:xfrm>
            <a:off x="4497695" y="3430247"/>
            <a:ext cx="609587" cy="609685"/>
          </a:xfrm>
          <a:custGeom>
            <a:avLst/>
            <a:gdLst>
              <a:gd name="T0" fmla="*/ 6400 w 12801"/>
              <a:gd name="T1" fmla="*/ 0 h 12800"/>
              <a:gd name="T2" fmla="*/ 0 w 12801"/>
              <a:gd name="T3" fmla="*/ 6400 h 12800"/>
              <a:gd name="T4" fmla="*/ 6400 w 12801"/>
              <a:gd name="T5" fmla="*/ 12800 h 12800"/>
              <a:gd name="T6" fmla="*/ 12801 w 12801"/>
              <a:gd name="T7" fmla="*/ 6400 h 12800"/>
              <a:gd name="T8" fmla="*/ 6400 w 12801"/>
              <a:gd name="T9" fmla="*/ 0 h 12800"/>
              <a:gd name="T10" fmla="*/ 6400 w 12801"/>
              <a:gd name="T11" fmla="*/ 12267 h 12800"/>
              <a:gd name="T12" fmla="*/ 533 w 12801"/>
              <a:gd name="T13" fmla="*/ 6400 h 12800"/>
              <a:gd name="T14" fmla="*/ 6400 w 12801"/>
              <a:gd name="T15" fmla="*/ 533 h 12800"/>
              <a:gd name="T16" fmla="*/ 12267 w 12801"/>
              <a:gd name="T17" fmla="*/ 6400 h 12800"/>
              <a:gd name="T18" fmla="*/ 6400 w 12801"/>
              <a:gd name="T19" fmla="*/ 12267 h 12800"/>
              <a:gd name="T20" fmla="*/ 6400 w 12801"/>
              <a:gd name="T21" fmla="*/ 12267 h 12800"/>
              <a:gd name="T22" fmla="*/ 9443 w 12801"/>
              <a:gd name="T23" fmla="*/ 7861 h 12800"/>
              <a:gd name="T24" fmla="*/ 9102 w 12801"/>
              <a:gd name="T25" fmla="*/ 8022 h 12800"/>
              <a:gd name="T26" fmla="*/ 6402 w 12801"/>
              <a:gd name="T27" fmla="*/ 9921 h 12800"/>
              <a:gd name="T28" fmla="*/ 3699 w 12801"/>
              <a:gd name="T29" fmla="*/ 8011 h 12800"/>
              <a:gd name="T30" fmla="*/ 3358 w 12801"/>
              <a:gd name="T31" fmla="*/ 7849 h 12800"/>
              <a:gd name="T32" fmla="*/ 3196 w 12801"/>
              <a:gd name="T33" fmla="*/ 8189 h 12800"/>
              <a:gd name="T34" fmla="*/ 6402 w 12801"/>
              <a:gd name="T35" fmla="*/ 10455 h 12800"/>
              <a:gd name="T36" fmla="*/ 9604 w 12801"/>
              <a:gd name="T37" fmla="*/ 8202 h 12800"/>
              <a:gd name="T38" fmla="*/ 9443 w 12801"/>
              <a:gd name="T39" fmla="*/ 7861 h 12800"/>
              <a:gd name="T40" fmla="*/ 9443 w 12801"/>
              <a:gd name="T41" fmla="*/ 7861 h 12800"/>
              <a:gd name="T42" fmla="*/ 3924 w 12801"/>
              <a:gd name="T43" fmla="*/ 4228 h 12800"/>
              <a:gd name="T44" fmla="*/ 4896 w 12801"/>
              <a:gd name="T45" fmla="*/ 5405 h 12800"/>
              <a:gd name="T46" fmla="*/ 5163 w 12801"/>
              <a:gd name="T47" fmla="*/ 5671 h 12800"/>
              <a:gd name="T48" fmla="*/ 5430 w 12801"/>
              <a:gd name="T49" fmla="*/ 5405 h 12800"/>
              <a:gd name="T50" fmla="*/ 3924 w 12801"/>
              <a:gd name="T51" fmla="*/ 3694 h 12800"/>
              <a:gd name="T52" fmla="*/ 2419 w 12801"/>
              <a:gd name="T53" fmla="*/ 5405 h 12800"/>
              <a:gd name="T54" fmla="*/ 2686 w 12801"/>
              <a:gd name="T55" fmla="*/ 5671 h 12800"/>
              <a:gd name="T56" fmla="*/ 2952 w 12801"/>
              <a:gd name="T57" fmla="*/ 5405 h 12800"/>
              <a:gd name="T58" fmla="*/ 3924 w 12801"/>
              <a:gd name="T59" fmla="*/ 4228 h 12800"/>
              <a:gd name="T60" fmla="*/ 3924 w 12801"/>
              <a:gd name="T61" fmla="*/ 4228 h 12800"/>
              <a:gd name="T62" fmla="*/ 8877 w 12801"/>
              <a:gd name="T63" fmla="*/ 3695 h 12800"/>
              <a:gd name="T64" fmla="*/ 7371 w 12801"/>
              <a:gd name="T65" fmla="*/ 5405 h 12800"/>
              <a:gd name="T66" fmla="*/ 7638 w 12801"/>
              <a:gd name="T67" fmla="*/ 5672 h 12800"/>
              <a:gd name="T68" fmla="*/ 7905 w 12801"/>
              <a:gd name="T69" fmla="*/ 5405 h 12800"/>
              <a:gd name="T70" fmla="*/ 8877 w 12801"/>
              <a:gd name="T71" fmla="*/ 4228 h 12800"/>
              <a:gd name="T72" fmla="*/ 9849 w 12801"/>
              <a:gd name="T73" fmla="*/ 5405 h 12800"/>
              <a:gd name="T74" fmla="*/ 10116 w 12801"/>
              <a:gd name="T75" fmla="*/ 5672 h 12800"/>
              <a:gd name="T76" fmla="*/ 10382 w 12801"/>
              <a:gd name="T77" fmla="*/ 5405 h 12800"/>
              <a:gd name="T78" fmla="*/ 8877 w 12801"/>
              <a:gd name="T79" fmla="*/ 3695 h 12800"/>
              <a:gd name="T80" fmla="*/ 8877 w 12801"/>
              <a:gd name="T81" fmla="*/ 3695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801" h="12800">
                <a:moveTo>
                  <a:pt x="6400" y="0"/>
                </a:moveTo>
                <a:cubicBezTo>
                  <a:pt x="2871" y="0"/>
                  <a:pt x="0" y="2871"/>
                  <a:pt x="0" y="6400"/>
                </a:cubicBezTo>
                <a:cubicBezTo>
                  <a:pt x="0" y="9929"/>
                  <a:pt x="2871" y="12800"/>
                  <a:pt x="6400" y="12800"/>
                </a:cubicBezTo>
                <a:cubicBezTo>
                  <a:pt x="9930" y="12800"/>
                  <a:pt x="12801" y="9929"/>
                  <a:pt x="12801" y="6400"/>
                </a:cubicBezTo>
                <a:cubicBezTo>
                  <a:pt x="12801" y="2871"/>
                  <a:pt x="9930" y="0"/>
                  <a:pt x="6400" y="0"/>
                </a:cubicBezTo>
                <a:close/>
                <a:moveTo>
                  <a:pt x="6400" y="12267"/>
                </a:moveTo>
                <a:cubicBezTo>
                  <a:pt x="3165" y="12267"/>
                  <a:pt x="533" y="9635"/>
                  <a:pt x="533" y="6400"/>
                </a:cubicBezTo>
                <a:cubicBezTo>
                  <a:pt x="533" y="3165"/>
                  <a:pt x="3165" y="533"/>
                  <a:pt x="6400" y="533"/>
                </a:cubicBezTo>
                <a:cubicBezTo>
                  <a:pt x="9635" y="533"/>
                  <a:pt x="12267" y="3165"/>
                  <a:pt x="12267" y="6400"/>
                </a:cubicBezTo>
                <a:cubicBezTo>
                  <a:pt x="12267" y="9635"/>
                  <a:pt x="9635" y="12267"/>
                  <a:pt x="6400" y="12267"/>
                </a:cubicBezTo>
                <a:close/>
                <a:moveTo>
                  <a:pt x="6400" y="12267"/>
                </a:moveTo>
                <a:close/>
                <a:moveTo>
                  <a:pt x="9443" y="7861"/>
                </a:moveTo>
                <a:cubicBezTo>
                  <a:pt x="9304" y="7811"/>
                  <a:pt x="9152" y="7883"/>
                  <a:pt x="9102" y="8022"/>
                </a:cubicBezTo>
                <a:cubicBezTo>
                  <a:pt x="8695" y="9158"/>
                  <a:pt x="7610" y="9921"/>
                  <a:pt x="6402" y="9921"/>
                </a:cubicBezTo>
                <a:cubicBezTo>
                  <a:pt x="5190" y="9921"/>
                  <a:pt x="4103" y="9154"/>
                  <a:pt x="3699" y="8011"/>
                </a:cubicBezTo>
                <a:cubicBezTo>
                  <a:pt x="3650" y="7872"/>
                  <a:pt x="3498" y="7800"/>
                  <a:pt x="3358" y="7849"/>
                </a:cubicBezTo>
                <a:cubicBezTo>
                  <a:pt x="3220" y="7898"/>
                  <a:pt x="3147" y="8050"/>
                  <a:pt x="3196" y="8189"/>
                </a:cubicBezTo>
                <a:cubicBezTo>
                  <a:pt x="3675" y="9544"/>
                  <a:pt x="4964" y="10455"/>
                  <a:pt x="6402" y="10455"/>
                </a:cubicBezTo>
                <a:cubicBezTo>
                  <a:pt x="7834" y="10455"/>
                  <a:pt x="9121" y="9549"/>
                  <a:pt x="9604" y="8202"/>
                </a:cubicBezTo>
                <a:cubicBezTo>
                  <a:pt x="9654" y="8063"/>
                  <a:pt x="9582" y="7910"/>
                  <a:pt x="9443" y="7861"/>
                </a:cubicBezTo>
                <a:close/>
                <a:moveTo>
                  <a:pt x="9443" y="7861"/>
                </a:moveTo>
                <a:close/>
                <a:moveTo>
                  <a:pt x="3924" y="4228"/>
                </a:moveTo>
                <a:cubicBezTo>
                  <a:pt x="4460" y="4228"/>
                  <a:pt x="4896" y="4756"/>
                  <a:pt x="4896" y="5405"/>
                </a:cubicBezTo>
                <a:cubicBezTo>
                  <a:pt x="4896" y="5552"/>
                  <a:pt x="5016" y="5671"/>
                  <a:pt x="5163" y="5671"/>
                </a:cubicBezTo>
                <a:cubicBezTo>
                  <a:pt x="5310" y="5671"/>
                  <a:pt x="5430" y="5552"/>
                  <a:pt x="5430" y="5405"/>
                </a:cubicBezTo>
                <a:cubicBezTo>
                  <a:pt x="5430" y="4462"/>
                  <a:pt x="4754" y="3694"/>
                  <a:pt x="3924" y="3694"/>
                </a:cubicBezTo>
                <a:cubicBezTo>
                  <a:pt x="3094" y="3694"/>
                  <a:pt x="2419" y="4462"/>
                  <a:pt x="2419" y="5405"/>
                </a:cubicBezTo>
                <a:cubicBezTo>
                  <a:pt x="2419" y="5552"/>
                  <a:pt x="2539" y="5671"/>
                  <a:pt x="2686" y="5671"/>
                </a:cubicBezTo>
                <a:cubicBezTo>
                  <a:pt x="2833" y="5671"/>
                  <a:pt x="2952" y="5552"/>
                  <a:pt x="2952" y="5405"/>
                </a:cubicBezTo>
                <a:cubicBezTo>
                  <a:pt x="2952" y="4755"/>
                  <a:pt x="3388" y="4228"/>
                  <a:pt x="3924" y="4228"/>
                </a:cubicBezTo>
                <a:close/>
                <a:moveTo>
                  <a:pt x="3924" y="4228"/>
                </a:moveTo>
                <a:close/>
                <a:moveTo>
                  <a:pt x="8877" y="3695"/>
                </a:moveTo>
                <a:cubicBezTo>
                  <a:pt x="8047" y="3695"/>
                  <a:pt x="7371" y="4462"/>
                  <a:pt x="7371" y="5405"/>
                </a:cubicBezTo>
                <a:cubicBezTo>
                  <a:pt x="7371" y="5552"/>
                  <a:pt x="7491" y="5672"/>
                  <a:pt x="7638" y="5672"/>
                </a:cubicBezTo>
                <a:cubicBezTo>
                  <a:pt x="7785" y="5672"/>
                  <a:pt x="7905" y="5552"/>
                  <a:pt x="7905" y="5405"/>
                </a:cubicBezTo>
                <a:cubicBezTo>
                  <a:pt x="7905" y="4756"/>
                  <a:pt x="8341" y="4228"/>
                  <a:pt x="8877" y="4228"/>
                </a:cubicBezTo>
                <a:cubicBezTo>
                  <a:pt x="9413" y="4228"/>
                  <a:pt x="9849" y="4756"/>
                  <a:pt x="9849" y="5405"/>
                </a:cubicBezTo>
                <a:cubicBezTo>
                  <a:pt x="9849" y="5552"/>
                  <a:pt x="9968" y="5672"/>
                  <a:pt x="10116" y="5672"/>
                </a:cubicBezTo>
                <a:cubicBezTo>
                  <a:pt x="10263" y="5672"/>
                  <a:pt x="10382" y="5552"/>
                  <a:pt x="10382" y="5405"/>
                </a:cubicBezTo>
                <a:cubicBezTo>
                  <a:pt x="10382" y="4461"/>
                  <a:pt x="9707" y="3695"/>
                  <a:pt x="8877" y="3695"/>
                </a:cubicBezTo>
                <a:close/>
                <a:moveTo>
                  <a:pt x="8877" y="3695"/>
                </a:move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D2D4E91-EC68-994C-81DC-0F910A87054A}"/>
              </a:ext>
            </a:extLst>
          </p:cNvPr>
          <p:cNvSpPr txBox="1"/>
          <p:nvPr/>
        </p:nvSpPr>
        <p:spPr>
          <a:xfrm>
            <a:off x="4288565" y="4065135"/>
            <a:ext cx="10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happy</a:t>
            </a:r>
            <a:endParaRPr kumimoji="1" lang="zh-CN" altLang="en-US" sz="2400" dirty="0"/>
          </a:p>
        </p:txBody>
      </p:sp>
      <p:pic>
        <p:nvPicPr>
          <p:cNvPr id="14" name="图片 13" descr="图示&#10;&#10;描述已自动生成">
            <a:extLst>
              <a:ext uri="{FF2B5EF4-FFF2-40B4-BE49-F238E27FC236}">
                <a16:creationId xmlns:a16="http://schemas.microsoft.com/office/drawing/2014/main" id="{4E347151-354B-AC42-8D15-36A7C02A0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136" y="3134013"/>
            <a:ext cx="2367130" cy="1663566"/>
          </a:xfrm>
          <a:prstGeom prst="rect">
            <a:avLst/>
          </a:prstGeom>
        </p:spPr>
      </p:pic>
      <p:sp>
        <p:nvSpPr>
          <p:cNvPr id="15" name="下箭头 14">
            <a:extLst>
              <a:ext uri="{FF2B5EF4-FFF2-40B4-BE49-F238E27FC236}">
                <a16:creationId xmlns:a16="http://schemas.microsoft.com/office/drawing/2014/main" id="{61EE53FD-72A2-CB4F-ADD6-40BF633E8998}"/>
              </a:ext>
            </a:extLst>
          </p:cNvPr>
          <p:cNvSpPr/>
          <p:nvPr/>
        </p:nvSpPr>
        <p:spPr>
          <a:xfrm rot="16200000">
            <a:off x="8311544" y="3635920"/>
            <a:ext cx="310261" cy="62035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54061A2-45CA-C343-A051-A93C9D3C63C2}"/>
              </a:ext>
            </a:extLst>
          </p:cNvPr>
          <p:cNvSpPr txBox="1"/>
          <p:nvPr/>
        </p:nvSpPr>
        <p:spPr>
          <a:xfrm>
            <a:off x="5533448" y="2922751"/>
            <a:ext cx="1125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Search</a:t>
            </a:r>
            <a:r>
              <a:rPr kumimoji="1" lang="zh-CN" altLang="en-US" dirty="0"/>
              <a:t> </a:t>
            </a:r>
            <a:r>
              <a:rPr kumimoji="1" lang="en-US" altLang="zh-CN" dirty="0"/>
              <a:t>cause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text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A158AC6-420D-9F4D-901C-27742C48A9EA}"/>
              </a:ext>
            </a:extLst>
          </p:cNvPr>
          <p:cNvSpPr txBox="1"/>
          <p:nvPr/>
        </p:nvSpPr>
        <p:spPr>
          <a:xfrm>
            <a:off x="3144170" y="2914909"/>
            <a:ext cx="1125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Find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emotion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D617BA3-FD5C-7547-BDFF-6A1A551DB0FA}"/>
              </a:ext>
            </a:extLst>
          </p:cNvPr>
          <p:cNvSpPr txBox="1"/>
          <p:nvPr/>
        </p:nvSpPr>
        <p:spPr>
          <a:xfrm>
            <a:off x="7948527" y="2930892"/>
            <a:ext cx="1125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Find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answer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EE30DF9-2039-4A92-8512-64155F5B14AC}"/>
              </a:ext>
            </a:extLst>
          </p:cNvPr>
          <p:cNvSpPr txBox="1"/>
          <p:nvPr/>
        </p:nvSpPr>
        <p:spPr>
          <a:xfrm>
            <a:off x="9026295" y="3550296"/>
            <a:ext cx="2677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The lost money was found!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14334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6383C-3422-164C-8341-10D76B371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75" y="472064"/>
            <a:ext cx="9203957" cy="54927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 New Task: Emotion-Cause Pair Extraction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0D3229-681A-064E-92F2-C069EB937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We directly extract an emotion-cause pair that detects an emotion together with its cause.</a:t>
            </a:r>
          </a:p>
          <a:p>
            <a:r>
              <a:rPr kumimoji="1" lang="en-US" altLang="zh-CN" dirty="0"/>
              <a:t>The output result contains an emotion clause (“The old man was very </a:t>
            </a:r>
            <a:r>
              <a:rPr kumimoji="1" lang="en-US" altLang="zh-CN" dirty="0">
                <a:solidFill>
                  <a:srgbClr val="C00000"/>
                </a:solidFill>
              </a:rPr>
              <a:t>happy</a:t>
            </a:r>
            <a:r>
              <a:rPr kumimoji="1" lang="en-US" altLang="zh-CN" dirty="0"/>
              <a:t>”) and a corresponding cause clause (“</a:t>
            </a:r>
            <a:r>
              <a:rPr kumimoji="1" lang="en-US" altLang="zh-CN" dirty="0">
                <a:solidFill>
                  <a:schemeClr val="accent5"/>
                </a:solidFill>
              </a:rPr>
              <a:t>a </a:t>
            </a:r>
            <a:r>
              <a:rPr kumimoji="1" lang="en-US" altLang="zh-CN" dirty="0" err="1">
                <a:solidFill>
                  <a:schemeClr val="accent5"/>
                </a:solidFill>
              </a:rPr>
              <a:t>policaman</a:t>
            </a:r>
            <a:r>
              <a:rPr kumimoji="1" lang="en-US" altLang="zh-CN" dirty="0">
                <a:solidFill>
                  <a:schemeClr val="accent5"/>
                </a:solidFill>
              </a:rPr>
              <a:t>…</a:t>
            </a:r>
            <a:r>
              <a:rPr kumimoji="1" lang="en-US" altLang="zh-CN" dirty="0"/>
              <a:t>” or “</a:t>
            </a:r>
            <a:r>
              <a:rPr kumimoji="1" lang="en-US" altLang="zh-CN" dirty="0">
                <a:solidFill>
                  <a:schemeClr val="accent6"/>
                </a:solidFill>
              </a:rPr>
              <a:t>and told him…</a:t>
            </a:r>
            <a:r>
              <a:rPr kumimoji="1" lang="en-US" altLang="zh-CN" dirty="0"/>
              <a:t>”)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F17C6C-A36B-A841-AEFB-B6FD7C6EB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4A1C-0765-9B44-9FF4-6D194B9F995D}" type="datetime1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6FEA3B-21D0-6A42-B2F2-3A4E3818E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Southeast University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837EDE-6AFB-044F-93E2-2B3829AE6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E7C8-8C01-1C4D-8AA2-167546BA888D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0229386-D90E-584F-A2F2-33A4B3AC7F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Emotion-Cause</a:t>
            </a:r>
            <a:r>
              <a:rPr lang="zh-CN" altLang="en-US" dirty="0"/>
              <a:t> </a:t>
            </a:r>
            <a:r>
              <a:rPr lang="en-US" altLang="zh-CN" dirty="0"/>
              <a:t>Pair Extraction (ECPE)</a:t>
            </a:r>
            <a:endParaRPr kumimoji="1"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2995746-AF87-4406-A148-3D8BCE389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950" y="2369423"/>
            <a:ext cx="10198100" cy="39243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EB13BB9-D04D-4684-8ACF-914E171BFBB8}"/>
              </a:ext>
            </a:extLst>
          </p:cNvPr>
          <p:cNvSpPr txBox="1"/>
          <p:nvPr/>
        </p:nvSpPr>
        <p:spPr>
          <a:xfrm>
            <a:off x="1920498" y="6104731"/>
            <a:ext cx="8351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5"/>
                </a:solidFill>
              </a:rPr>
              <a:t>Fig:</a:t>
            </a:r>
            <a:r>
              <a:rPr kumimoji="1" lang="zh-CN" altLang="en-US" dirty="0">
                <a:solidFill>
                  <a:schemeClr val="accent5"/>
                </a:solidFill>
              </a:rPr>
              <a:t> </a:t>
            </a:r>
            <a:r>
              <a:rPr lang="en-US" altLang="zh-CN" dirty="0">
                <a:solidFill>
                  <a:schemeClr val="accent5"/>
                </a:solidFill>
              </a:rPr>
              <a:t>An example showing the difference between the ECE task and the ECPE task </a:t>
            </a:r>
          </a:p>
          <a:p>
            <a:endParaRPr kumimoji="1" lang="zh-CN" alt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998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C324D2B4-6435-4573-9ADB-1423CAF8FAB6}"/>
              </a:ext>
            </a:extLst>
          </p:cNvPr>
          <p:cNvSpPr/>
          <p:nvPr/>
        </p:nvSpPr>
        <p:spPr>
          <a:xfrm>
            <a:off x="8570799" y="2775490"/>
            <a:ext cx="2242868" cy="2794959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E25F083-02B0-6745-9A4A-E85B4E9D5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75" y="472064"/>
            <a:ext cx="9514508" cy="54927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 New Task: Emotion-Cause Pair Extraction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A225D6-6E40-D54C-9BE5-5FB485386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Emotion-Cause</a:t>
            </a:r>
            <a:r>
              <a:rPr lang="zh-CN" altLang="en-US" dirty="0"/>
              <a:t> </a:t>
            </a:r>
            <a:r>
              <a:rPr lang="en-US" altLang="zh-CN" dirty="0"/>
              <a:t>Pair Extraction(ECPE) solves the shortcomings of the traditional ECE task</a:t>
            </a:r>
          </a:p>
          <a:p>
            <a:pPr lvl="1"/>
            <a:r>
              <a:rPr lang="en-US" altLang="zh-CN" dirty="0"/>
              <a:t>Does </a:t>
            </a:r>
            <a:r>
              <a:rPr lang="en-US" altLang="zh-CN" b="1" dirty="0">
                <a:solidFill>
                  <a:schemeClr val="accent1"/>
                </a:solidFill>
              </a:rPr>
              <a:t>not</a:t>
            </a:r>
            <a:r>
              <a:rPr lang="en-US" altLang="zh-CN" dirty="0"/>
              <a:t> need annotation of emotion before extracting cause</a:t>
            </a:r>
          </a:p>
          <a:p>
            <a:pPr lvl="1"/>
            <a:r>
              <a:rPr lang="en-US" altLang="zh-CN" dirty="0"/>
              <a:t>Allows emotion cause analysis to be applied to real-world scenarios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6F337D-0D0C-1E48-869E-9FBC3E83E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4A1C-0765-9B44-9FF4-6D194B9F995D}" type="datetime1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ACF53B-006D-D24D-8935-3A338357D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Southeast University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5B81E5-7FEB-A841-81CC-2F60AB3A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E7C8-8C01-1C4D-8AA2-167546BA888D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C99ED90-FEC3-014E-8098-2592F4335D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Emotion-Cause</a:t>
            </a:r>
            <a:r>
              <a:rPr lang="zh-CN" altLang="en-US" dirty="0"/>
              <a:t> </a:t>
            </a:r>
            <a:r>
              <a:rPr lang="en-US" altLang="zh-CN" dirty="0"/>
              <a:t>Pair Extraction (ECPE)</a:t>
            </a:r>
            <a:endParaRPr kumimoji="1" lang="zh-CN" altLang="en-US" dirty="0"/>
          </a:p>
          <a:p>
            <a:endParaRPr kumimoji="1"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3AAF210A-590C-4CEB-97CD-5B491BFA1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1733" y1="19467" x2="51733" y2="19467"/>
                        <a14:foregroundMark x1="51733" y1="18533" x2="51733" y2="18533"/>
                        <a14:foregroundMark x1="51733" y1="18533" x2="51733" y2="185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82977" y="3130932"/>
            <a:ext cx="1630333" cy="1630333"/>
          </a:xfrm>
          <a:prstGeom prst="rect">
            <a:avLst/>
          </a:prstGeom>
        </p:spPr>
      </p:pic>
      <p:sp>
        <p:nvSpPr>
          <p:cNvPr id="21" name="下箭头 10">
            <a:extLst>
              <a:ext uri="{FF2B5EF4-FFF2-40B4-BE49-F238E27FC236}">
                <a16:creationId xmlns:a16="http://schemas.microsoft.com/office/drawing/2014/main" id="{CAAB097B-FC35-44DA-A7DB-66720AF2A913}"/>
              </a:ext>
            </a:extLst>
          </p:cNvPr>
          <p:cNvSpPr/>
          <p:nvPr/>
        </p:nvSpPr>
        <p:spPr>
          <a:xfrm rot="16200000">
            <a:off x="4135241" y="3103749"/>
            <a:ext cx="302475" cy="1692483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iconfont-1065-722180">
            <a:extLst>
              <a:ext uri="{FF2B5EF4-FFF2-40B4-BE49-F238E27FC236}">
                <a16:creationId xmlns:a16="http://schemas.microsoft.com/office/drawing/2014/main" id="{FD9181C3-C1EF-4483-ABBC-978416CA4DEA}"/>
              </a:ext>
            </a:extLst>
          </p:cNvPr>
          <p:cNvSpPr>
            <a:spLocks noChangeAspect="1"/>
          </p:cNvSpPr>
          <p:nvPr/>
        </p:nvSpPr>
        <p:spPr>
          <a:xfrm>
            <a:off x="9320188" y="4380645"/>
            <a:ext cx="609587" cy="609685"/>
          </a:xfrm>
          <a:custGeom>
            <a:avLst/>
            <a:gdLst>
              <a:gd name="T0" fmla="*/ 6400 w 12801"/>
              <a:gd name="T1" fmla="*/ 0 h 12800"/>
              <a:gd name="T2" fmla="*/ 0 w 12801"/>
              <a:gd name="T3" fmla="*/ 6400 h 12800"/>
              <a:gd name="T4" fmla="*/ 6400 w 12801"/>
              <a:gd name="T5" fmla="*/ 12800 h 12800"/>
              <a:gd name="T6" fmla="*/ 12801 w 12801"/>
              <a:gd name="T7" fmla="*/ 6400 h 12800"/>
              <a:gd name="T8" fmla="*/ 6400 w 12801"/>
              <a:gd name="T9" fmla="*/ 0 h 12800"/>
              <a:gd name="T10" fmla="*/ 6400 w 12801"/>
              <a:gd name="T11" fmla="*/ 12267 h 12800"/>
              <a:gd name="T12" fmla="*/ 533 w 12801"/>
              <a:gd name="T13" fmla="*/ 6400 h 12800"/>
              <a:gd name="T14" fmla="*/ 6400 w 12801"/>
              <a:gd name="T15" fmla="*/ 533 h 12800"/>
              <a:gd name="T16" fmla="*/ 12267 w 12801"/>
              <a:gd name="T17" fmla="*/ 6400 h 12800"/>
              <a:gd name="T18" fmla="*/ 6400 w 12801"/>
              <a:gd name="T19" fmla="*/ 12267 h 12800"/>
              <a:gd name="T20" fmla="*/ 6400 w 12801"/>
              <a:gd name="T21" fmla="*/ 12267 h 12800"/>
              <a:gd name="T22" fmla="*/ 9443 w 12801"/>
              <a:gd name="T23" fmla="*/ 7861 h 12800"/>
              <a:gd name="T24" fmla="*/ 9102 w 12801"/>
              <a:gd name="T25" fmla="*/ 8022 h 12800"/>
              <a:gd name="T26" fmla="*/ 6402 w 12801"/>
              <a:gd name="T27" fmla="*/ 9921 h 12800"/>
              <a:gd name="T28" fmla="*/ 3699 w 12801"/>
              <a:gd name="T29" fmla="*/ 8011 h 12800"/>
              <a:gd name="T30" fmla="*/ 3358 w 12801"/>
              <a:gd name="T31" fmla="*/ 7849 h 12800"/>
              <a:gd name="T32" fmla="*/ 3196 w 12801"/>
              <a:gd name="T33" fmla="*/ 8189 h 12800"/>
              <a:gd name="T34" fmla="*/ 6402 w 12801"/>
              <a:gd name="T35" fmla="*/ 10455 h 12800"/>
              <a:gd name="T36" fmla="*/ 9604 w 12801"/>
              <a:gd name="T37" fmla="*/ 8202 h 12800"/>
              <a:gd name="T38" fmla="*/ 9443 w 12801"/>
              <a:gd name="T39" fmla="*/ 7861 h 12800"/>
              <a:gd name="T40" fmla="*/ 9443 w 12801"/>
              <a:gd name="T41" fmla="*/ 7861 h 12800"/>
              <a:gd name="T42" fmla="*/ 3924 w 12801"/>
              <a:gd name="T43" fmla="*/ 4228 h 12800"/>
              <a:gd name="T44" fmla="*/ 4896 w 12801"/>
              <a:gd name="T45" fmla="*/ 5405 h 12800"/>
              <a:gd name="T46" fmla="*/ 5163 w 12801"/>
              <a:gd name="T47" fmla="*/ 5671 h 12800"/>
              <a:gd name="T48" fmla="*/ 5430 w 12801"/>
              <a:gd name="T49" fmla="*/ 5405 h 12800"/>
              <a:gd name="T50" fmla="*/ 3924 w 12801"/>
              <a:gd name="T51" fmla="*/ 3694 h 12800"/>
              <a:gd name="T52" fmla="*/ 2419 w 12801"/>
              <a:gd name="T53" fmla="*/ 5405 h 12800"/>
              <a:gd name="T54" fmla="*/ 2686 w 12801"/>
              <a:gd name="T55" fmla="*/ 5671 h 12800"/>
              <a:gd name="T56" fmla="*/ 2952 w 12801"/>
              <a:gd name="T57" fmla="*/ 5405 h 12800"/>
              <a:gd name="T58" fmla="*/ 3924 w 12801"/>
              <a:gd name="T59" fmla="*/ 4228 h 12800"/>
              <a:gd name="T60" fmla="*/ 3924 w 12801"/>
              <a:gd name="T61" fmla="*/ 4228 h 12800"/>
              <a:gd name="T62" fmla="*/ 8877 w 12801"/>
              <a:gd name="T63" fmla="*/ 3695 h 12800"/>
              <a:gd name="T64" fmla="*/ 7371 w 12801"/>
              <a:gd name="T65" fmla="*/ 5405 h 12800"/>
              <a:gd name="T66" fmla="*/ 7638 w 12801"/>
              <a:gd name="T67" fmla="*/ 5672 h 12800"/>
              <a:gd name="T68" fmla="*/ 7905 w 12801"/>
              <a:gd name="T69" fmla="*/ 5405 h 12800"/>
              <a:gd name="T70" fmla="*/ 8877 w 12801"/>
              <a:gd name="T71" fmla="*/ 4228 h 12800"/>
              <a:gd name="T72" fmla="*/ 9849 w 12801"/>
              <a:gd name="T73" fmla="*/ 5405 h 12800"/>
              <a:gd name="T74" fmla="*/ 10116 w 12801"/>
              <a:gd name="T75" fmla="*/ 5672 h 12800"/>
              <a:gd name="T76" fmla="*/ 10382 w 12801"/>
              <a:gd name="T77" fmla="*/ 5405 h 12800"/>
              <a:gd name="T78" fmla="*/ 8877 w 12801"/>
              <a:gd name="T79" fmla="*/ 3695 h 12800"/>
              <a:gd name="T80" fmla="*/ 8877 w 12801"/>
              <a:gd name="T81" fmla="*/ 3695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2801" h="12800">
                <a:moveTo>
                  <a:pt x="6400" y="0"/>
                </a:moveTo>
                <a:cubicBezTo>
                  <a:pt x="2871" y="0"/>
                  <a:pt x="0" y="2871"/>
                  <a:pt x="0" y="6400"/>
                </a:cubicBezTo>
                <a:cubicBezTo>
                  <a:pt x="0" y="9929"/>
                  <a:pt x="2871" y="12800"/>
                  <a:pt x="6400" y="12800"/>
                </a:cubicBezTo>
                <a:cubicBezTo>
                  <a:pt x="9930" y="12800"/>
                  <a:pt x="12801" y="9929"/>
                  <a:pt x="12801" y="6400"/>
                </a:cubicBezTo>
                <a:cubicBezTo>
                  <a:pt x="12801" y="2871"/>
                  <a:pt x="9930" y="0"/>
                  <a:pt x="6400" y="0"/>
                </a:cubicBezTo>
                <a:close/>
                <a:moveTo>
                  <a:pt x="6400" y="12267"/>
                </a:moveTo>
                <a:cubicBezTo>
                  <a:pt x="3165" y="12267"/>
                  <a:pt x="533" y="9635"/>
                  <a:pt x="533" y="6400"/>
                </a:cubicBezTo>
                <a:cubicBezTo>
                  <a:pt x="533" y="3165"/>
                  <a:pt x="3165" y="533"/>
                  <a:pt x="6400" y="533"/>
                </a:cubicBezTo>
                <a:cubicBezTo>
                  <a:pt x="9635" y="533"/>
                  <a:pt x="12267" y="3165"/>
                  <a:pt x="12267" y="6400"/>
                </a:cubicBezTo>
                <a:cubicBezTo>
                  <a:pt x="12267" y="9635"/>
                  <a:pt x="9635" y="12267"/>
                  <a:pt x="6400" y="12267"/>
                </a:cubicBezTo>
                <a:close/>
                <a:moveTo>
                  <a:pt x="6400" y="12267"/>
                </a:moveTo>
                <a:close/>
                <a:moveTo>
                  <a:pt x="9443" y="7861"/>
                </a:moveTo>
                <a:cubicBezTo>
                  <a:pt x="9304" y="7811"/>
                  <a:pt x="9152" y="7883"/>
                  <a:pt x="9102" y="8022"/>
                </a:cubicBezTo>
                <a:cubicBezTo>
                  <a:pt x="8695" y="9158"/>
                  <a:pt x="7610" y="9921"/>
                  <a:pt x="6402" y="9921"/>
                </a:cubicBezTo>
                <a:cubicBezTo>
                  <a:pt x="5190" y="9921"/>
                  <a:pt x="4103" y="9154"/>
                  <a:pt x="3699" y="8011"/>
                </a:cubicBezTo>
                <a:cubicBezTo>
                  <a:pt x="3650" y="7872"/>
                  <a:pt x="3498" y="7800"/>
                  <a:pt x="3358" y="7849"/>
                </a:cubicBezTo>
                <a:cubicBezTo>
                  <a:pt x="3220" y="7898"/>
                  <a:pt x="3147" y="8050"/>
                  <a:pt x="3196" y="8189"/>
                </a:cubicBezTo>
                <a:cubicBezTo>
                  <a:pt x="3675" y="9544"/>
                  <a:pt x="4964" y="10455"/>
                  <a:pt x="6402" y="10455"/>
                </a:cubicBezTo>
                <a:cubicBezTo>
                  <a:pt x="7834" y="10455"/>
                  <a:pt x="9121" y="9549"/>
                  <a:pt x="9604" y="8202"/>
                </a:cubicBezTo>
                <a:cubicBezTo>
                  <a:pt x="9654" y="8063"/>
                  <a:pt x="9582" y="7910"/>
                  <a:pt x="9443" y="7861"/>
                </a:cubicBezTo>
                <a:close/>
                <a:moveTo>
                  <a:pt x="9443" y="7861"/>
                </a:moveTo>
                <a:close/>
                <a:moveTo>
                  <a:pt x="3924" y="4228"/>
                </a:moveTo>
                <a:cubicBezTo>
                  <a:pt x="4460" y="4228"/>
                  <a:pt x="4896" y="4756"/>
                  <a:pt x="4896" y="5405"/>
                </a:cubicBezTo>
                <a:cubicBezTo>
                  <a:pt x="4896" y="5552"/>
                  <a:pt x="5016" y="5671"/>
                  <a:pt x="5163" y="5671"/>
                </a:cubicBezTo>
                <a:cubicBezTo>
                  <a:pt x="5310" y="5671"/>
                  <a:pt x="5430" y="5552"/>
                  <a:pt x="5430" y="5405"/>
                </a:cubicBezTo>
                <a:cubicBezTo>
                  <a:pt x="5430" y="4462"/>
                  <a:pt x="4754" y="3694"/>
                  <a:pt x="3924" y="3694"/>
                </a:cubicBezTo>
                <a:cubicBezTo>
                  <a:pt x="3094" y="3694"/>
                  <a:pt x="2419" y="4462"/>
                  <a:pt x="2419" y="5405"/>
                </a:cubicBezTo>
                <a:cubicBezTo>
                  <a:pt x="2419" y="5552"/>
                  <a:pt x="2539" y="5671"/>
                  <a:pt x="2686" y="5671"/>
                </a:cubicBezTo>
                <a:cubicBezTo>
                  <a:pt x="2833" y="5671"/>
                  <a:pt x="2952" y="5552"/>
                  <a:pt x="2952" y="5405"/>
                </a:cubicBezTo>
                <a:cubicBezTo>
                  <a:pt x="2952" y="4755"/>
                  <a:pt x="3388" y="4228"/>
                  <a:pt x="3924" y="4228"/>
                </a:cubicBezTo>
                <a:close/>
                <a:moveTo>
                  <a:pt x="3924" y="4228"/>
                </a:moveTo>
                <a:close/>
                <a:moveTo>
                  <a:pt x="8877" y="3695"/>
                </a:moveTo>
                <a:cubicBezTo>
                  <a:pt x="8047" y="3695"/>
                  <a:pt x="7371" y="4462"/>
                  <a:pt x="7371" y="5405"/>
                </a:cubicBezTo>
                <a:cubicBezTo>
                  <a:pt x="7371" y="5552"/>
                  <a:pt x="7491" y="5672"/>
                  <a:pt x="7638" y="5672"/>
                </a:cubicBezTo>
                <a:cubicBezTo>
                  <a:pt x="7785" y="5672"/>
                  <a:pt x="7905" y="5552"/>
                  <a:pt x="7905" y="5405"/>
                </a:cubicBezTo>
                <a:cubicBezTo>
                  <a:pt x="7905" y="4756"/>
                  <a:pt x="8341" y="4228"/>
                  <a:pt x="8877" y="4228"/>
                </a:cubicBezTo>
                <a:cubicBezTo>
                  <a:pt x="9413" y="4228"/>
                  <a:pt x="9849" y="4756"/>
                  <a:pt x="9849" y="5405"/>
                </a:cubicBezTo>
                <a:cubicBezTo>
                  <a:pt x="9849" y="5552"/>
                  <a:pt x="9968" y="5672"/>
                  <a:pt x="10116" y="5672"/>
                </a:cubicBezTo>
                <a:cubicBezTo>
                  <a:pt x="10263" y="5672"/>
                  <a:pt x="10382" y="5552"/>
                  <a:pt x="10382" y="5405"/>
                </a:cubicBezTo>
                <a:cubicBezTo>
                  <a:pt x="10382" y="4461"/>
                  <a:pt x="9707" y="3695"/>
                  <a:pt x="8877" y="3695"/>
                </a:cubicBezTo>
                <a:close/>
                <a:moveTo>
                  <a:pt x="8877" y="3695"/>
                </a:move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FEAA194-7F81-4205-A1B0-B62C070DE364}"/>
              </a:ext>
            </a:extLst>
          </p:cNvPr>
          <p:cNvSpPr txBox="1"/>
          <p:nvPr/>
        </p:nvSpPr>
        <p:spPr>
          <a:xfrm>
            <a:off x="9111058" y="5015533"/>
            <a:ext cx="10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happy</a:t>
            </a:r>
            <a:endParaRPr kumimoji="1" lang="zh-CN" altLang="en-US" sz="2400" dirty="0"/>
          </a:p>
        </p:txBody>
      </p:sp>
      <p:pic>
        <p:nvPicPr>
          <p:cNvPr id="24" name="图片 23" descr="图示&#10;&#10;描述已自动生成">
            <a:extLst>
              <a:ext uri="{FF2B5EF4-FFF2-40B4-BE49-F238E27FC236}">
                <a16:creationId xmlns:a16="http://schemas.microsoft.com/office/drawing/2014/main" id="{111F6029-9579-4AB4-8F13-04537CC07C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136" y="3134013"/>
            <a:ext cx="2367130" cy="1663566"/>
          </a:xfrm>
          <a:prstGeom prst="rect">
            <a:avLst/>
          </a:prstGeom>
        </p:spPr>
      </p:pic>
      <p:sp>
        <p:nvSpPr>
          <p:cNvPr id="25" name="下箭头 14">
            <a:extLst>
              <a:ext uri="{FF2B5EF4-FFF2-40B4-BE49-F238E27FC236}">
                <a16:creationId xmlns:a16="http://schemas.microsoft.com/office/drawing/2014/main" id="{B2569B7D-DD82-4815-A075-4A58FB250F6D}"/>
              </a:ext>
            </a:extLst>
          </p:cNvPr>
          <p:cNvSpPr/>
          <p:nvPr/>
        </p:nvSpPr>
        <p:spPr>
          <a:xfrm rot="16200000">
            <a:off x="7267901" y="2983410"/>
            <a:ext cx="310261" cy="1940941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40A64B9-A5C5-443A-9C06-773FAB5AFF42}"/>
              </a:ext>
            </a:extLst>
          </p:cNvPr>
          <p:cNvSpPr txBox="1"/>
          <p:nvPr/>
        </p:nvSpPr>
        <p:spPr>
          <a:xfrm>
            <a:off x="3637141" y="3173741"/>
            <a:ext cx="1298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Divide into clauses</a:t>
            </a:r>
            <a:endParaRPr kumimoji="1"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E9550DD-49B0-4934-996C-AB07E132A91F}"/>
              </a:ext>
            </a:extLst>
          </p:cNvPr>
          <p:cNvSpPr txBox="1"/>
          <p:nvPr/>
        </p:nvSpPr>
        <p:spPr>
          <a:xfrm>
            <a:off x="6802756" y="3140970"/>
            <a:ext cx="1125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Find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answer</a:t>
            </a:r>
            <a:endParaRPr kumimoji="1" lang="zh-CN" altLang="en-US" dirty="0"/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3D63B6EF-8366-4AA5-B8BB-BBDAE3613716}"/>
              </a:ext>
            </a:extLst>
          </p:cNvPr>
          <p:cNvSpPr/>
          <p:nvPr/>
        </p:nvSpPr>
        <p:spPr>
          <a:xfrm>
            <a:off x="9320188" y="3724942"/>
            <a:ext cx="609587" cy="544457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C718923-F712-42B5-859E-7612D5268F54}"/>
              </a:ext>
            </a:extLst>
          </p:cNvPr>
          <p:cNvSpPr txBox="1"/>
          <p:nvPr/>
        </p:nvSpPr>
        <p:spPr>
          <a:xfrm>
            <a:off x="9924807" y="3803638"/>
            <a:ext cx="162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Causes</a:t>
            </a:r>
            <a:endParaRPr lang="zh-CN" altLang="en-US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85E65A3-7C83-4D9F-A6D7-A0BFA79C2FEE}"/>
              </a:ext>
            </a:extLst>
          </p:cNvPr>
          <p:cNvSpPr txBox="1"/>
          <p:nvPr/>
        </p:nvSpPr>
        <p:spPr>
          <a:xfrm>
            <a:off x="8616295" y="2867130"/>
            <a:ext cx="2677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The lost money was found!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56638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E476D-1F82-3F4F-965F-6E7B26F81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75" y="472064"/>
            <a:ext cx="10515600" cy="54927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Two-step Framework for ECPE (Original Paper)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9FC8B5F-54D7-9945-841B-A5CB2D98FF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b="1" dirty="0">
                    <a:solidFill>
                      <a:schemeClr val="accent1"/>
                    </a:solidFill>
                  </a:rPr>
                  <a:t>Step</a:t>
                </a:r>
                <a:r>
                  <a:rPr kumimoji="1" lang="zh-CN" altLang="en-US" b="1" dirty="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b="1" dirty="0">
                    <a:solidFill>
                      <a:schemeClr val="accent1"/>
                    </a:solidFill>
                  </a:rPr>
                  <a:t>1:</a:t>
                </a:r>
                <a:r>
                  <a:rPr kumimoji="1" lang="zh-CN" altLang="en-US" dirty="0"/>
                  <a:t> </a:t>
                </a:r>
                <a:r>
                  <a:rPr lang="en" altLang="zh-CN" dirty="0"/>
                  <a:t>Individual Emotion and Cause Extraction</a:t>
                </a:r>
              </a:p>
              <a:p>
                <a:pPr lvl="1"/>
                <a:r>
                  <a:rPr lang="en" altLang="zh-CN" dirty="0"/>
                  <a:t>Extract </a:t>
                </a:r>
                <a:r>
                  <a:rPr lang="en" altLang="zh-CN" b="1" dirty="0">
                    <a:solidFill>
                      <a:schemeClr val="accent1"/>
                    </a:solidFill>
                  </a:rPr>
                  <a:t>emotion clauses </a:t>
                </a:r>
                <a:r>
                  <a:rPr lang="en" altLang="zh-CN" dirty="0"/>
                  <a:t>and </a:t>
                </a:r>
                <a:r>
                  <a:rPr lang="en" altLang="zh-CN" b="1" dirty="0">
                    <a:solidFill>
                      <a:schemeClr val="accent1"/>
                    </a:solidFill>
                  </a:rPr>
                  <a:t>cause clauses </a:t>
                </a:r>
                <a:r>
                  <a:rPr lang="en" altLang="zh-CN" dirty="0"/>
                  <a:t>for each document respectively</a:t>
                </a:r>
              </a:p>
              <a:p>
                <a:pPr lvl="1"/>
                <a:r>
                  <a:rPr lang="en" altLang="zh-CN" dirty="0"/>
                  <a:t>Two ways to implement:</a:t>
                </a:r>
              </a:p>
              <a:p>
                <a:pPr lvl="2"/>
                <a:r>
                  <a:rPr lang="en" altLang="zh-CN" dirty="0"/>
                  <a:t>Independent Multi-task Learning: to </a:t>
                </a:r>
                <a:r>
                  <a:rPr lang="en-US" altLang="zh-CN" dirty="0"/>
                  <a:t>predict emotion and cause clauses </a:t>
                </a:r>
                <a:r>
                  <a:rPr lang="en-US" altLang="zh-CN" b="1" dirty="0">
                    <a:solidFill>
                      <a:schemeClr val="accent1"/>
                    </a:solidFill>
                  </a:rPr>
                  <a:t>separately</a:t>
                </a:r>
                <a:endParaRPr lang="en" altLang="zh-CN" b="1" dirty="0">
                  <a:solidFill>
                    <a:schemeClr val="accent1"/>
                  </a:solidFill>
                </a:endParaRPr>
              </a:p>
              <a:p>
                <a:pPr lvl="2"/>
                <a:r>
                  <a:rPr lang="en" altLang="zh-CN" dirty="0"/>
                  <a:t>Interactive Multi-task Learning: to capture the </a:t>
                </a:r>
                <a:r>
                  <a:rPr lang="en" altLang="zh-CN" b="1" dirty="0">
                    <a:solidFill>
                      <a:schemeClr val="accent1"/>
                    </a:solidFill>
                  </a:rPr>
                  <a:t>correlation</a:t>
                </a:r>
                <a:r>
                  <a:rPr lang="en" altLang="zh-CN" dirty="0"/>
                  <a:t> between emotion and cause</a:t>
                </a:r>
              </a:p>
              <a:p>
                <a:pPr lvl="2"/>
                <a:endParaRPr lang="en" altLang="zh-CN" dirty="0"/>
              </a:p>
              <a:p>
                <a:pPr lvl="2"/>
                <a:endParaRPr lang="en" altLang="zh-CN" dirty="0"/>
              </a:p>
              <a:p>
                <a:endParaRPr lang="en-US" altLang="zh-CN" dirty="0"/>
              </a:p>
              <a:p>
                <a:r>
                  <a:rPr lang="en-US" altLang="zh-CN" b="1" dirty="0">
                    <a:solidFill>
                      <a:schemeClr val="accent1"/>
                    </a:solidFill>
                  </a:rPr>
                  <a:t>Step</a:t>
                </a:r>
                <a:r>
                  <a:rPr lang="zh-CN" altLang="en-US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b="1" dirty="0">
                    <a:solidFill>
                      <a:schemeClr val="accent1"/>
                    </a:solidFill>
                  </a:rPr>
                  <a:t>2:</a:t>
                </a:r>
                <a:r>
                  <a:rPr lang="zh-CN" altLang="en-US" dirty="0"/>
                  <a:t> </a:t>
                </a:r>
                <a:r>
                  <a:rPr lang="en" altLang="zh-CN" dirty="0"/>
                  <a:t>Emotion-Cause Pairing and Filtering </a:t>
                </a:r>
              </a:p>
              <a:p>
                <a:pPr lvl="1"/>
                <a:r>
                  <a:rPr lang="en" altLang="zh-CN" dirty="0"/>
                  <a:t>Pair the two sets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1" lang="zh-CN" alt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zh-CN" dirty="0"/>
                  <a:t>and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zh-CN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" altLang="zh-CN" dirty="0"/>
              </a:p>
              <a:p>
                <a:pPr lvl="1"/>
                <a:r>
                  <a:rPr lang="en" altLang="zh-CN" dirty="0"/>
                  <a:t>Construct a set of emotion</a:t>
                </a:r>
                <a:r>
                  <a:rPr lang="en-US" altLang="zh-CN" dirty="0"/>
                  <a:t>-cause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pairs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causal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relationship</a:t>
                </a:r>
                <a:endParaRPr lang="en" altLang="zh-CN" dirty="0"/>
              </a:p>
              <a:p>
                <a:pPr lvl="1"/>
                <a:endParaRPr lang="en" altLang="zh-CN" dirty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9FC8B5F-54D7-9945-841B-A5CB2D98FF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9E3280-EC4A-C445-9F9A-398CD1D84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4A1C-0765-9B44-9FF4-6D194B9F995D}" type="datetime1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675621-9251-8349-95DD-920AC7573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Southeast University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FE978A-7C9E-0244-9560-25BF8A819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E7C8-8C01-1C4D-8AA2-167546BA888D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E0CE2127-D30E-DE4D-831F-EF7ECCF81F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" altLang="zh-CN" dirty="0"/>
              <a:t>Original </a:t>
            </a:r>
            <a:r>
              <a:rPr kumimoji="1" lang="en-US" altLang="zh-CN" dirty="0"/>
              <a:t>Two-step Framework for ECPE </a:t>
            </a:r>
            <a:endParaRPr kumimoji="1" lang="zh-CN" altLang="en-US" dirty="0"/>
          </a:p>
        </p:txBody>
      </p:sp>
      <p:sp>
        <p:nvSpPr>
          <p:cNvPr id="8" name="下箭头 7">
            <a:extLst>
              <a:ext uri="{FF2B5EF4-FFF2-40B4-BE49-F238E27FC236}">
                <a16:creationId xmlns:a16="http://schemas.microsoft.com/office/drawing/2014/main" id="{E7D44ABE-29A4-7041-AADD-A2B643C6EAAA}"/>
              </a:ext>
            </a:extLst>
          </p:cNvPr>
          <p:cNvSpPr/>
          <p:nvPr/>
        </p:nvSpPr>
        <p:spPr>
          <a:xfrm>
            <a:off x="4485571" y="3167744"/>
            <a:ext cx="709127" cy="7184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3807938-BD4E-834D-A940-BCFA4DA94AEE}"/>
                  </a:ext>
                </a:extLst>
              </p:cNvPr>
              <p:cNvSpPr txBox="1"/>
              <p:nvPr/>
            </p:nvSpPr>
            <p:spPr>
              <a:xfrm>
                <a:off x="5268382" y="3304210"/>
                <a:ext cx="5712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chemeClr val="accent1"/>
                    </a:solidFill>
                  </a:rPr>
                  <a:t>a</a:t>
                </a:r>
                <a:r>
                  <a:rPr kumimoji="1" lang="zh-CN" altLang="en-US" dirty="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accent1"/>
                    </a:solidFill>
                  </a:rPr>
                  <a:t>set</a:t>
                </a:r>
                <a:r>
                  <a:rPr kumimoji="1" lang="zh-CN" altLang="en-US" dirty="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accent1"/>
                    </a:solidFill>
                  </a:rPr>
                  <a:t>of</a:t>
                </a:r>
                <a:r>
                  <a:rPr kumimoji="1" lang="zh-CN" altLang="en-US" dirty="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accent1"/>
                    </a:solidFill>
                  </a:rPr>
                  <a:t>emotion</a:t>
                </a:r>
                <a:r>
                  <a:rPr kumimoji="1" lang="zh-CN" altLang="en-US" dirty="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accent1"/>
                    </a:solidFill>
                  </a:rPr>
                  <a:t>clauses</a:t>
                </a:r>
                <a:r>
                  <a:rPr kumimoji="1" lang="zh-CN" alt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1" lang="zh-CN" alt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>
                    <a:solidFill>
                      <a:schemeClr val="accent1"/>
                    </a:solidFill>
                  </a:rPr>
                  <a:t>and</a:t>
                </a:r>
                <a:r>
                  <a:rPr kumimoji="1" lang="zh-CN" altLang="en-US" dirty="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accent1"/>
                    </a:solidFill>
                  </a:rPr>
                  <a:t>a</a:t>
                </a:r>
                <a:r>
                  <a:rPr kumimoji="1" lang="zh-CN" altLang="en-US" dirty="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accent1"/>
                    </a:solidFill>
                  </a:rPr>
                  <a:t>set</a:t>
                </a:r>
                <a:r>
                  <a:rPr kumimoji="1" lang="zh-CN" altLang="en-US" dirty="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accent1"/>
                    </a:solidFill>
                  </a:rPr>
                  <a:t>of</a:t>
                </a:r>
                <a:r>
                  <a:rPr kumimoji="1" lang="zh-CN" altLang="en-US" dirty="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accent1"/>
                    </a:solidFill>
                  </a:rPr>
                  <a:t>cause</a:t>
                </a:r>
                <a:r>
                  <a:rPr kumimoji="1" lang="zh-CN" altLang="en-US" dirty="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accent1"/>
                    </a:solidFill>
                  </a:rPr>
                  <a:t>clauses</a:t>
                </a:r>
                <a:r>
                  <a:rPr kumimoji="1" lang="zh-CN" alt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kumimoji="1"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3807938-BD4E-834D-A940-BCFA4DA94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382" y="3304210"/>
                <a:ext cx="5712526" cy="369332"/>
              </a:xfrm>
              <a:prstGeom prst="rect">
                <a:avLst/>
              </a:prstGeom>
              <a:blipFill>
                <a:blip r:embed="rId3"/>
                <a:stretch>
                  <a:fillRect l="-854" t="-6557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7017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E476D-1F82-3F4F-965F-6E7B26F81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75" y="472064"/>
            <a:ext cx="11493124" cy="549275"/>
          </a:xfrm>
        </p:spPr>
        <p:txBody>
          <a:bodyPr>
            <a:normAutofit/>
          </a:bodyPr>
          <a:lstStyle/>
          <a:p>
            <a:r>
              <a:rPr lang="en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  <a:r>
              <a:rPr lang="zh-CN" altLang="en-US" dirty="0"/>
              <a:t> </a:t>
            </a:r>
            <a:r>
              <a:rPr lang="en" altLang="zh-CN" dirty="0"/>
              <a:t>Individual Emotion and Cause Extraction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FC8B5F-54D7-9945-841B-A5CB2D98F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288"/>
            <a:ext cx="6720840" cy="1115490"/>
          </a:xfrm>
        </p:spPr>
        <p:txBody>
          <a:bodyPr>
            <a:normAutofit/>
          </a:bodyPr>
          <a:lstStyle/>
          <a:p>
            <a:r>
              <a:rPr lang="en" altLang="zh-CN" dirty="0"/>
              <a:t>Independent Multi-task </a:t>
            </a:r>
            <a:r>
              <a:rPr lang="en" altLang="zh-CN" dirty="0" err="1"/>
              <a:t>Learnin</a:t>
            </a:r>
            <a:r>
              <a:rPr lang="en-US" altLang="zh-CN" dirty="0"/>
              <a:t>g</a:t>
            </a:r>
            <a:endParaRPr kumimoji="1" lang="zh-CN" altLang="en-US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9E3280-EC4A-C445-9F9A-398CD1D84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4A1C-0765-9B44-9FF4-6D194B9F995D}" type="datetime1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675621-9251-8349-95DD-920AC7573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Southeast University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FE978A-7C9E-0244-9560-25BF8A819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E7C8-8C01-1C4D-8AA2-167546BA888D}" type="slidenum">
              <a:rPr kumimoji="1" lang="zh-CN" altLang="en-US" smtClean="0"/>
              <a:t>8</a:t>
            </a:fld>
            <a:endParaRPr kumimoji="1"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E0CE2127-D30E-DE4D-831F-EF7ECCF81F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" altLang="zh-CN" dirty="0"/>
              <a:t>Original </a:t>
            </a:r>
            <a:r>
              <a:rPr kumimoji="1" lang="en-US" altLang="zh-CN" dirty="0"/>
              <a:t>Two-step Framework for ECPE </a:t>
            </a:r>
            <a:endParaRPr kumimoji="1"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95FB5783-5511-8647-9658-E3DBC4462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441" y="2232493"/>
            <a:ext cx="4302174" cy="3643354"/>
          </a:xfrm>
          <a:prstGeom prst="rect">
            <a:avLst/>
          </a:prstGeom>
        </p:spPr>
      </p:pic>
      <p:sp>
        <p:nvSpPr>
          <p:cNvPr id="21" name="圆角矩形 20">
            <a:extLst>
              <a:ext uri="{FF2B5EF4-FFF2-40B4-BE49-F238E27FC236}">
                <a16:creationId xmlns:a16="http://schemas.microsoft.com/office/drawing/2014/main" id="{D276EA40-0669-2744-9FCA-A776C61FF956}"/>
              </a:ext>
            </a:extLst>
          </p:cNvPr>
          <p:cNvSpPr/>
          <p:nvPr/>
        </p:nvSpPr>
        <p:spPr>
          <a:xfrm>
            <a:off x="1185441" y="2232493"/>
            <a:ext cx="2177143" cy="1444122"/>
          </a:xfrm>
          <a:prstGeom prst="roundRect">
            <a:avLst/>
          </a:prstGeom>
          <a:solidFill>
            <a:schemeClr val="accent2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D9D54203-74A2-F34B-87DD-CE8F2C688858}"/>
              </a:ext>
            </a:extLst>
          </p:cNvPr>
          <p:cNvSpPr/>
          <p:nvPr/>
        </p:nvSpPr>
        <p:spPr>
          <a:xfrm>
            <a:off x="3414835" y="2232493"/>
            <a:ext cx="2177143" cy="1444122"/>
          </a:xfrm>
          <a:prstGeom prst="roundRect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2032347C-68C8-A745-825F-4066854C0327}"/>
              </a:ext>
            </a:extLst>
          </p:cNvPr>
          <p:cNvSpPr/>
          <p:nvPr/>
        </p:nvSpPr>
        <p:spPr>
          <a:xfrm>
            <a:off x="2247956" y="3762433"/>
            <a:ext cx="2177143" cy="2027596"/>
          </a:xfrm>
          <a:prstGeom prst="roundRect">
            <a:avLst/>
          </a:prstGeom>
          <a:solidFill>
            <a:schemeClr val="accent6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F940D0D-B69C-1F4D-98E3-8853B6FD9140}"/>
              </a:ext>
            </a:extLst>
          </p:cNvPr>
          <p:cNvSpPr txBox="1"/>
          <p:nvPr/>
        </p:nvSpPr>
        <p:spPr>
          <a:xfrm>
            <a:off x="1221480" y="1852544"/>
            <a:ext cx="1891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chemeClr val="accent2"/>
                </a:solidFill>
              </a:rPr>
              <a:t>Emotion</a:t>
            </a:r>
            <a:r>
              <a:rPr kumimoji="1" lang="zh-CN" altLang="en-US" sz="1600" dirty="0">
                <a:solidFill>
                  <a:schemeClr val="accent2"/>
                </a:solidFill>
              </a:rPr>
              <a:t> </a:t>
            </a:r>
            <a:r>
              <a:rPr kumimoji="1" lang="en-US" altLang="zh-CN" sz="1600" dirty="0">
                <a:solidFill>
                  <a:schemeClr val="accent2"/>
                </a:solidFill>
              </a:rPr>
              <a:t>extraction</a:t>
            </a:r>
            <a:endParaRPr kumimoji="1" lang="zh-CN" altLang="en-US" sz="1600" dirty="0">
              <a:solidFill>
                <a:schemeClr val="accent2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BF6B2FC-0A09-A145-BCC7-310CFD7D2144}"/>
              </a:ext>
            </a:extLst>
          </p:cNvPr>
          <p:cNvSpPr txBox="1"/>
          <p:nvPr/>
        </p:nvSpPr>
        <p:spPr>
          <a:xfrm>
            <a:off x="3682479" y="1852544"/>
            <a:ext cx="16770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chemeClr val="accent1"/>
                </a:solidFill>
              </a:rPr>
              <a:t>Cause</a:t>
            </a:r>
            <a:r>
              <a:rPr kumimoji="1" lang="zh-CN" altLang="en-US" sz="1600" dirty="0">
                <a:solidFill>
                  <a:schemeClr val="accent1"/>
                </a:solidFill>
              </a:rPr>
              <a:t> </a:t>
            </a:r>
            <a:r>
              <a:rPr kumimoji="1" lang="en-US" altLang="zh-CN" sz="1600" dirty="0">
                <a:solidFill>
                  <a:schemeClr val="accent1"/>
                </a:solidFill>
              </a:rPr>
              <a:t>extraction</a:t>
            </a:r>
            <a:endParaRPr kumimoji="1" lang="zh-CN" altLang="en-US" sz="1600" dirty="0">
              <a:solidFill>
                <a:schemeClr val="accent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041AE42-7D23-9549-B9E3-90851B105857}"/>
              </a:ext>
            </a:extLst>
          </p:cNvPr>
          <p:cNvSpPr txBox="1"/>
          <p:nvPr/>
        </p:nvSpPr>
        <p:spPr>
          <a:xfrm>
            <a:off x="2266898" y="5790029"/>
            <a:ext cx="2165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600" dirty="0">
                <a:solidFill>
                  <a:schemeClr val="accent6">
                    <a:lumMod val="75000"/>
                  </a:schemeClr>
                </a:solidFill>
              </a:rPr>
              <a:t>clause representation 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2DCD503-0137-1C46-A0D9-FA02B3F619CB}"/>
              </a:ext>
            </a:extLst>
          </p:cNvPr>
          <p:cNvSpPr txBox="1"/>
          <p:nvPr/>
        </p:nvSpPr>
        <p:spPr>
          <a:xfrm>
            <a:off x="6754079" y="2482719"/>
            <a:ext cx="4833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</a:t>
            </a:r>
            <a:r>
              <a:rPr lang="en" altLang="zh-CN" dirty="0"/>
              <a:t>motion prediction and cause prediction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" altLang="zh-CN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5F7542E5-90A5-074A-91B9-F0968DE2F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167" y="2953756"/>
            <a:ext cx="2597558" cy="814762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98D8CD71-56F7-1246-B30B-49FDC35436D4}"/>
              </a:ext>
            </a:extLst>
          </p:cNvPr>
          <p:cNvSpPr txBox="1"/>
          <p:nvPr/>
        </p:nvSpPr>
        <p:spPr>
          <a:xfrm>
            <a:off x="6754079" y="3945759"/>
            <a:ext cx="1925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Loss</a:t>
            </a:r>
            <a:r>
              <a:rPr lang="zh-CN" altLang="en-US" dirty="0"/>
              <a:t> </a:t>
            </a:r>
            <a:r>
              <a:rPr lang="en-US" altLang="zh-CN" dirty="0"/>
              <a:t>function:</a:t>
            </a:r>
            <a:r>
              <a:rPr lang="zh-CN" altLang="en-US" dirty="0"/>
              <a:t> </a:t>
            </a:r>
            <a:endParaRPr lang="en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8A1C3B0B-6409-2A44-80C7-70F55E556E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1089" b="85"/>
          <a:stretch/>
        </p:blipFill>
        <p:spPr>
          <a:xfrm>
            <a:off x="7792205" y="4455430"/>
            <a:ext cx="2390520" cy="282019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BF8F0A4A-9746-374C-B632-07B141C0660D}"/>
              </a:ext>
            </a:extLst>
          </p:cNvPr>
          <p:cNvSpPr txBox="1"/>
          <p:nvPr/>
        </p:nvSpPr>
        <p:spPr>
          <a:xfrm>
            <a:off x="5719739" y="4686250"/>
            <a:ext cx="785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Word</a:t>
            </a:r>
          </a:p>
          <a:p>
            <a:pPr algn="ctr"/>
            <a:r>
              <a:rPr kumimoji="1"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level</a:t>
            </a:r>
            <a:endParaRPr kumimoji="1" lang="zh-CN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上箭头 36">
            <a:extLst>
              <a:ext uri="{FF2B5EF4-FFF2-40B4-BE49-F238E27FC236}">
                <a16:creationId xmlns:a16="http://schemas.microsoft.com/office/drawing/2014/main" id="{97FE0DF1-33A2-BC4D-986A-44AAC1995ECD}"/>
              </a:ext>
            </a:extLst>
          </p:cNvPr>
          <p:cNvSpPr/>
          <p:nvPr/>
        </p:nvSpPr>
        <p:spPr>
          <a:xfrm>
            <a:off x="5854085" y="3445710"/>
            <a:ext cx="517244" cy="1126146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E9A526D-FA7B-CF40-A4E9-DEBB7EEADA2F}"/>
              </a:ext>
            </a:extLst>
          </p:cNvPr>
          <p:cNvSpPr txBox="1"/>
          <p:nvPr/>
        </p:nvSpPr>
        <p:spPr>
          <a:xfrm>
            <a:off x="5708164" y="2655619"/>
            <a:ext cx="883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Clause</a:t>
            </a:r>
          </a:p>
          <a:p>
            <a:pPr algn="ctr"/>
            <a:r>
              <a:rPr kumimoji="1"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level</a:t>
            </a:r>
            <a:endParaRPr kumimoji="1" lang="zh-CN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383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E476D-1F82-3F4F-965F-6E7B26F81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75" y="472064"/>
            <a:ext cx="11493124" cy="549275"/>
          </a:xfrm>
        </p:spPr>
        <p:txBody>
          <a:bodyPr>
            <a:normAutofit/>
          </a:bodyPr>
          <a:lstStyle/>
          <a:p>
            <a:r>
              <a:rPr lang="en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  <a:r>
              <a:rPr lang="zh-CN" altLang="en-US" dirty="0"/>
              <a:t> </a:t>
            </a:r>
            <a:r>
              <a:rPr lang="en" altLang="zh-CN" dirty="0"/>
              <a:t>Individual Emotion and Cause Extraction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9E3280-EC4A-C445-9F9A-398CD1D84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4A1C-0765-9B44-9FF4-6D194B9F995D}" type="datetime1">
              <a:rPr kumimoji="1" lang="zh-CN" altLang="en-US" smtClean="0"/>
              <a:t>2021/11/2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675621-9251-8349-95DD-920AC7573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Southeast University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FE978A-7C9E-0244-9560-25BF8A819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5E7C8-8C01-1C4D-8AA2-167546BA888D}" type="slidenum">
              <a:rPr kumimoji="1" lang="zh-CN" altLang="en-US" smtClean="0"/>
              <a:t>9</a:t>
            </a:fld>
            <a:endParaRPr kumimoji="1"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E0CE2127-D30E-DE4D-831F-EF7ECCF81F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" altLang="zh-CN" dirty="0"/>
              <a:t>Original </a:t>
            </a:r>
            <a:r>
              <a:rPr kumimoji="1" lang="en-US" altLang="zh-CN" dirty="0"/>
              <a:t>Two-step Framework for ECPE </a:t>
            </a:r>
            <a:endParaRPr kumimoji="1" lang="zh-CN" altLang="en-US" dirty="0"/>
          </a:p>
        </p:txBody>
      </p:sp>
      <p:sp>
        <p:nvSpPr>
          <p:cNvPr id="27" name="内容占位符 2">
            <a:extLst>
              <a:ext uri="{FF2B5EF4-FFF2-40B4-BE49-F238E27FC236}">
                <a16:creationId xmlns:a16="http://schemas.microsoft.com/office/drawing/2014/main" id="{BD74CFC5-1E56-2D4D-B92D-30AA1CEC3C4F}"/>
              </a:ext>
            </a:extLst>
          </p:cNvPr>
          <p:cNvSpPr txBox="1">
            <a:spLocks/>
          </p:cNvSpPr>
          <p:nvPr/>
        </p:nvSpPr>
        <p:spPr>
          <a:xfrm>
            <a:off x="838200" y="1401288"/>
            <a:ext cx="6720840" cy="1115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◦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Interactive</a:t>
            </a:r>
            <a:r>
              <a:rPr lang="en" altLang="zh-CN" dirty="0"/>
              <a:t> Multi-task </a:t>
            </a:r>
            <a:r>
              <a:rPr lang="en" altLang="zh-CN" dirty="0" err="1"/>
              <a:t>Learnin</a:t>
            </a:r>
            <a:r>
              <a:rPr lang="en-US" altLang="zh-CN" dirty="0"/>
              <a:t>g</a:t>
            </a:r>
            <a:endParaRPr kumimoji="1" lang="zh-CN" altLang="en-US" sz="2400" dirty="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BEC776BC-CFBA-9E45-860B-8B3A9BA3B5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515" t="1907" r="2515"/>
          <a:stretch/>
        </p:blipFill>
        <p:spPr>
          <a:xfrm>
            <a:off x="509825" y="1959750"/>
            <a:ext cx="5836438" cy="3681626"/>
          </a:xfrm>
          <a:prstGeom prst="rect">
            <a:avLst/>
          </a:prstGeom>
        </p:spPr>
      </p:pic>
      <p:sp>
        <p:nvSpPr>
          <p:cNvPr id="29" name="内容占位符 2">
            <a:extLst>
              <a:ext uri="{FF2B5EF4-FFF2-40B4-BE49-F238E27FC236}">
                <a16:creationId xmlns:a16="http://schemas.microsoft.com/office/drawing/2014/main" id="{A51CDF5B-6618-0F48-A6F5-33F1257204D6}"/>
              </a:ext>
            </a:extLst>
          </p:cNvPr>
          <p:cNvSpPr txBox="1">
            <a:spLocks/>
          </p:cNvSpPr>
          <p:nvPr/>
        </p:nvSpPr>
        <p:spPr>
          <a:xfrm>
            <a:off x="6348900" y="1458547"/>
            <a:ext cx="5584599" cy="1039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◦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egoe UI" panose="020B0502040204020203" pitchFamily="34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1" dirty="0">
                <a:solidFill>
                  <a:schemeClr val="accent1"/>
                </a:solidFill>
              </a:rPr>
              <a:t>Motivation:</a:t>
            </a:r>
            <a:r>
              <a:rPr lang="zh-CN" altLang="en-US" sz="1800" dirty="0"/>
              <a:t> </a:t>
            </a:r>
            <a:r>
              <a:rPr lang="en" altLang="zh-CN" sz="1800" dirty="0"/>
              <a:t>emotion extraction and cause extraction are not mutually independent</a:t>
            </a:r>
          </a:p>
          <a:p>
            <a:endParaRPr lang="en" altLang="zh-CN" sz="1800" dirty="0"/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16401761-76FB-EE4E-A290-1CD3B3B7FC17}"/>
              </a:ext>
            </a:extLst>
          </p:cNvPr>
          <p:cNvSpPr/>
          <p:nvPr/>
        </p:nvSpPr>
        <p:spPr>
          <a:xfrm>
            <a:off x="6436486" y="2169537"/>
            <a:ext cx="2245108" cy="1444122"/>
          </a:xfrm>
          <a:prstGeom prst="roundRect">
            <a:avLst/>
          </a:prstGeom>
          <a:solidFill>
            <a:schemeClr val="accent2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437C9B0-77DA-5140-8759-DB96AE4EA715}"/>
              </a:ext>
            </a:extLst>
          </p:cNvPr>
          <p:cNvSpPr txBox="1"/>
          <p:nvPr/>
        </p:nvSpPr>
        <p:spPr>
          <a:xfrm>
            <a:off x="6901266" y="2263945"/>
            <a:ext cx="11503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solidFill>
                  <a:schemeClr val="accent2">
                    <a:lumMod val="75000"/>
                  </a:schemeClr>
                </a:solidFill>
              </a:rPr>
              <a:t>Inter-EC</a:t>
            </a:r>
            <a:endParaRPr kumimoji="1"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4CB3C2D9-08CA-9546-9A58-E89CA2311C2A}"/>
              </a:ext>
            </a:extLst>
          </p:cNvPr>
          <p:cNvSpPr/>
          <p:nvPr/>
        </p:nvSpPr>
        <p:spPr>
          <a:xfrm>
            <a:off x="9236597" y="2169537"/>
            <a:ext cx="2336928" cy="1444122"/>
          </a:xfrm>
          <a:prstGeom prst="roundRect">
            <a:avLst/>
          </a:prstGeom>
          <a:solidFill>
            <a:schemeClr val="accent5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123DADB-C89C-0641-ACA1-2F3963B9C4B3}"/>
              </a:ext>
            </a:extLst>
          </p:cNvPr>
          <p:cNvSpPr txBox="1"/>
          <p:nvPr/>
        </p:nvSpPr>
        <p:spPr>
          <a:xfrm>
            <a:off x="9862311" y="2278828"/>
            <a:ext cx="11503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Inter-CE</a:t>
            </a:r>
            <a:endParaRPr kumimoji="1" lang="zh-CN" alt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7E32600-FE61-974E-AD19-F7C595FB539D}"/>
              </a:ext>
            </a:extLst>
          </p:cNvPr>
          <p:cNvSpPr txBox="1"/>
          <p:nvPr/>
        </p:nvSpPr>
        <p:spPr>
          <a:xfrm>
            <a:off x="6598693" y="2600795"/>
            <a:ext cx="2071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chemeClr val="accent2"/>
                </a:solidFill>
                <a:latin typeface="NimbusRomNo9L"/>
              </a:rPr>
              <a:t>emotion extraction</a:t>
            </a:r>
            <a:endParaRPr lang="en" altLang="zh-CN" dirty="0">
              <a:solidFill>
                <a:schemeClr val="accent2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2290464-1F5B-FC48-B563-333C5DA32C6C}"/>
              </a:ext>
            </a:extLst>
          </p:cNvPr>
          <p:cNvSpPr txBox="1"/>
          <p:nvPr/>
        </p:nvSpPr>
        <p:spPr>
          <a:xfrm>
            <a:off x="6517668" y="3135176"/>
            <a:ext cx="2071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2"/>
                </a:solidFill>
                <a:latin typeface="NimbusRomNo9L"/>
              </a:rPr>
              <a:t>cause</a:t>
            </a:r>
            <a:r>
              <a:rPr lang="en" altLang="zh-CN" dirty="0">
                <a:solidFill>
                  <a:schemeClr val="accent2"/>
                </a:solidFill>
                <a:latin typeface="NimbusRomNo9L"/>
              </a:rPr>
              <a:t> extraction</a:t>
            </a:r>
            <a:endParaRPr lang="en" altLang="zh-CN" dirty="0">
              <a:solidFill>
                <a:schemeClr val="accent2"/>
              </a:solidFill>
            </a:endParaRP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787555CF-909D-1F41-8DFD-2C485A3F6D91}"/>
              </a:ext>
            </a:extLst>
          </p:cNvPr>
          <p:cNvSpPr/>
          <p:nvPr/>
        </p:nvSpPr>
        <p:spPr>
          <a:xfrm>
            <a:off x="7314378" y="2981702"/>
            <a:ext cx="405935" cy="21584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3986B9C-CEE8-1F42-9415-FF9F2B5F5AA3}"/>
              </a:ext>
            </a:extLst>
          </p:cNvPr>
          <p:cNvSpPr txBox="1"/>
          <p:nvPr/>
        </p:nvSpPr>
        <p:spPr>
          <a:xfrm>
            <a:off x="9411341" y="3135176"/>
            <a:ext cx="2071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chemeClr val="accent5"/>
                </a:solidFill>
                <a:latin typeface="NimbusRomNo9L"/>
              </a:rPr>
              <a:t>emotion extraction</a:t>
            </a:r>
            <a:endParaRPr lang="en" altLang="zh-CN" dirty="0">
              <a:solidFill>
                <a:schemeClr val="accent5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3174978F-ED49-4A4C-BA8C-D18FFF876609}"/>
              </a:ext>
            </a:extLst>
          </p:cNvPr>
          <p:cNvSpPr txBox="1"/>
          <p:nvPr/>
        </p:nvSpPr>
        <p:spPr>
          <a:xfrm>
            <a:off x="9330316" y="2600795"/>
            <a:ext cx="2071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5"/>
                </a:solidFill>
                <a:latin typeface="NimbusRomNo9L"/>
              </a:rPr>
              <a:t>cause</a:t>
            </a:r>
            <a:r>
              <a:rPr lang="en" altLang="zh-CN" dirty="0">
                <a:solidFill>
                  <a:schemeClr val="accent5"/>
                </a:solidFill>
                <a:latin typeface="NimbusRomNo9L"/>
              </a:rPr>
              <a:t> extraction</a:t>
            </a:r>
            <a:endParaRPr lang="en" altLang="zh-CN" dirty="0">
              <a:solidFill>
                <a:schemeClr val="accent5"/>
              </a:solidFill>
            </a:endParaRPr>
          </a:p>
        </p:txBody>
      </p:sp>
      <p:sp>
        <p:nvSpPr>
          <p:cNvPr id="47" name="下箭头 46">
            <a:extLst>
              <a:ext uri="{FF2B5EF4-FFF2-40B4-BE49-F238E27FC236}">
                <a16:creationId xmlns:a16="http://schemas.microsoft.com/office/drawing/2014/main" id="{06E1810E-667D-5540-8CA2-D7B330C1026D}"/>
              </a:ext>
            </a:extLst>
          </p:cNvPr>
          <p:cNvSpPr/>
          <p:nvPr/>
        </p:nvSpPr>
        <p:spPr>
          <a:xfrm>
            <a:off x="10173325" y="2981702"/>
            <a:ext cx="405935" cy="21584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左右箭头 11">
            <a:extLst>
              <a:ext uri="{FF2B5EF4-FFF2-40B4-BE49-F238E27FC236}">
                <a16:creationId xmlns:a16="http://schemas.microsoft.com/office/drawing/2014/main" id="{7B1030A9-D9B2-9145-88F7-EC52677302C9}"/>
              </a:ext>
            </a:extLst>
          </p:cNvPr>
          <p:cNvSpPr/>
          <p:nvPr/>
        </p:nvSpPr>
        <p:spPr>
          <a:xfrm>
            <a:off x="8732811" y="2785461"/>
            <a:ext cx="464108" cy="3027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5285498-67E4-114C-8589-440A215AA1DE}"/>
              </a:ext>
            </a:extLst>
          </p:cNvPr>
          <p:cNvSpPr txBox="1"/>
          <p:nvPr/>
        </p:nvSpPr>
        <p:spPr>
          <a:xfrm>
            <a:off x="1125498" y="5678478"/>
            <a:ext cx="11503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solidFill>
                  <a:schemeClr val="accent2">
                    <a:lumMod val="75000"/>
                  </a:schemeClr>
                </a:solidFill>
              </a:rPr>
              <a:t>Inter-EC</a:t>
            </a:r>
            <a:endParaRPr kumimoji="1"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539AE20-13F5-D042-98E7-B819EA3D8114}"/>
              </a:ext>
            </a:extLst>
          </p:cNvPr>
          <p:cNvSpPr txBox="1"/>
          <p:nvPr/>
        </p:nvSpPr>
        <p:spPr>
          <a:xfrm>
            <a:off x="4821257" y="5680357"/>
            <a:ext cx="11503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Inter-CE</a:t>
            </a:r>
            <a:endParaRPr kumimoji="1" lang="zh-CN" altLang="en-US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962B1FF-9DC1-4B44-B0DD-B2294CCF8E40}"/>
              </a:ext>
            </a:extLst>
          </p:cNvPr>
          <p:cNvSpPr txBox="1"/>
          <p:nvPr/>
        </p:nvSpPr>
        <p:spPr>
          <a:xfrm>
            <a:off x="6427288" y="3701511"/>
            <a:ext cx="50556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b="1" dirty="0">
                <a:solidFill>
                  <a:schemeClr val="accent1"/>
                </a:solidFill>
              </a:rPr>
              <a:t>Lower</a:t>
            </a:r>
            <a:r>
              <a:rPr kumimoji="1" lang="zh-CN" altLang="en-US" b="1" dirty="0">
                <a:solidFill>
                  <a:schemeClr val="accent1"/>
                </a:solidFill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</a:rPr>
              <a:t>LSTM:</a:t>
            </a:r>
            <a:r>
              <a:rPr kumimoji="1" lang="zh-CN" altLang="en-US" b="1" dirty="0">
                <a:solidFill>
                  <a:schemeClr val="accent1"/>
                </a:solidFill>
              </a:rPr>
              <a:t> </a:t>
            </a:r>
            <a:r>
              <a:rPr kumimoji="1" lang="en-US" altLang="zh-CN" dirty="0"/>
              <a:t>similar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Individual</a:t>
            </a:r>
            <a:r>
              <a:rPr kumimoji="1" lang="zh-CN" altLang="en-US" dirty="0"/>
              <a:t> </a:t>
            </a:r>
            <a:r>
              <a:rPr kumimoji="1" lang="en-US" altLang="zh-CN" dirty="0"/>
              <a:t>MTL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b="1" dirty="0">
                <a:solidFill>
                  <a:schemeClr val="accent1"/>
                </a:solidFill>
              </a:rPr>
              <a:t>Upper</a:t>
            </a:r>
            <a:r>
              <a:rPr kumimoji="1" lang="zh-CN" altLang="en-US" b="1" dirty="0">
                <a:solidFill>
                  <a:schemeClr val="accent1"/>
                </a:solidFill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</a:rPr>
              <a:t>LSTM:</a:t>
            </a:r>
            <a:r>
              <a:rPr kumimoji="1" lang="zh-CN" altLang="en-US" b="1" dirty="0">
                <a:solidFill>
                  <a:schemeClr val="accent1"/>
                </a:solidFill>
              </a:rPr>
              <a:t> </a:t>
            </a:r>
            <a:endParaRPr kumimoji="1" lang="en-US" altLang="zh-CN" b="1" dirty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independent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predict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Use</a:t>
            </a:r>
          </a:p>
          <a:p>
            <a:pPr lvl="1"/>
            <a:r>
              <a:rPr kumimoji="1" lang="zh-CN" altLang="en-US" dirty="0"/>
              <a:t>   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predict</a:t>
            </a:r>
            <a:r>
              <a:rPr kumimoji="1" lang="zh-CN" altLang="en-US" dirty="0"/>
              <a:t>   </a:t>
            </a:r>
            <a:endParaRPr kumimoji="1" lang="en-US" altLang="zh-CN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CC5E2E9-5BF8-7D4B-9358-A8945BFD6C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145"/>
          <a:stretch/>
        </p:blipFill>
        <p:spPr>
          <a:xfrm>
            <a:off x="9811660" y="4551024"/>
            <a:ext cx="280006" cy="3024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C6488D7-06DB-9946-A519-303BE689C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5516" y="4858052"/>
            <a:ext cx="1574800" cy="2794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7F0C599-6A33-C14E-ACB2-BD33229012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9302" y="4853424"/>
            <a:ext cx="1727200" cy="3175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E4C26C2-464F-2845-B8BA-1BC16CD8E58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9353"/>
          <a:stretch/>
        </p:blipFill>
        <p:spPr>
          <a:xfrm>
            <a:off x="8289645" y="5113152"/>
            <a:ext cx="253271" cy="279400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0DA518EB-ED19-F445-9763-3C73A27C18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0249" y="5494328"/>
            <a:ext cx="2146300" cy="368300"/>
          </a:xfrm>
          <a:prstGeom prst="rect">
            <a:avLst/>
          </a:prstGeom>
        </p:spPr>
      </p:pic>
      <p:sp>
        <p:nvSpPr>
          <p:cNvPr id="51" name="文本框 50">
            <a:extLst>
              <a:ext uri="{FF2B5EF4-FFF2-40B4-BE49-F238E27FC236}">
                <a16:creationId xmlns:a16="http://schemas.microsoft.com/office/drawing/2014/main" id="{9EB0F161-607D-BB45-9D2D-785049C18FC5}"/>
              </a:ext>
            </a:extLst>
          </p:cNvPr>
          <p:cNvSpPr txBox="1"/>
          <p:nvPr/>
        </p:nvSpPr>
        <p:spPr>
          <a:xfrm>
            <a:off x="6427288" y="5499538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Loss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function:</a:t>
            </a:r>
            <a:r>
              <a:rPr kumimoji="1"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60591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93.73827"/>
  <p:tag name="LATEXADDIN" val="\documentclass{article}&#10;%\usepackage{hkko}&#10;\usepackage{mathabx}&#10;\pagestyle{empty}&#10;\begin{document}&#10;&#10;\[&#10;\mathcal D&#10;\]&#10;&#10;&#10;\end{document}"/>
  <p:tag name="IGUANATEXSIZE" val="20"/>
  <p:tag name="IGUANATEXCURSOR" val="113"/>
  <p:tag name="TRANSPARENCY" val="True"/>
  <p:tag name="LATEXENGINEID" val="0"/>
  <p:tag name="TEMPFOLDER" val="D:\Data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4856"/>
  <p:tag name="ORIGINALWIDTH" val="294.7131"/>
  <p:tag name="LATEXADDIN" val="\documentclass{article}&#10;%\usepackage{hkko}&#10;\usepackage{mathabx}&#10;\pagestyle{empty}&#10;\begin{document}&#10;&#10;\[&#10;\phi^e,\phi^c&#10;\]&#10;&#10;&#10;\end{document}"/>
  <p:tag name="IGUANATEXSIZE" val="20"/>
  <p:tag name="IGUANATEXCURSOR" val="116"/>
  <p:tag name="TRANSPARENCY" val="True"/>
  <p:tag name="LATEXENGINEID" val="0"/>
  <p:tag name="TEMPFOLDER" val="D:\Data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278.9651"/>
  <p:tag name="LATEXADDIN" val="\documentclass{article}&#10;%\usepackage{hkko}&#10;\usepackage{mathabx}&#10;\pagestyle{empty}&#10;\begin{document}&#10;&#10;\[&#10;a^e_i,a^c_i&#10;\]&#10;&#10;&#10;\end{document}"/>
  <p:tag name="IGUANATEXSIZE" val="20"/>
  <p:tag name="IGUANATEXCURSOR" val="114"/>
  <p:tag name="TRANSPARENCY" val="True"/>
  <p:tag name="LATEXENGINEID" val="0"/>
  <p:tag name="TEMPFOLDER" val="D:\Data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pre-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Lucida Bright"/>
        <a:ea typeface="思源黑体 Heavy"/>
        <a:cs typeface=""/>
      </a:majorFont>
      <a:minorFont>
        <a:latin typeface="Segoe UI"/>
        <a:ea typeface="思源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-1" id="{28BFB19C-0654-2142-96D9-435E16085DA8}" vid="{E69D6FBD-1B6E-6943-9873-5430125965A2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pre-1</Template>
  <TotalTime>591</TotalTime>
  <Words>1109</Words>
  <Application>Microsoft Office PowerPoint</Application>
  <PresentationFormat>宽屏</PresentationFormat>
  <Paragraphs>279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NimbusRomNo9L</vt:lpstr>
      <vt:lpstr>等线</vt:lpstr>
      <vt:lpstr>Arial</vt:lpstr>
      <vt:lpstr>Cambria Math</vt:lpstr>
      <vt:lpstr>Lucida Bright</vt:lpstr>
      <vt:lpstr>Segoe UI</vt:lpstr>
      <vt:lpstr>pre-1</vt:lpstr>
      <vt:lpstr>PowerPoint 演示文稿</vt:lpstr>
      <vt:lpstr>What is Emotion Cause Extraction?</vt:lpstr>
      <vt:lpstr>What is Emotion Cause Extraction?</vt:lpstr>
      <vt:lpstr>Drawbacks of Emotion Cause Extraction</vt:lpstr>
      <vt:lpstr>A New Task: Emotion-Cause Pair Extraction</vt:lpstr>
      <vt:lpstr>A New Task: Emotion-Cause Pair Extraction</vt:lpstr>
      <vt:lpstr>Two-step Framework for ECPE (Original Paper)</vt:lpstr>
      <vt:lpstr>Step 1: Individual Emotion and Cause Extraction</vt:lpstr>
      <vt:lpstr>Step 1: Individual Emotion and Cause Extraction</vt:lpstr>
      <vt:lpstr>Step 2: Emotion-Cause Pairing and Filtering </vt:lpstr>
      <vt:lpstr>Drawback</vt:lpstr>
      <vt:lpstr>Emiece: An End-to-end Mutually Interactive Emotion-Cause Pair Extractor </vt:lpstr>
      <vt:lpstr>Emiece: An End-to-end Mutually Interactive Emotion-Cause Pair Extractor </vt:lpstr>
      <vt:lpstr>Emiece: An End-to-end Mutually Interactive Emotion-Cause Pair Extractor </vt:lpstr>
      <vt:lpstr>Emiece: An End-to-end Mutually Interactive Emotion-Cause Pair Extractor </vt:lpstr>
      <vt:lpstr>Results</vt:lpstr>
      <vt:lpstr>Contribution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Emiece: An End-to-end Mutually Interactive Emotion-Cause Pair Extractor</dc:title>
  <dc:creator>张 妍</dc:creator>
  <cp:lastModifiedBy>徐 浩卿</cp:lastModifiedBy>
  <cp:revision>116</cp:revision>
  <dcterms:created xsi:type="dcterms:W3CDTF">2021-10-31T10:58:48Z</dcterms:created>
  <dcterms:modified xsi:type="dcterms:W3CDTF">2021-11-02T12:07:37Z</dcterms:modified>
</cp:coreProperties>
</file>