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A61331-20BE-48E9-9913-CBB66C47DF2F}" type="doc">
      <dgm:prSet loTypeId="urn:microsoft.com/office/officeart/2005/8/layout/rings+Icon" loCatId="officeonline" qsTypeId="urn:microsoft.com/office/officeart/2005/8/quickstyle/simple1" qsCatId="simple" csTypeId="urn:microsoft.com/office/officeart/2005/8/colors/colorful4" csCatId="colorful" phldr="1"/>
      <dgm:spPr/>
    </dgm:pt>
    <dgm:pt modelId="{3B2637B0-CA40-4BFB-81EE-2A97396A0329}">
      <dgm:prSet phldrT="[Text]"/>
      <dgm:spPr/>
      <dgm:t>
        <a:bodyPr/>
        <a:lstStyle/>
        <a:p>
          <a:r>
            <a:rPr lang="en-US" dirty="0"/>
            <a:t>Congregational Care</a:t>
          </a:r>
        </a:p>
      </dgm:t>
    </dgm:pt>
    <dgm:pt modelId="{CB80E3D7-A098-4B13-B405-0376C2181EC2}" type="parTrans" cxnId="{336AC798-5560-42FA-8349-A54FA716BD24}">
      <dgm:prSet/>
      <dgm:spPr/>
      <dgm:t>
        <a:bodyPr/>
        <a:lstStyle/>
        <a:p>
          <a:endParaRPr lang="en-US"/>
        </a:p>
      </dgm:t>
    </dgm:pt>
    <dgm:pt modelId="{A84EA4CA-3145-4E8B-B564-A32C34C641AF}" type="sibTrans" cxnId="{336AC798-5560-42FA-8349-A54FA716BD24}">
      <dgm:prSet/>
      <dgm:spPr/>
      <dgm:t>
        <a:bodyPr/>
        <a:lstStyle/>
        <a:p>
          <a:endParaRPr lang="en-US"/>
        </a:p>
      </dgm:t>
    </dgm:pt>
    <dgm:pt modelId="{0F73BB97-5685-4040-93F9-A6872E798F8D}">
      <dgm:prSet phldrT="[Text]"/>
      <dgm:spPr/>
      <dgm:t>
        <a:bodyPr/>
        <a:lstStyle/>
        <a:p>
          <a:r>
            <a:rPr lang="en-US" dirty="0"/>
            <a:t>Care &amp; Compassion</a:t>
          </a:r>
        </a:p>
      </dgm:t>
    </dgm:pt>
    <dgm:pt modelId="{2645302B-FDF8-4BBF-826E-5F6457C783AE}" type="parTrans" cxnId="{A3AF293F-C11F-48CD-95C2-630B75EE21BD}">
      <dgm:prSet/>
      <dgm:spPr/>
      <dgm:t>
        <a:bodyPr/>
        <a:lstStyle/>
        <a:p>
          <a:endParaRPr lang="en-US"/>
        </a:p>
      </dgm:t>
    </dgm:pt>
    <dgm:pt modelId="{7DB5589B-6DCC-40FB-BB99-F18B0C7CD42B}" type="sibTrans" cxnId="{A3AF293F-C11F-48CD-95C2-630B75EE21BD}">
      <dgm:prSet/>
      <dgm:spPr/>
      <dgm:t>
        <a:bodyPr/>
        <a:lstStyle/>
        <a:p>
          <a:endParaRPr lang="en-US"/>
        </a:p>
      </dgm:t>
    </dgm:pt>
    <dgm:pt modelId="{1BE1DDBB-397C-4D57-A4B2-273AD050EC92}">
      <dgm:prSet phldrT="[Text]"/>
      <dgm:spPr/>
      <dgm:t>
        <a:bodyPr/>
        <a:lstStyle/>
        <a:p>
          <a:r>
            <a:rPr lang="en-US" dirty="0"/>
            <a:t>Community Service</a:t>
          </a:r>
        </a:p>
      </dgm:t>
    </dgm:pt>
    <dgm:pt modelId="{FD6D4FAA-3184-4446-B893-38908B7018F3}" type="parTrans" cxnId="{0963DB65-E292-4D49-BF0C-4ED602AC7FE4}">
      <dgm:prSet/>
      <dgm:spPr/>
      <dgm:t>
        <a:bodyPr/>
        <a:lstStyle/>
        <a:p>
          <a:endParaRPr lang="en-US"/>
        </a:p>
      </dgm:t>
    </dgm:pt>
    <dgm:pt modelId="{09F89C2C-BB02-4EE2-AA50-1D250315F9C9}" type="sibTrans" cxnId="{0963DB65-E292-4D49-BF0C-4ED602AC7FE4}">
      <dgm:prSet/>
      <dgm:spPr/>
      <dgm:t>
        <a:bodyPr/>
        <a:lstStyle/>
        <a:p>
          <a:endParaRPr lang="en-US"/>
        </a:p>
      </dgm:t>
    </dgm:pt>
    <dgm:pt modelId="{C1589BE1-887C-4706-918C-DB1AE1967A80}" type="pres">
      <dgm:prSet presAssocID="{04A61331-20BE-48E9-9913-CBB66C47DF2F}" presName="Name0" presStyleCnt="0">
        <dgm:presLayoutVars>
          <dgm:chMax val="7"/>
          <dgm:dir/>
          <dgm:resizeHandles val="exact"/>
        </dgm:presLayoutVars>
      </dgm:prSet>
      <dgm:spPr/>
    </dgm:pt>
    <dgm:pt modelId="{70DF1956-3D89-4508-9558-A476F5ACAC8C}" type="pres">
      <dgm:prSet presAssocID="{04A61331-20BE-48E9-9913-CBB66C47DF2F}" presName="ellipse1" presStyleLbl="vennNode1" presStyleIdx="0" presStyleCnt="3">
        <dgm:presLayoutVars>
          <dgm:bulletEnabled val="1"/>
        </dgm:presLayoutVars>
      </dgm:prSet>
      <dgm:spPr/>
    </dgm:pt>
    <dgm:pt modelId="{0B1EC30C-B8E6-4DC3-B946-DFAE631881BF}" type="pres">
      <dgm:prSet presAssocID="{04A61331-20BE-48E9-9913-CBB66C47DF2F}" presName="ellipse2" presStyleLbl="vennNode1" presStyleIdx="1" presStyleCnt="3">
        <dgm:presLayoutVars>
          <dgm:bulletEnabled val="1"/>
        </dgm:presLayoutVars>
      </dgm:prSet>
      <dgm:spPr/>
    </dgm:pt>
    <dgm:pt modelId="{484D2A61-4993-44C2-9E8A-4632FB91C359}" type="pres">
      <dgm:prSet presAssocID="{04A61331-20BE-48E9-9913-CBB66C47DF2F}" presName="ellipse3" presStyleLbl="vennNode1" presStyleIdx="2" presStyleCnt="3">
        <dgm:presLayoutVars>
          <dgm:bulletEnabled val="1"/>
        </dgm:presLayoutVars>
      </dgm:prSet>
      <dgm:spPr/>
    </dgm:pt>
  </dgm:ptLst>
  <dgm:cxnLst>
    <dgm:cxn modelId="{BE713009-9C53-48F9-8EF1-B3935202A1F2}" type="presOf" srcId="{1BE1DDBB-397C-4D57-A4B2-273AD050EC92}" destId="{484D2A61-4993-44C2-9E8A-4632FB91C359}" srcOrd="0" destOrd="0" presId="urn:microsoft.com/office/officeart/2005/8/layout/rings+Icon"/>
    <dgm:cxn modelId="{316AE13A-F94A-4B12-BFB5-B8AE40A621CA}" type="presOf" srcId="{3B2637B0-CA40-4BFB-81EE-2A97396A0329}" destId="{70DF1956-3D89-4508-9558-A476F5ACAC8C}" srcOrd="0" destOrd="0" presId="urn:microsoft.com/office/officeart/2005/8/layout/rings+Icon"/>
    <dgm:cxn modelId="{A3AF293F-C11F-48CD-95C2-630B75EE21BD}" srcId="{04A61331-20BE-48E9-9913-CBB66C47DF2F}" destId="{0F73BB97-5685-4040-93F9-A6872E798F8D}" srcOrd="1" destOrd="0" parTransId="{2645302B-FDF8-4BBF-826E-5F6457C783AE}" sibTransId="{7DB5589B-6DCC-40FB-BB99-F18B0C7CD42B}"/>
    <dgm:cxn modelId="{0963DB65-E292-4D49-BF0C-4ED602AC7FE4}" srcId="{04A61331-20BE-48E9-9913-CBB66C47DF2F}" destId="{1BE1DDBB-397C-4D57-A4B2-273AD050EC92}" srcOrd="2" destOrd="0" parTransId="{FD6D4FAA-3184-4446-B893-38908B7018F3}" sibTransId="{09F89C2C-BB02-4EE2-AA50-1D250315F9C9}"/>
    <dgm:cxn modelId="{C87D0A49-3604-4F7F-AE6D-C41D446B14E9}" type="presOf" srcId="{0F73BB97-5685-4040-93F9-A6872E798F8D}" destId="{0B1EC30C-B8E6-4DC3-B946-DFAE631881BF}" srcOrd="0" destOrd="0" presId="urn:microsoft.com/office/officeart/2005/8/layout/rings+Icon"/>
    <dgm:cxn modelId="{336AC798-5560-42FA-8349-A54FA716BD24}" srcId="{04A61331-20BE-48E9-9913-CBB66C47DF2F}" destId="{3B2637B0-CA40-4BFB-81EE-2A97396A0329}" srcOrd="0" destOrd="0" parTransId="{CB80E3D7-A098-4B13-B405-0376C2181EC2}" sibTransId="{A84EA4CA-3145-4E8B-B564-A32C34C641AF}"/>
    <dgm:cxn modelId="{81D6C6AD-736B-4CAE-A173-59F5B475998E}" type="presOf" srcId="{04A61331-20BE-48E9-9913-CBB66C47DF2F}" destId="{C1589BE1-887C-4706-918C-DB1AE1967A80}" srcOrd="0" destOrd="0" presId="urn:microsoft.com/office/officeart/2005/8/layout/rings+Icon"/>
    <dgm:cxn modelId="{94D08C23-4317-4F2D-ADFD-662237E6F3DD}" type="presParOf" srcId="{C1589BE1-887C-4706-918C-DB1AE1967A80}" destId="{70DF1956-3D89-4508-9558-A476F5ACAC8C}" srcOrd="0" destOrd="0" presId="urn:microsoft.com/office/officeart/2005/8/layout/rings+Icon"/>
    <dgm:cxn modelId="{5CA8CCEC-9C07-4E04-A335-934A82BAB88F}" type="presParOf" srcId="{C1589BE1-887C-4706-918C-DB1AE1967A80}" destId="{0B1EC30C-B8E6-4DC3-B946-DFAE631881BF}" srcOrd="1" destOrd="0" presId="urn:microsoft.com/office/officeart/2005/8/layout/rings+Icon"/>
    <dgm:cxn modelId="{A39C5288-439A-4571-AA61-54F6284C3044}" type="presParOf" srcId="{C1589BE1-887C-4706-918C-DB1AE1967A80}" destId="{484D2A61-4993-44C2-9E8A-4632FB91C359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F1956-3D89-4508-9558-A476F5ACAC8C}">
      <dsp:nvSpPr>
        <dsp:cNvPr id="0" name=""/>
        <dsp:cNvSpPr/>
      </dsp:nvSpPr>
      <dsp:spPr>
        <a:xfrm>
          <a:off x="1841284" y="0"/>
          <a:ext cx="4114173" cy="411411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Congregational Care</a:t>
          </a:r>
        </a:p>
      </dsp:txBody>
      <dsp:txXfrm>
        <a:off x="2443791" y="602498"/>
        <a:ext cx="2909159" cy="2909118"/>
      </dsp:txXfrm>
    </dsp:sp>
    <dsp:sp modelId="{0B1EC30C-B8E6-4DC3-B946-DFAE631881BF}">
      <dsp:nvSpPr>
        <dsp:cNvPr id="0" name=""/>
        <dsp:cNvSpPr/>
      </dsp:nvSpPr>
      <dsp:spPr>
        <a:xfrm>
          <a:off x="3958885" y="2743885"/>
          <a:ext cx="4114173" cy="4114114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Care &amp; Compassion</a:t>
          </a:r>
        </a:p>
      </dsp:txBody>
      <dsp:txXfrm>
        <a:off x="4561392" y="3346383"/>
        <a:ext cx="2909159" cy="2909118"/>
      </dsp:txXfrm>
    </dsp:sp>
    <dsp:sp modelId="{484D2A61-4993-44C2-9E8A-4632FB91C359}">
      <dsp:nvSpPr>
        <dsp:cNvPr id="0" name=""/>
        <dsp:cNvSpPr/>
      </dsp:nvSpPr>
      <dsp:spPr>
        <a:xfrm>
          <a:off x="6073982" y="0"/>
          <a:ext cx="4114173" cy="4114114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Community Service</a:t>
          </a:r>
        </a:p>
      </dsp:txBody>
      <dsp:txXfrm>
        <a:off x="6676489" y="602498"/>
        <a:ext cx="2909159" cy="2909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F36B-2CCF-4EE2-B575-4866120DE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7A1FE-0292-47CD-821A-DA62B765D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FC29E-7F2C-4EC3-8BD1-F3B92A0D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B88E-A192-458A-931F-08DD1994F4F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D419B-02BF-4489-9DE8-9812E5C5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E706-2C08-4067-804B-73B03767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5FA-4E75-4249-8FA8-7B8F2571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B14D-585C-4710-B004-D7CC533B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99374-979E-40D3-8977-DFD067554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1934-42C5-4EB4-BB18-836C7F3B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B88E-A192-458A-931F-08DD1994F4F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699F-213E-4C5A-BA89-58361D9E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ADF2-C405-4BE2-8304-AE73DB55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5FA-4E75-4249-8FA8-7B8F2571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5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64934-FA5B-4BE6-B85F-8EC800DC8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EAF47-8929-44D2-A5D2-50BA35F10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AF6D0-FFAB-4C1C-A58E-B4672A63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B88E-A192-458A-931F-08DD1994F4F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2D02-63A2-4544-9C5A-EA73524E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5B31-2C87-4CEE-9194-05E4526F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5FA-4E75-4249-8FA8-7B8F2571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0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A1B8-849A-4753-AFEE-7E80A08D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CCA6-6BD3-43F3-B69B-A8E5AB982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A401-59B4-4ABB-B169-69547675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B88E-A192-458A-931F-08DD1994F4F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9DF0F-6E52-4407-A984-FEB3ECBE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E1AEE-0049-4C2F-869A-784C649C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5FA-4E75-4249-8FA8-7B8F2571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8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0461-3E84-4AA3-A5E5-4070CA70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9DA0B-4B2B-4FF3-8362-CA7984D19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306D-8E59-4BF5-8A40-41F3BC3A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B88E-A192-458A-931F-08DD1994F4F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748D1-2315-4FB1-B8E9-27A79902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38C8A-EF0B-4345-B093-1C01FB31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5FA-4E75-4249-8FA8-7B8F2571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8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F964-CE97-4439-9D0E-E231B50A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142C-1BC4-404C-B1F1-C2454F4C0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E7966-CCF5-478E-9BD7-E832016B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EC248-AD2B-4900-8640-5EE0EC47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B88E-A192-458A-931F-08DD1994F4F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09BA-FEA4-435B-8B96-AD83F2FF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2315-77DB-4441-8AF1-24BAAA14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5FA-4E75-4249-8FA8-7B8F2571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E171-6AFC-4AF5-B28A-5040BF84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4EBB2-DB20-4233-B2B6-A6FD52E5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F3682-E83A-405B-A51B-D1096FACD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728D-8C0A-4613-A693-E6D9EDF13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8668A-B5AF-4D9C-920F-DC4AAC16B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195A8-4B5B-4F3C-858D-3435C263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B88E-A192-458A-931F-08DD1994F4F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91B03-89A4-43A5-904B-ED3296FC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70F5E-C5F6-49B5-BB7B-2CFE84FE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5FA-4E75-4249-8FA8-7B8F2571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0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32B8-8382-4D8B-8EEA-DEEE02BD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587B2-EB5C-4182-AE8D-67948E47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B88E-A192-458A-931F-08DD1994F4F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AA1FB-0EC0-4F6A-AD38-55EEED5B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EC59C-3C03-453C-A9CD-50827628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5FA-4E75-4249-8FA8-7B8F2571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5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E15BE-78C3-43B4-903B-EB603E22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B88E-A192-458A-931F-08DD1994F4F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F3FA5-47D8-475C-8457-997C016C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64A86-B471-4AEF-80BF-6B2A7B96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5FA-4E75-4249-8FA8-7B8F2571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706B-7A5E-47F4-8E08-A06DA21F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5CA9-8043-461D-9C1B-780CFAC2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7FACB-52FF-400D-9347-44A6C8C54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5585C-01DD-4F4D-AA95-2DDA71DC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B88E-A192-458A-931F-08DD1994F4F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339E3-D39D-49ED-AE31-9DF06283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A9F7F-788F-4F28-ACFD-D74DE2D4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5FA-4E75-4249-8FA8-7B8F2571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B085-79AD-4A26-82B0-EFDE0556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9E3B4-97B1-44BD-B7BD-F1969107F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98857-5666-445C-A45E-A410AD800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CE84C-FF48-41C1-AE77-71B730B1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8B88E-A192-458A-931F-08DD1994F4F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8E97B-6DC8-4F05-B33E-8EF58055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0F637-E9DA-471D-992B-D2B489AD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5FA-4E75-4249-8FA8-7B8F2571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8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227F6-07FD-4124-A9EE-DF57015E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E72DE-4977-4990-8F21-04104F411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69F69-189E-411F-8A1C-D03DCE3C8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8B88E-A192-458A-931F-08DD1994F4F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83FDC-1228-45B9-8CB7-87051A81F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E15ED-636A-42A2-BBA0-4580C7AFF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15FA-4E75-4249-8FA8-7B8F2571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1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people standing in front of a crowd posing for the camera&#10;&#10;Description automatically generated">
            <a:extLst>
              <a:ext uri="{FF2B5EF4-FFF2-40B4-BE49-F238E27FC236}">
                <a16:creationId xmlns:a16="http://schemas.microsoft.com/office/drawing/2014/main" id="{516CB8A5-1F4C-42FE-A6D9-0FD0300EC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" t="13027" r="3793" b="37931"/>
          <a:stretch/>
        </p:blipFill>
        <p:spPr>
          <a:xfrm>
            <a:off x="138124" y="4440743"/>
            <a:ext cx="5566804" cy="2249215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E6ABC6C-EF0F-476B-B245-99F3464C3B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673963"/>
              </p:ext>
            </p:extLst>
          </p:nvPr>
        </p:nvGraphicFramePr>
        <p:xfrm>
          <a:off x="162560" y="0"/>
          <a:ext cx="1202944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49FAAE-255A-43DB-BA1A-1DA42CB829D3}"/>
              </a:ext>
            </a:extLst>
          </p:cNvPr>
          <p:cNvSpPr txBox="1"/>
          <p:nvPr/>
        </p:nvSpPr>
        <p:spPr>
          <a:xfrm>
            <a:off x="375920" y="325120"/>
            <a:ext cx="4976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Deacons serving every day in so many ways …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88AFF-183E-4521-823C-D15A218650FF}"/>
              </a:ext>
            </a:extLst>
          </p:cNvPr>
          <p:cNvSpPr txBox="1"/>
          <p:nvPr/>
        </p:nvSpPr>
        <p:spPr>
          <a:xfrm>
            <a:off x="294640" y="2377440"/>
            <a:ext cx="3517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Celebrate individual milestones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church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rides to church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special events for seniors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DF801-9507-4E87-99EC-0A9D259752D9}"/>
              </a:ext>
            </a:extLst>
          </p:cNvPr>
          <p:cNvSpPr txBox="1"/>
          <p:nvPr/>
        </p:nvSpPr>
        <p:spPr>
          <a:xfrm>
            <a:off x="5680491" y="5442957"/>
            <a:ext cx="5230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visitations and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Delivery meals at times of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memorial service needs families may have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88AE6D-781B-4D13-B47D-42F723BBD6A1}"/>
              </a:ext>
            </a:extLst>
          </p:cNvPr>
          <p:cNvSpPr txBox="1"/>
          <p:nvPr/>
        </p:nvSpPr>
        <p:spPr>
          <a:xfrm>
            <a:off x="8379796" y="2664949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American Red Cross Blood Drives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 Christmas and Easter meals &amp; gifts for local partners to provide love our community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Twice monthly host Career Networking events for persons underemployed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Sue Metzger</dc:creator>
  <cp:lastModifiedBy>Sue Metzger</cp:lastModifiedBy>
  <cp:revision>4</cp:revision>
  <dcterms:created xsi:type="dcterms:W3CDTF">2020-10-19T11:58:09Z</dcterms:created>
  <dcterms:modified xsi:type="dcterms:W3CDTF">2020-10-19T12:23:55Z</dcterms:modified>
</cp:coreProperties>
</file>