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5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4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8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3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2BA5-C1B8-4F7F-A3E6-CE1DBD20A2E0}" type="datetimeFigureOut">
              <a:rPr lang="pt-BR" smtClean="0"/>
              <a:t>18/01/2012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3832-F5D1-4FBA-AD67-6C44E69533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7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259632" y="908720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Derrube as Barreiras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2075" y="1162599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Monte um canivete suíço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771800" y="2286871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Comece com </a:t>
            </a:r>
            <a:r>
              <a:rPr lang="pt-BR" dirty="0" err="1" smtClean="0"/>
              <a:t>Scrum</a:t>
            </a:r>
            <a:endParaRPr lang="pt-BR" dirty="0"/>
          </a:p>
        </p:txBody>
      </p:sp>
      <p:cxnSp>
        <p:nvCxnSpPr>
          <p:cNvPr id="11" name="Conector angulado 10"/>
          <p:cNvCxnSpPr>
            <a:stCxn id="6" idx="3"/>
            <a:endCxn id="5" idx="1"/>
          </p:cNvCxnSpPr>
          <p:nvPr/>
        </p:nvCxnSpPr>
        <p:spPr>
          <a:xfrm flipV="1">
            <a:off x="4067944" y="1522639"/>
            <a:ext cx="874131" cy="1124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4" idx="2"/>
            <a:endCxn id="6" idx="0"/>
          </p:cNvCxnSpPr>
          <p:nvPr/>
        </p:nvCxnSpPr>
        <p:spPr>
          <a:xfrm rot="16200000" flipH="1">
            <a:off x="2334753" y="1201751"/>
            <a:ext cx="658071" cy="1512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2771801" y="3838781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 na Parede</a:t>
            </a:r>
            <a:endParaRPr lang="pt-BR" dirty="0"/>
          </a:p>
        </p:txBody>
      </p:sp>
      <p:cxnSp>
        <p:nvCxnSpPr>
          <p:cNvPr id="19" name="Conector angulado 18"/>
          <p:cNvCxnSpPr>
            <a:stCxn id="6" idx="2"/>
            <a:endCxn id="17" idx="0"/>
          </p:cNvCxnSpPr>
          <p:nvPr/>
        </p:nvCxnSpPr>
        <p:spPr>
          <a:xfrm rot="16200000" flipH="1">
            <a:off x="3003957" y="3422865"/>
            <a:ext cx="83183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4" idx="2"/>
            <a:endCxn id="17" idx="1"/>
          </p:cNvCxnSpPr>
          <p:nvPr/>
        </p:nvCxnSpPr>
        <p:spPr>
          <a:xfrm rot="16200000" flipH="1">
            <a:off x="1054742" y="2481761"/>
            <a:ext cx="2570021" cy="864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1593417" y="5858526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Faça Testes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439370" y="4725144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Refatoração</a:t>
            </a:r>
            <a:endParaRPr lang="pt-BR" dirty="0"/>
          </a:p>
        </p:txBody>
      </p:sp>
      <p:cxnSp>
        <p:nvCxnSpPr>
          <p:cNvPr id="34" name="Conector angulado 33"/>
          <p:cNvCxnSpPr>
            <a:stCxn id="31" idx="0"/>
            <a:endCxn id="32" idx="1"/>
          </p:cNvCxnSpPr>
          <p:nvPr/>
        </p:nvCxnSpPr>
        <p:spPr>
          <a:xfrm rot="5400000" flipH="1" flipV="1">
            <a:off x="2453758" y="4872915"/>
            <a:ext cx="773342" cy="11978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de cantos arredondados 37"/>
          <p:cNvSpPr/>
          <p:nvPr/>
        </p:nvSpPr>
        <p:spPr>
          <a:xfrm>
            <a:off x="4942075" y="5517232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Use Integração Contínua</a:t>
            </a:r>
            <a:endParaRPr lang="pt-BR" dirty="0"/>
          </a:p>
        </p:txBody>
      </p:sp>
      <p:cxnSp>
        <p:nvCxnSpPr>
          <p:cNvPr id="40" name="Conector angulado 39"/>
          <p:cNvCxnSpPr>
            <a:endCxn id="38" idx="0"/>
          </p:cNvCxnSpPr>
          <p:nvPr/>
        </p:nvCxnSpPr>
        <p:spPr>
          <a:xfrm>
            <a:off x="4716016" y="4769169"/>
            <a:ext cx="874131" cy="748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31" idx="3"/>
            <a:endCxn id="38" idx="1"/>
          </p:cNvCxnSpPr>
          <p:nvPr/>
        </p:nvCxnSpPr>
        <p:spPr>
          <a:xfrm flipV="1">
            <a:off x="2889561" y="5877272"/>
            <a:ext cx="2052514" cy="3412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8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SGC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Suelen GC</dc:creator>
  <cp:lastModifiedBy>Suelen GC</cp:lastModifiedBy>
  <cp:revision>2</cp:revision>
  <dcterms:created xsi:type="dcterms:W3CDTF">2012-01-18T07:09:05Z</dcterms:created>
  <dcterms:modified xsi:type="dcterms:W3CDTF">2012-01-18T07:19:15Z</dcterms:modified>
</cp:coreProperties>
</file>