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4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3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2BA5-C1B8-4F7F-A3E6-CE1DBD20A2E0}" type="datetimeFigureOut">
              <a:rPr lang="pt-BR" smtClean="0"/>
              <a:t>06/02/2012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5679526" y="1892952"/>
            <a:ext cx="1535854" cy="787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Monte um canivete suíço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221822" y="4166274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Comece </a:t>
            </a:r>
            <a:r>
              <a:rPr lang="pt-BR" dirty="0" smtClean="0"/>
              <a:t>Ágil na Gestão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206119" y="2780928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Derrube as Barreiras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571701" y="404664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na Parede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083282" y="4149080"/>
            <a:ext cx="1368152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Automatize </a:t>
            </a:r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11274" y="5613239"/>
            <a:ext cx="144016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Faça Refatoração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7020272" y="2924944"/>
            <a:ext cx="1473206" cy="8160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Integração Contínua</a:t>
            </a:r>
            <a:endParaRPr lang="pt-BR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2731354" y="4984421"/>
            <a:ext cx="0" cy="55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304241" y="3622332"/>
            <a:ext cx="396044" cy="471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3135538" y="3622331"/>
            <a:ext cx="315896" cy="47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5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>
          <a:xfrm>
            <a:off x="-38259" y="2998693"/>
            <a:ext cx="19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Comprometimento</a:t>
            </a:r>
          </a:p>
          <a:p>
            <a:r>
              <a:rPr lang="pt-BR" dirty="0" smtClean="0"/>
              <a:t>com o projeto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71800" y="3478741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na Parede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940152" y="4192607"/>
            <a:ext cx="144016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Faça Refatoração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835098" y="5565230"/>
            <a:ext cx="1473206" cy="8160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Integração Contínua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7504" y="64582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Time mais unido</a:t>
            </a:r>
            <a:endParaRPr lang="pt-BR" dirty="0"/>
          </a:p>
        </p:txBody>
      </p:sp>
      <p:sp>
        <p:nvSpPr>
          <p:cNvPr id="29" name="Seta em curva para baixo 28"/>
          <p:cNvSpPr/>
          <p:nvPr/>
        </p:nvSpPr>
        <p:spPr>
          <a:xfrm rot="1082065">
            <a:off x="1782510" y="577129"/>
            <a:ext cx="812800" cy="284777"/>
          </a:xfrm>
          <a:prstGeom prst="curvedDownArrow">
            <a:avLst>
              <a:gd name="adj1" fmla="val 25000"/>
              <a:gd name="adj2" fmla="val 79574"/>
              <a:gd name="adj3" fmla="val 36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273170" y="2485565"/>
            <a:ext cx="178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Reduzir o tempo </a:t>
            </a:r>
          </a:p>
          <a:p>
            <a:r>
              <a:rPr lang="pt-BR" dirty="0" smtClean="0"/>
              <a:t>total do projeto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796136" y="3104035"/>
            <a:ext cx="128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Melhorar o </a:t>
            </a:r>
          </a:p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47" name="Seta em curva para baixo 46"/>
          <p:cNvSpPr/>
          <p:nvPr/>
        </p:nvSpPr>
        <p:spPr>
          <a:xfrm rot="4093643">
            <a:off x="6777263" y="3556347"/>
            <a:ext cx="1312530" cy="446695"/>
          </a:xfrm>
          <a:prstGeom prst="curvedDownArrow">
            <a:avLst>
              <a:gd name="adj1" fmla="val 25000"/>
              <a:gd name="adj2" fmla="val 53382"/>
              <a:gd name="adj3" fmla="val 36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060696" y="6051020"/>
            <a:ext cx="175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Reduzir os bugs, </a:t>
            </a:r>
          </a:p>
          <a:p>
            <a:r>
              <a:rPr lang="pt-BR" dirty="0" smtClean="0"/>
              <a:t>falhas e erros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194840" y="6021798"/>
            <a:ext cx="1985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Agilize a execução</a:t>
            </a:r>
          </a:p>
          <a:p>
            <a:pPr algn="r"/>
            <a:r>
              <a:rPr lang="pt-BR" dirty="0" smtClean="0"/>
              <a:t>dos testes e deploy</a:t>
            </a:r>
            <a:endParaRPr lang="pt-BR" dirty="0"/>
          </a:p>
        </p:txBody>
      </p:sp>
      <p:sp>
        <p:nvSpPr>
          <p:cNvPr id="52" name="Seta em curva para cima 51"/>
          <p:cNvSpPr/>
          <p:nvPr/>
        </p:nvSpPr>
        <p:spPr>
          <a:xfrm rot="12332753">
            <a:off x="7128074" y="5337723"/>
            <a:ext cx="1458959" cy="463660"/>
          </a:xfrm>
          <a:prstGeom prst="curvedUpArrow">
            <a:avLst>
              <a:gd name="adj1" fmla="val 25000"/>
              <a:gd name="adj2" fmla="val 54498"/>
              <a:gd name="adj3" fmla="val 46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em curva para baixo 6"/>
          <p:cNvSpPr/>
          <p:nvPr/>
        </p:nvSpPr>
        <p:spPr>
          <a:xfrm rot="2271081">
            <a:off x="2682812" y="1334718"/>
            <a:ext cx="1156115" cy="334084"/>
          </a:xfrm>
          <a:prstGeom prst="curvedDownArrow">
            <a:avLst>
              <a:gd name="adj1" fmla="val 35903"/>
              <a:gd name="adj2" fmla="val 87305"/>
              <a:gd name="adj3" fmla="val 49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 rot="21310234">
            <a:off x="2226598" y="1576488"/>
            <a:ext cx="559920" cy="2182472"/>
          </a:xfrm>
          <a:prstGeom prst="curvedRightArrow">
            <a:avLst>
              <a:gd name="adj1" fmla="val 24026"/>
              <a:gd name="adj2" fmla="val 58795"/>
              <a:gd name="adj3" fmla="val 25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a direita 8"/>
          <p:cNvSpPr/>
          <p:nvPr/>
        </p:nvSpPr>
        <p:spPr>
          <a:xfrm rot="20730250">
            <a:off x="2122931" y="1450000"/>
            <a:ext cx="1233338" cy="4753295"/>
          </a:xfrm>
          <a:prstGeom prst="curvedRightArrow">
            <a:avLst>
              <a:gd name="adj1" fmla="val 8535"/>
              <a:gd name="adj2" fmla="val 27642"/>
              <a:gd name="adj3" fmla="val 28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Seta em curva para baixo 40"/>
          <p:cNvSpPr/>
          <p:nvPr/>
        </p:nvSpPr>
        <p:spPr>
          <a:xfrm rot="820679">
            <a:off x="1126134" y="2518179"/>
            <a:ext cx="2484215" cy="772070"/>
          </a:xfrm>
          <a:prstGeom prst="curvedDownArrow">
            <a:avLst>
              <a:gd name="adj1" fmla="val 25000"/>
              <a:gd name="adj2" fmla="val 53382"/>
              <a:gd name="adj3" fmla="val 360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Seta em curva para baixo 48"/>
          <p:cNvSpPr/>
          <p:nvPr/>
        </p:nvSpPr>
        <p:spPr>
          <a:xfrm rot="20750847">
            <a:off x="1407546" y="4874687"/>
            <a:ext cx="2740324" cy="854700"/>
          </a:xfrm>
          <a:prstGeom prst="curvedDownArrow">
            <a:avLst>
              <a:gd name="adj1" fmla="val 12202"/>
              <a:gd name="adj2" fmla="val 53382"/>
              <a:gd name="adj3" fmla="val 377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eta em curva para a esquerda 9"/>
          <p:cNvSpPr/>
          <p:nvPr/>
        </p:nvSpPr>
        <p:spPr>
          <a:xfrm rot="529140">
            <a:off x="4041310" y="2598212"/>
            <a:ext cx="445137" cy="1150377"/>
          </a:xfrm>
          <a:prstGeom prst="curvedLeftArrow">
            <a:avLst>
              <a:gd name="adj1" fmla="val 25000"/>
              <a:gd name="adj2" fmla="val 62748"/>
              <a:gd name="adj3" fmla="val 389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Seta em curva para a direita 49"/>
          <p:cNvSpPr/>
          <p:nvPr/>
        </p:nvSpPr>
        <p:spPr>
          <a:xfrm rot="16658410">
            <a:off x="5186211" y="5741772"/>
            <a:ext cx="473643" cy="1352274"/>
          </a:xfrm>
          <a:prstGeom prst="curvedRightArrow">
            <a:avLst>
              <a:gd name="adj1" fmla="val 24026"/>
              <a:gd name="adj2" fmla="val 58795"/>
              <a:gd name="adj3" fmla="val 25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Seta em curva para a esquerda 53"/>
          <p:cNvSpPr/>
          <p:nvPr/>
        </p:nvSpPr>
        <p:spPr>
          <a:xfrm rot="19788474">
            <a:off x="4359773" y="1871793"/>
            <a:ext cx="1314269" cy="3703781"/>
          </a:xfrm>
          <a:prstGeom prst="curvedLeftArrow">
            <a:avLst>
              <a:gd name="adj1" fmla="val 11157"/>
              <a:gd name="adj2" fmla="val 30142"/>
              <a:gd name="adj3" fmla="val 221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 em curva para a esquerda 41"/>
          <p:cNvSpPr/>
          <p:nvPr/>
        </p:nvSpPr>
        <p:spPr>
          <a:xfrm rot="13793448">
            <a:off x="4917311" y="3306398"/>
            <a:ext cx="773821" cy="2329234"/>
          </a:xfrm>
          <a:prstGeom prst="curvedLeftArrow">
            <a:avLst>
              <a:gd name="adj1" fmla="val 12557"/>
              <a:gd name="adj2" fmla="val 44609"/>
              <a:gd name="adj3" fmla="val 35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 em curva para a direita 34"/>
          <p:cNvSpPr/>
          <p:nvPr/>
        </p:nvSpPr>
        <p:spPr>
          <a:xfrm rot="2416271">
            <a:off x="4504370" y="1571381"/>
            <a:ext cx="1336052" cy="4068129"/>
          </a:xfrm>
          <a:prstGeom prst="curvedRightArrow">
            <a:avLst>
              <a:gd name="adj1" fmla="val 8526"/>
              <a:gd name="adj2" fmla="val 29391"/>
              <a:gd name="adj3" fmla="val 213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Seta em curva para a direita 35"/>
          <p:cNvSpPr/>
          <p:nvPr/>
        </p:nvSpPr>
        <p:spPr>
          <a:xfrm rot="5400000">
            <a:off x="4831525" y="450828"/>
            <a:ext cx="664908" cy="2219775"/>
          </a:xfrm>
          <a:prstGeom prst="curvedRightArrow">
            <a:avLst>
              <a:gd name="adj1" fmla="val 24026"/>
              <a:gd name="adj2" fmla="val 58795"/>
              <a:gd name="adj3" fmla="val 397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 em curva para cima 29"/>
          <p:cNvSpPr/>
          <p:nvPr/>
        </p:nvSpPr>
        <p:spPr>
          <a:xfrm rot="8872640">
            <a:off x="3347713" y="246714"/>
            <a:ext cx="2177438" cy="1261514"/>
          </a:xfrm>
          <a:prstGeom prst="curvedUpArrow">
            <a:avLst>
              <a:gd name="adj1" fmla="val 8360"/>
              <a:gd name="adj2" fmla="val 24451"/>
              <a:gd name="adj3" fmla="val 22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103116" y="476672"/>
            <a:ext cx="219707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Formas melhores de </a:t>
            </a:r>
          </a:p>
          <a:p>
            <a:r>
              <a:rPr lang="pt-BR" dirty="0" smtClean="0"/>
              <a:t>desenvolver software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10788" y="980728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Derrube as Barreiras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93016" y="1849449"/>
            <a:ext cx="1535854" cy="787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Monte um canivete suíço</a:t>
            </a:r>
            <a:endParaRPr lang="pt-BR" dirty="0"/>
          </a:p>
        </p:txBody>
      </p:sp>
      <p:sp>
        <p:nvSpPr>
          <p:cNvPr id="55" name="Seta em curva para baixo 54"/>
          <p:cNvSpPr/>
          <p:nvPr/>
        </p:nvSpPr>
        <p:spPr>
          <a:xfrm rot="21382818">
            <a:off x="4297915" y="1609707"/>
            <a:ext cx="1613766" cy="492806"/>
          </a:xfrm>
          <a:prstGeom prst="curvedDownArrow">
            <a:avLst>
              <a:gd name="adj1" fmla="val 22588"/>
              <a:gd name="adj2" fmla="val 66712"/>
              <a:gd name="adj3" fmla="val 49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122956" y="1926831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Comece </a:t>
            </a:r>
            <a:r>
              <a:rPr lang="pt-BR" dirty="0" smtClean="0"/>
              <a:t>Ágil na Gestão</a:t>
            </a:r>
            <a:endParaRPr lang="pt-BR" dirty="0"/>
          </a:p>
        </p:txBody>
      </p:sp>
      <p:sp>
        <p:nvSpPr>
          <p:cNvPr id="45" name="Seta em curva para cima 44"/>
          <p:cNvSpPr/>
          <p:nvPr/>
        </p:nvSpPr>
        <p:spPr>
          <a:xfrm rot="12811249">
            <a:off x="7098209" y="1703326"/>
            <a:ext cx="1185259" cy="448951"/>
          </a:xfrm>
          <a:prstGeom prst="curvedUpArrow">
            <a:avLst>
              <a:gd name="adj1" fmla="val 25000"/>
              <a:gd name="adj2" fmla="val 54498"/>
              <a:gd name="adj3" fmla="val 464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Seta em curva para a direita 36"/>
          <p:cNvSpPr/>
          <p:nvPr/>
        </p:nvSpPr>
        <p:spPr>
          <a:xfrm rot="3507733">
            <a:off x="6757107" y="60851"/>
            <a:ext cx="815878" cy="1966434"/>
          </a:xfrm>
          <a:prstGeom prst="curvedRightArrow">
            <a:avLst>
              <a:gd name="adj1" fmla="val 9309"/>
              <a:gd name="adj2" fmla="val 38466"/>
              <a:gd name="adj3" fmla="val 397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419749" y="729271"/>
            <a:ext cx="1535854" cy="787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Envolva Todos [1]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23927" y="5445224"/>
            <a:ext cx="135419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Automatize </a:t>
            </a:r>
            <a:r>
              <a:rPr lang="pt-BR" dirty="0" smtClean="0"/>
              <a:t>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82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>
          <a:xfrm>
            <a:off x="965" y="2998693"/>
            <a:ext cx="19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Comprometimento</a:t>
            </a:r>
          </a:p>
          <a:p>
            <a:r>
              <a:rPr lang="pt-BR" dirty="0" smtClean="0"/>
              <a:t>com o projeto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79526" y="1892952"/>
            <a:ext cx="1535854" cy="787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Monte um canivete suíço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122956" y="1926831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Comece </a:t>
            </a:r>
            <a:r>
              <a:rPr lang="pt-BR" dirty="0" smtClean="0"/>
              <a:t>Ágil na Gestão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10788" y="980728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Derrube as Barreiras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71800" y="3478741"/>
            <a:ext cx="12961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na Parede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23927" y="5445224"/>
            <a:ext cx="135419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Automatize </a:t>
            </a:r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652120" y="4077072"/>
            <a:ext cx="144016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Faça Refatoração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835098" y="5565230"/>
            <a:ext cx="1473206" cy="8160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Integração Contínua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7504" y="64582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Time mais unido</a:t>
            </a:r>
            <a:endParaRPr lang="pt-BR" dirty="0"/>
          </a:p>
        </p:txBody>
      </p:sp>
      <p:sp>
        <p:nvSpPr>
          <p:cNvPr id="29" name="Seta em curva para baixo 28"/>
          <p:cNvSpPr/>
          <p:nvPr/>
        </p:nvSpPr>
        <p:spPr>
          <a:xfrm rot="1082065">
            <a:off x="1782510" y="577129"/>
            <a:ext cx="812800" cy="284777"/>
          </a:xfrm>
          <a:prstGeom prst="curvedDownArrow">
            <a:avLst>
              <a:gd name="adj1" fmla="val 25000"/>
              <a:gd name="adj2" fmla="val 79574"/>
              <a:gd name="adj3" fmla="val 360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823014" y="908720"/>
            <a:ext cx="219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Formas melhores de </a:t>
            </a:r>
          </a:p>
          <a:p>
            <a:r>
              <a:rPr lang="pt-BR" dirty="0" smtClean="0"/>
              <a:t>desenvolver software</a:t>
            </a:r>
            <a:endParaRPr lang="pt-BR" dirty="0"/>
          </a:p>
        </p:txBody>
      </p:sp>
      <p:sp>
        <p:nvSpPr>
          <p:cNvPr id="30" name="Seta em curva para cima 29"/>
          <p:cNvSpPr/>
          <p:nvPr/>
        </p:nvSpPr>
        <p:spPr>
          <a:xfrm rot="8818537">
            <a:off x="3658225" y="849325"/>
            <a:ext cx="1840666" cy="627596"/>
          </a:xfrm>
          <a:prstGeom prst="curvedUpArrow">
            <a:avLst>
              <a:gd name="adj1" fmla="val 25000"/>
              <a:gd name="adj2" fmla="val 54498"/>
              <a:gd name="adj3" fmla="val 464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273170" y="2485565"/>
            <a:ext cx="178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Reduzir o tempo </a:t>
            </a:r>
          </a:p>
          <a:p>
            <a:r>
              <a:rPr lang="pt-BR" dirty="0" smtClean="0"/>
              <a:t>total do projeto</a:t>
            </a:r>
            <a:endParaRPr lang="pt-BR" dirty="0"/>
          </a:p>
        </p:txBody>
      </p:sp>
      <p:sp>
        <p:nvSpPr>
          <p:cNvPr id="45" name="Seta em curva para cima 44"/>
          <p:cNvSpPr/>
          <p:nvPr/>
        </p:nvSpPr>
        <p:spPr>
          <a:xfrm rot="12811249">
            <a:off x="7098209" y="1703326"/>
            <a:ext cx="1185259" cy="448951"/>
          </a:xfrm>
          <a:prstGeom prst="curvedUpArrow">
            <a:avLst>
              <a:gd name="adj1" fmla="val 25000"/>
              <a:gd name="adj2" fmla="val 54498"/>
              <a:gd name="adj3" fmla="val 464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804683" y="2924944"/>
            <a:ext cx="128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Melhorar o </a:t>
            </a:r>
          </a:p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47" name="Seta em curva para baixo 46"/>
          <p:cNvSpPr/>
          <p:nvPr/>
        </p:nvSpPr>
        <p:spPr>
          <a:xfrm rot="4093643">
            <a:off x="6508782" y="3556347"/>
            <a:ext cx="1312530" cy="446695"/>
          </a:xfrm>
          <a:prstGeom prst="curvedDownArrow">
            <a:avLst>
              <a:gd name="adj1" fmla="val 25000"/>
              <a:gd name="adj2" fmla="val 53382"/>
              <a:gd name="adj3" fmla="val 360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62857" y="5969863"/>
            <a:ext cx="175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Reduzir os bugs, </a:t>
            </a:r>
          </a:p>
          <a:p>
            <a:r>
              <a:rPr lang="pt-BR" dirty="0" smtClean="0"/>
              <a:t>falhas e erros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194840" y="6021798"/>
            <a:ext cx="1985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Agilize a execução</a:t>
            </a:r>
          </a:p>
          <a:p>
            <a:pPr algn="r"/>
            <a:r>
              <a:rPr lang="pt-BR" dirty="0" smtClean="0"/>
              <a:t>dos testes e deploy</a:t>
            </a:r>
            <a:endParaRPr lang="pt-BR" dirty="0"/>
          </a:p>
        </p:txBody>
      </p:sp>
      <p:sp>
        <p:nvSpPr>
          <p:cNvPr id="52" name="Seta em curva para cima 51"/>
          <p:cNvSpPr/>
          <p:nvPr/>
        </p:nvSpPr>
        <p:spPr>
          <a:xfrm rot="12332753">
            <a:off x="7128074" y="5337723"/>
            <a:ext cx="1458959" cy="463660"/>
          </a:xfrm>
          <a:prstGeom prst="curvedUpArrow">
            <a:avLst>
              <a:gd name="adj1" fmla="val 25000"/>
              <a:gd name="adj2" fmla="val 54498"/>
              <a:gd name="adj3" fmla="val 464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em curva para baixo 6"/>
          <p:cNvSpPr/>
          <p:nvPr/>
        </p:nvSpPr>
        <p:spPr>
          <a:xfrm rot="1814727">
            <a:off x="2906932" y="1340768"/>
            <a:ext cx="1158685" cy="360040"/>
          </a:xfrm>
          <a:prstGeom prst="curvedDownArrow">
            <a:avLst>
              <a:gd name="adj1" fmla="val 35903"/>
              <a:gd name="adj2" fmla="val 87305"/>
              <a:gd name="adj3" fmla="val 49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 rot="21310234">
            <a:off x="2226598" y="1658472"/>
            <a:ext cx="559920" cy="2182472"/>
          </a:xfrm>
          <a:prstGeom prst="curvedRightArrow">
            <a:avLst>
              <a:gd name="adj1" fmla="val 24026"/>
              <a:gd name="adj2" fmla="val 58795"/>
              <a:gd name="adj3" fmla="val 25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a direita 8"/>
          <p:cNvSpPr/>
          <p:nvPr/>
        </p:nvSpPr>
        <p:spPr>
          <a:xfrm rot="20227554">
            <a:off x="2235003" y="1634550"/>
            <a:ext cx="956736" cy="4582868"/>
          </a:xfrm>
          <a:prstGeom prst="curvedRightArrow">
            <a:avLst>
              <a:gd name="adj1" fmla="val 8535"/>
              <a:gd name="adj2" fmla="val 37006"/>
              <a:gd name="adj3" fmla="val 28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Seta em curva para baixo 40"/>
          <p:cNvSpPr/>
          <p:nvPr/>
        </p:nvSpPr>
        <p:spPr>
          <a:xfrm rot="820679">
            <a:off x="1126134" y="2518179"/>
            <a:ext cx="2484215" cy="772070"/>
          </a:xfrm>
          <a:prstGeom prst="curvedDownArrow">
            <a:avLst>
              <a:gd name="adj1" fmla="val 25000"/>
              <a:gd name="adj2" fmla="val 53382"/>
              <a:gd name="adj3" fmla="val 360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Seta em curva para baixo 48"/>
          <p:cNvSpPr/>
          <p:nvPr/>
        </p:nvSpPr>
        <p:spPr>
          <a:xfrm rot="20750847">
            <a:off x="1407546" y="4874687"/>
            <a:ext cx="2740324" cy="854700"/>
          </a:xfrm>
          <a:prstGeom prst="curvedDownArrow">
            <a:avLst>
              <a:gd name="adj1" fmla="val 12202"/>
              <a:gd name="adj2" fmla="val 53382"/>
              <a:gd name="adj3" fmla="val 377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eta em curva para a esquerda 9"/>
          <p:cNvSpPr/>
          <p:nvPr/>
        </p:nvSpPr>
        <p:spPr>
          <a:xfrm rot="529140">
            <a:off x="4041310" y="2598212"/>
            <a:ext cx="445137" cy="1150377"/>
          </a:xfrm>
          <a:prstGeom prst="curvedLeftArrow">
            <a:avLst>
              <a:gd name="adj1" fmla="val 25000"/>
              <a:gd name="adj2" fmla="val 62748"/>
              <a:gd name="adj3" fmla="val 389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Seta em curva para a direita 49"/>
          <p:cNvSpPr/>
          <p:nvPr/>
        </p:nvSpPr>
        <p:spPr>
          <a:xfrm rot="16658410">
            <a:off x="5186211" y="5741772"/>
            <a:ext cx="473643" cy="1352274"/>
          </a:xfrm>
          <a:prstGeom prst="curvedRightArrow">
            <a:avLst>
              <a:gd name="adj1" fmla="val 24026"/>
              <a:gd name="adj2" fmla="val 58795"/>
              <a:gd name="adj3" fmla="val 25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Seta em curva para a esquerda 53"/>
          <p:cNvSpPr/>
          <p:nvPr/>
        </p:nvSpPr>
        <p:spPr>
          <a:xfrm rot="20903463">
            <a:off x="4659884" y="2163968"/>
            <a:ext cx="871797" cy="3421930"/>
          </a:xfrm>
          <a:prstGeom prst="curvedLeftArrow">
            <a:avLst>
              <a:gd name="adj1" fmla="val 11153"/>
              <a:gd name="adj2" fmla="val 24891"/>
              <a:gd name="adj3" fmla="val 215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 em curva para a esquerda 41"/>
          <p:cNvSpPr/>
          <p:nvPr/>
        </p:nvSpPr>
        <p:spPr>
          <a:xfrm rot="13793448">
            <a:off x="4749012" y="3306398"/>
            <a:ext cx="773821" cy="2329234"/>
          </a:xfrm>
          <a:prstGeom prst="curvedLeftArrow">
            <a:avLst>
              <a:gd name="adj1" fmla="val 12557"/>
              <a:gd name="adj2" fmla="val 44609"/>
              <a:gd name="adj3" fmla="val 35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Seta em curva para baixo 54"/>
          <p:cNvSpPr/>
          <p:nvPr/>
        </p:nvSpPr>
        <p:spPr>
          <a:xfrm rot="227918">
            <a:off x="4311014" y="1568657"/>
            <a:ext cx="1799908" cy="474209"/>
          </a:xfrm>
          <a:prstGeom prst="curvedDownArrow">
            <a:avLst>
              <a:gd name="adj1" fmla="val 22588"/>
              <a:gd name="adj2" fmla="val 87305"/>
              <a:gd name="adj3" fmla="val 495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9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10317</TotalTime>
  <Words>138</Words>
  <Application>Microsoft Office PowerPoint</Application>
  <PresentationFormat>Apresentação na tela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SGC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Suelen GC</dc:creator>
  <cp:lastModifiedBy>Suelen GC</cp:lastModifiedBy>
  <cp:revision>37</cp:revision>
  <dcterms:created xsi:type="dcterms:W3CDTF">2012-01-18T07:09:05Z</dcterms:created>
  <dcterms:modified xsi:type="dcterms:W3CDTF">2012-02-07T14:57:43Z</dcterms:modified>
</cp:coreProperties>
</file>