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9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1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1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33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79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27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49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8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7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6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635567-9BCA-4523-8D1F-11446A8B6F0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77A3CD-6797-40CF-80DF-DC99FF5EA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47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1697" y="441434"/>
            <a:ext cx="7977352" cy="324769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/>
              <a:t>Análise dos Acidentes em Rodovias Brasileiras: 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Explorando </a:t>
            </a:r>
            <a:r>
              <a:rPr lang="pt-BR" sz="4400" dirty="0"/>
              <a:t>a Relação com os </a:t>
            </a:r>
            <a:r>
              <a:rPr lang="pt-BR" sz="4400" dirty="0" smtClean="0"/>
              <a:t>Radares</a:t>
            </a:r>
            <a:endParaRPr lang="pt-BR" sz="4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20260" y="5849006"/>
            <a:ext cx="2727435" cy="6936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Suely Cristina </a:t>
            </a:r>
            <a:r>
              <a:rPr lang="pt-BR" dirty="0" smtClean="0"/>
              <a:t>Messias</a:t>
            </a:r>
          </a:p>
          <a:p>
            <a:pPr algn="ctr"/>
            <a:r>
              <a:rPr lang="pt-BR" dirty="0" smtClean="0"/>
              <a:t>Analista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635429" cy="874987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recomendações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2188488"/>
            <a:ext cx="6678286" cy="369205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Implantação Estratégica de Radares: Instalação de novos radares em áreas com alta incidência de </a:t>
            </a:r>
            <a:r>
              <a:rPr lang="pt-BR" dirty="0" smtClean="0"/>
              <a:t>acidentes.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Identificação de Pontos Críticos: Análise detalhada dos locais com picos de acidentes em distâncias maiores dos </a:t>
            </a:r>
            <a:r>
              <a:rPr lang="pt-BR" dirty="0" smtClean="0"/>
              <a:t>radares.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da Sinalização e Educação: Investimento em melhorias na sinalização, dispositivos de alerta e campanhas educativas para os condutores.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Monitoramento Contínuo e Análise de Dados: Estabelecimento de um sistema para acompanhar a eficácia das medidas adotadas, incluindo a coleta regular de dados sobre acidentes e análise de tendências.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2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4172"/>
          </a:xfrm>
        </p:spPr>
        <p:txBody>
          <a:bodyPr>
            <a:normAutofit/>
          </a:bodyPr>
          <a:lstStyle/>
          <a:p>
            <a:r>
              <a:rPr lang="pt-BR" sz="4400" dirty="0" smtClean="0"/>
              <a:t>Entendimento do Negócio</a:t>
            </a:r>
            <a:endParaRPr lang="pt-BR" sz="4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212" y="2002221"/>
            <a:ext cx="8535988" cy="3992179"/>
          </a:xfrm>
        </p:spPr>
        <p:txBody>
          <a:bodyPr>
            <a:normAutofit/>
          </a:bodyPr>
          <a:lstStyle/>
          <a:p>
            <a:r>
              <a:rPr lang="pt-BR" dirty="0"/>
              <a:t>Contexto Rodoviário Brasileiro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/>
              <a:t>Vasto e </a:t>
            </a:r>
            <a:r>
              <a:rPr lang="pt-BR" dirty="0" smtClean="0"/>
              <a:t>dinâmico</a:t>
            </a:r>
            <a:endParaRPr lang="pt-BR" dirty="0"/>
          </a:p>
          <a:p>
            <a:pPr lvl="1"/>
            <a:r>
              <a:rPr lang="pt-BR" dirty="0" smtClean="0"/>
              <a:t>Desafios </a:t>
            </a:r>
            <a:r>
              <a:rPr lang="pt-BR" dirty="0"/>
              <a:t>na segurança </a:t>
            </a:r>
            <a:r>
              <a:rPr lang="pt-BR" dirty="0" smtClean="0"/>
              <a:t>viária</a:t>
            </a:r>
          </a:p>
          <a:p>
            <a:r>
              <a:rPr lang="pt-BR" dirty="0" smtClean="0"/>
              <a:t>Papel </a:t>
            </a:r>
            <a:r>
              <a:rPr lang="pt-BR" dirty="0"/>
              <a:t>da PRF:</a:t>
            </a:r>
          </a:p>
          <a:p>
            <a:pPr lvl="1"/>
            <a:r>
              <a:rPr lang="pt-BR" dirty="0" smtClean="0"/>
              <a:t>Fiscalização,  </a:t>
            </a:r>
            <a:r>
              <a:rPr lang="pt-BR" dirty="0"/>
              <a:t>segurança nas rodovias </a:t>
            </a:r>
            <a:r>
              <a:rPr lang="pt-BR" dirty="0" smtClean="0"/>
              <a:t>federais e prevenção de acidentes</a:t>
            </a:r>
            <a:endParaRPr lang="pt-BR" dirty="0"/>
          </a:p>
          <a:p>
            <a:r>
              <a:rPr lang="pt-BR" dirty="0"/>
              <a:t>Radares como Medida de Segurança:</a:t>
            </a:r>
          </a:p>
          <a:p>
            <a:pPr lvl="1"/>
            <a:r>
              <a:rPr lang="pt-BR" dirty="0"/>
              <a:t>Monitoramento de velocidade e comportamento veicular</a:t>
            </a:r>
          </a:p>
          <a:p>
            <a:pPr lvl="1"/>
            <a:r>
              <a:rPr lang="pt-BR" dirty="0"/>
              <a:t>Prevenção de acidentes e promoção do respeito às normas de trânsito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4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146698" cy="906517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Objetivo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159877"/>
            <a:ext cx="7088188" cy="35472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Avaliar </a:t>
            </a:r>
            <a:r>
              <a:rPr lang="pt-BR" dirty="0"/>
              <a:t>a eficácia dos radares na redução de </a:t>
            </a:r>
            <a:r>
              <a:rPr lang="pt-BR" dirty="0" smtClean="0"/>
              <a:t>acidentes.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dentificar </a:t>
            </a:r>
            <a:r>
              <a:rPr lang="pt-BR" dirty="0"/>
              <a:t>áreas de maior incidência de </a:t>
            </a:r>
            <a:r>
              <a:rPr lang="pt-BR" dirty="0" smtClean="0"/>
              <a:t>ocorrências.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Entender </a:t>
            </a:r>
            <a:r>
              <a:rPr lang="pt-BR" dirty="0"/>
              <a:t>a gravidade dos acidentes em diferentes </a:t>
            </a:r>
            <a:r>
              <a:rPr lang="pt-BR" dirty="0" smtClean="0"/>
              <a:t>trechos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Determinar a localização dos radares em relação ao local dos acidentes.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Examinar </a:t>
            </a:r>
            <a:r>
              <a:rPr lang="pt-BR" dirty="0"/>
              <a:t>tendências temporais e </a:t>
            </a:r>
            <a:r>
              <a:rPr lang="pt-BR" dirty="0" smtClean="0"/>
              <a:t>considerar </a:t>
            </a:r>
            <a:r>
              <a:rPr lang="pt-BR" dirty="0"/>
              <a:t>implicações econômicas dos acidentes.</a:t>
            </a:r>
          </a:p>
        </p:txBody>
      </p:sp>
    </p:spTree>
    <p:extLst>
      <p:ext uri="{BB962C8B-B14F-4D97-AF65-F5344CB8AC3E}">
        <p14:creationId xmlns:p14="http://schemas.microsoft.com/office/powerpoint/2010/main" val="5798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90753"/>
          </a:xfrm>
        </p:spPr>
        <p:txBody>
          <a:bodyPr>
            <a:normAutofit/>
          </a:bodyPr>
          <a:lstStyle/>
          <a:p>
            <a:r>
              <a:rPr lang="pt-BR" sz="4400" dirty="0" smtClean="0"/>
              <a:t>Dados coletados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07629"/>
            <a:ext cx="7040891" cy="4193626"/>
          </a:xfrm>
        </p:spPr>
        <p:txBody>
          <a:bodyPr/>
          <a:lstStyle/>
          <a:p>
            <a:r>
              <a:rPr lang="pt-BR" dirty="0" smtClean="0"/>
              <a:t>Dados de Acidentes da Rodovias PRF:</a:t>
            </a:r>
          </a:p>
          <a:p>
            <a:r>
              <a:rPr lang="pt-BR" dirty="0"/>
              <a:t>	</a:t>
            </a:r>
            <a:r>
              <a:rPr lang="pt-BR" dirty="0" smtClean="0">
                <a:solidFill>
                  <a:schemeClr val="tx1"/>
                </a:solidFill>
              </a:rPr>
              <a:t>Os dados de acidentes usados neste projeto abrangem o período janeiro de 2021 a julho de 2023.</a:t>
            </a:r>
          </a:p>
          <a:p>
            <a:r>
              <a:rPr lang="pt-BR" dirty="0" smtClean="0"/>
              <a:t>Dados de Radares das Rodovias Federais:</a:t>
            </a:r>
          </a:p>
          <a:p>
            <a:r>
              <a:rPr lang="pt-BR" dirty="0"/>
              <a:t>	</a:t>
            </a:r>
            <a:r>
              <a:rPr lang="pt-BR" dirty="0" smtClean="0">
                <a:solidFill>
                  <a:schemeClr val="tx1"/>
                </a:solidFill>
              </a:rPr>
              <a:t>A ultima atualização dos dados usados neste projeto foi em dezembro de 2023.</a:t>
            </a:r>
          </a:p>
          <a:p>
            <a:r>
              <a:rPr lang="pt-BR" dirty="0" smtClean="0"/>
              <a:t>Todos os dados foram coletados no site do Governo em dados.gov.br, são dados abertos disponibilizados para toda a população.</a:t>
            </a:r>
          </a:p>
        </p:txBody>
      </p:sp>
    </p:spTree>
    <p:extLst>
      <p:ext uri="{BB962C8B-B14F-4D97-AF65-F5344CB8AC3E}">
        <p14:creationId xmlns:p14="http://schemas.microsoft.com/office/powerpoint/2010/main" val="37359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668" y="315310"/>
            <a:ext cx="10903445" cy="1103586"/>
          </a:xfrm>
        </p:spPr>
        <p:txBody>
          <a:bodyPr>
            <a:noAutofit/>
          </a:bodyPr>
          <a:lstStyle/>
          <a:p>
            <a:r>
              <a:rPr lang="pt-BR" sz="3200" dirty="0"/>
              <a:t>Estradas Perigosas: BR 101 e BR 116 Acumulam 32% dos Acidentes no Brasil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193" y="1910255"/>
            <a:ext cx="5113298" cy="339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>
          <a:xfrm>
            <a:off x="384668" y="1910254"/>
            <a:ext cx="5038670" cy="401757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/>
              <a:t>BR 101 e BR 116 concentram 32% dos acidentes, sugerindo a necessidade de atenção prioritária em termos de fiscalização e medidas de segurança</a:t>
            </a:r>
            <a:r>
              <a:rPr lang="pt-BR" sz="19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/>
              <a:t>BR 40 e BR 381, com 15.336 registros combinados, demandam investigação detalhada devido a fatores específicos em determinadas seções</a:t>
            </a:r>
            <a:r>
              <a:rPr lang="pt-BR" sz="19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/>
              <a:t>BR 101 (4.800 km) e BR 116 (4.000 km) possuem extensões significativas, ressaltando a importância de implementar medidas de segurança eficazes nessas rodovias</a:t>
            </a:r>
            <a:br>
              <a:rPr lang="pt-BR" sz="1900" dirty="0"/>
            </a:br>
            <a:r>
              <a:rPr lang="pt-BR" sz="1900" dirty="0"/>
              <a:t/>
            </a:r>
            <a:br>
              <a:rPr lang="pt-BR" sz="1900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5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324" y="204952"/>
            <a:ext cx="10602860" cy="1545019"/>
          </a:xfrm>
        </p:spPr>
        <p:txBody>
          <a:bodyPr>
            <a:noAutofit/>
          </a:bodyPr>
          <a:lstStyle/>
          <a:p>
            <a:r>
              <a:rPr lang="pt-BR" sz="3200" dirty="0" smtClean="0"/>
              <a:t>Sinal </a:t>
            </a:r>
            <a:r>
              <a:rPr lang="pt-BR" sz="3200" dirty="0"/>
              <a:t>de Perigo: 75% dos Acidentes nas Rodovias Brasileiras Registraram Vítimas (2021-2023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3324" y="2002220"/>
            <a:ext cx="4414346" cy="35042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Dos 161.526 registros de acidentes entre 2021 e 2023, 75% envolveram vítimas.</a:t>
            </a:r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11.645 acidentes, correspondendo a 7% do total, resultaram em vítimas fatais.</a:t>
            </a:r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Aproximadamente 15% dos acidentes registrados não resultaram em vítimas</a:t>
            </a:r>
            <a:r>
              <a:rPr lang="pt-BR" dirty="0"/>
              <a:t>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754" y="2002219"/>
            <a:ext cx="5176836" cy="3504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7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808" y="252248"/>
            <a:ext cx="9821916" cy="1213945"/>
          </a:xfrm>
        </p:spPr>
        <p:txBody>
          <a:bodyPr>
            <a:noAutofit/>
          </a:bodyPr>
          <a:lstStyle/>
          <a:p>
            <a:r>
              <a:rPr lang="pt-BR" sz="3200" dirty="0" smtClean="0"/>
              <a:t>Tendência preocupante no número de vítimas e vítimas fatais ao longo dos anos</a:t>
            </a:r>
            <a:endParaRPr lang="pt-BR" sz="32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3420" y="1954924"/>
            <a:ext cx="4609827" cy="40044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Não se observa uma redução significativa nos números de vítimas ao comparar os anos de 2021, 2022 e a primeira metade de 2023</a:t>
            </a:r>
            <a:endParaRPr lang="pt-B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Em </a:t>
            </a:r>
            <a:r>
              <a:rPr lang="pt-BR" sz="1800" dirty="0"/>
              <a:t>2022, houve um aumento no total de </a:t>
            </a:r>
            <a:r>
              <a:rPr lang="pt-BR" sz="1800" dirty="0" smtClean="0"/>
              <a:t>vítimas. </a:t>
            </a:r>
            <a:r>
              <a:rPr lang="pt-BR" sz="1800" dirty="0"/>
              <a:t>Apesar da estabilidade nas vítimas fatais, o aumento total é um sinal de alerta</a:t>
            </a:r>
            <a:r>
              <a:rPr lang="pt-BR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No primeiro semestre de 2023, os números de vítimas já superaram os registros do mesmo período de </a:t>
            </a:r>
            <a:r>
              <a:rPr lang="pt-BR" sz="1800" dirty="0" smtClean="0"/>
              <a:t>2022.</a:t>
            </a:r>
            <a:endParaRPr lang="pt-BR" sz="1800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002" y="1954924"/>
            <a:ext cx="5943600" cy="321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870" y="236484"/>
            <a:ext cx="10105696" cy="1072056"/>
          </a:xfrm>
        </p:spPr>
        <p:txBody>
          <a:bodyPr>
            <a:normAutofit/>
          </a:bodyPr>
          <a:lstStyle/>
          <a:p>
            <a:r>
              <a:rPr lang="pt-BR" sz="3200" dirty="0"/>
              <a:t>Alerta: Aumento Significativo de Acidentes a 7 km dos Radares</a:t>
            </a:r>
            <a:endParaRPr lang="pt-BR" sz="32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2870" y="2334470"/>
            <a:ext cx="4225158" cy="25980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Maioria dos acidentes ocorre entre 0 e 1 Km de </a:t>
            </a:r>
            <a:r>
              <a:rPr lang="pt-BR" sz="1800" dirty="0" err="1" smtClean="0"/>
              <a:t>dist</a:t>
            </a:r>
            <a:r>
              <a:rPr lang="pt-BR" sz="1800" dirty="0" smtClean="0"/>
              <a:t>/</a:t>
            </a:r>
            <a:r>
              <a:rPr lang="pt-BR" sz="1800" dirty="0" err="1" smtClean="0"/>
              <a:t>ãncia</a:t>
            </a:r>
            <a:r>
              <a:rPr lang="pt-BR" sz="1800" dirty="0" smtClean="0"/>
              <a:t> do radar.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Entre 1 e 2 Km houve 16.624 registros de acidentes.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Pico nos 7km de distância do radar com 8.038 registros.</a:t>
            </a:r>
            <a:endParaRPr lang="pt-BR" sz="1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585" y="1751144"/>
            <a:ext cx="5943600" cy="31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383180" cy="890753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conclusão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85999"/>
            <a:ext cx="7624216" cy="23805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Lacuna na Cobertura de Radares em Trechos Críticos de Acidentes.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Necessidade de Investigação e Monitoramento Intensificado na BR 116 e BR 101.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Estabilidade Preocupante nos Números de Acidentes ao Longo dos </a:t>
            </a:r>
            <a:r>
              <a:rPr lang="pt-BR" dirty="0" smtClean="0"/>
              <a:t>Anos Analisados.</a:t>
            </a:r>
            <a:endParaRPr lang="pt-BR" dirty="0"/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8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380</TotalTime>
  <Words>529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Fatia</vt:lpstr>
      <vt:lpstr>Análise dos Acidentes em Rodovias Brasileiras:   Explorando a Relação com os Radares</vt:lpstr>
      <vt:lpstr>Entendimento do Negócio</vt:lpstr>
      <vt:lpstr>Objetivo</vt:lpstr>
      <vt:lpstr>Dados coletados</vt:lpstr>
      <vt:lpstr>Estradas Perigosas: BR 101 e BR 116 Acumulam 32% dos Acidentes no Brasil</vt:lpstr>
      <vt:lpstr>Sinal de Perigo: 75% dos Acidentes nas Rodovias Brasileiras Registraram Vítimas (2021-2023)</vt:lpstr>
      <vt:lpstr>Tendência preocupante no número de vítimas e vítimas fatais ao longo dos anos</vt:lpstr>
      <vt:lpstr>Alerta: Aumento Significativo de Acidentes a 7 km dos Radares</vt:lpstr>
      <vt:lpstr>conclusão</vt:lpstr>
      <vt:lpstr>recomendações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Acidentes nas Rodovias do Brasil</dc:title>
  <dc:creator>Sueli</dc:creator>
  <cp:lastModifiedBy>Sueli</cp:lastModifiedBy>
  <cp:revision>26</cp:revision>
  <dcterms:created xsi:type="dcterms:W3CDTF">2024-01-30T19:14:38Z</dcterms:created>
  <dcterms:modified xsi:type="dcterms:W3CDTF">2024-02-03T15:16:10Z</dcterms:modified>
</cp:coreProperties>
</file>