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6"/>
  </p:notesMasterIdLst>
  <p:sldIdLst>
    <p:sldId id="256" r:id="rId2"/>
    <p:sldId id="257" r:id="rId3"/>
    <p:sldId id="258" r:id="rId4"/>
    <p:sldId id="259" r:id="rId5"/>
    <p:sldId id="260" r:id="rId6"/>
    <p:sldId id="261" r:id="rId7"/>
    <p:sldId id="264" r:id="rId8"/>
    <p:sldId id="263" r:id="rId9"/>
    <p:sldId id="262" r:id="rId10"/>
    <p:sldId id="265" r:id="rId11"/>
    <p:sldId id="266" r:id="rId12"/>
    <p:sldId id="268" r:id="rId13"/>
    <p:sldId id="269" r:id="rId14"/>
    <p:sldId id="270"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4D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AFBA83-BA61-4692-946B-D35135343653}" v="64" dt="2021-05-12T18:31:02.64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92" autoAdjust="0"/>
    <p:restoredTop sz="78479" autoAdjust="0"/>
  </p:normalViewPr>
  <p:slideViewPr>
    <p:cSldViewPr snapToGrid="0">
      <p:cViewPr varScale="1">
        <p:scale>
          <a:sx n="56" d="100"/>
          <a:sy n="56" d="100"/>
        </p:scale>
        <p:origin x="12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529991211598" userId="7a933b167e82e549" providerId="LiveId" clId="{67AFBA83-BA61-4692-946B-D35135343653}"/>
    <pc:docChg chg="undo redo custSel addSld delSld modSld sldOrd">
      <pc:chgData name="529991211598" userId="7a933b167e82e549" providerId="LiveId" clId="{67AFBA83-BA61-4692-946B-D35135343653}" dt="2021-05-12T18:43:53.257" v="6784" actId="20577"/>
      <pc:docMkLst>
        <pc:docMk/>
      </pc:docMkLst>
      <pc:sldChg chg="modNotesTx">
        <pc:chgData name="529991211598" userId="7a933b167e82e549" providerId="LiveId" clId="{67AFBA83-BA61-4692-946B-D35135343653}" dt="2021-05-12T06:23:55.307" v="5268" actId="20577"/>
        <pc:sldMkLst>
          <pc:docMk/>
          <pc:sldMk cId="4188794335" sldId="258"/>
        </pc:sldMkLst>
      </pc:sldChg>
      <pc:sldChg chg="modNotesTx">
        <pc:chgData name="529991211598" userId="7a933b167e82e549" providerId="LiveId" clId="{67AFBA83-BA61-4692-946B-D35135343653}" dt="2021-05-12T06:24:20.584" v="5269" actId="20577"/>
        <pc:sldMkLst>
          <pc:docMk/>
          <pc:sldMk cId="3464090884" sldId="259"/>
        </pc:sldMkLst>
      </pc:sldChg>
      <pc:sldChg chg="modSp mod modNotesTx">
        <pc:chgData name="529991211598" userId="7a933b167e82e549" providerId="LiveId" clId="{67AFBA83-BA61-4692-946B-D35135343653}" dt="2021-05-12T04:48:37.890" v="1185" actId="1076"/>
        <pc:sldMkLst>
          <pc:docMk/>
          <pc:sldMk cId="4204908954" sldId="260"/>
        </pc:sldMkLst>
        <pc:spChg chg="mod">
          <ac:chgData name="529991211598" userId="7a933b167e82e549" providerId="LiveId" clId="{67AFBA83-BA61-4692-946B-D35135343653}" dt="2021-05-12T04:41:32.539" v="1125" actId="20577"/>
          <ac:spMkLst>
            <pc:docMk/>
            <pc:sldMk cId="4204908954" sldId="260"/>
            <ac:spMk id="2" creationId="{6123BB28-F0FF-4FC2-8422-CB2422AA5B21}"/>
          </ac:spMkLst>
        </pc:spChg>
        <pc:spChg chg="mod">
          <ac:chgData name="529991211598" userId="7a933b167e82e549" providerId="LiveId" clId="{67AFBA83-BA61-4692-946B-D35135343653}" dt="2021-05-12T04:48:37.890" v="1185" actId="1076"/>
          <ac:spMkLst>
            <pc:docMk/>
            <pc:sldMk cId="4204908954" sldId="260"/>
            <ac:spMk id="19" creationId="{57F73B4B-1833-451B-833C-63947EAD56E9}"/>
          </ac:spMkLst>
        </pc:spChg>
      </pc:sldChg>
      <pc:sldChg chg="addSp delSp modSp new mod modNotesTx">
        <pc:chgData name="529991211598" userId="7a933b167e82e549" providerId="LiveId" clId="{67AFBA83-BA61-4692-946B-D35135343653}" dt="2021-05-12T05:10:35.175" v="2902" actId="20577"/>
        <pc:sldMkLst>
          <pc:docMk/>
          <pc:sldMk cId="956309882" sldId="261"/>
        </pc:sldMkLst>
        <pc:spChg chg="mod">
          <ac:chgData name="529991211598" userId="7a933b167e82e549" providerId="LiveId" clId="{67AFBA83-BA61-4692-946B-D35135343653}" dt="2021-05-12T04:44:51.328" v="1146" actId="20577"/>
          <ac:spMkLst>
            <pc:docMk/>
            <pc:sldMk cId="956309882" sldId="261"/>
            <ac:spMk id="2" creationId="{50CD6DA2-BF9A-4757-AA47-9E72C8A53676}"/>
          </ac:spMkLst>
        </pc:spChg>
        <pc:spChg chg="del">
          <ac:chgData name="529991211598" userId="7a933b167e82e549" providerId="LiveId" clId="{67AFBA83-BA61-4692-946B-D35135343653}" dt="2021-05-12T04:44:54.001" v="1147" actId="22"/>
          <ac:spMkLst>
            <pc:docMk/>
            <pc:sldMk cId="956309882" sldId="261"/>
            <ac:spMk id="3" creationId="{C131D435-DDFC-421A-8789-02D8355D6DC8}"/>
          </ac:spMkLst>
        </pc:spChg>
        <pc:spChg chg="add mod">
          <ac:chgData name="529991211598" userId="7a933b167e82e549" providerId="LiveId" clId="{67AFBA83-BA61-4692-946B-D35135343653}" dt="2021-05-12T04:50:33.221" v="1227" actId="1076"/>
          <ac:spMkLst>
            <pc:docMk/>
            <pc:sldMk cId="956309882" sldId="261"/>
            <ac:spMk id="8" creationId="{A7F0748B-6527-44F0-BB0B-E927469C9A94}"/>
          </ac:spMkLst>
        </pc:spChg>
        <pc:spChg chg="add mod">
          <ac:chgData name="529991211598" userId="7a933b167e82e549" providerId="LiveId" clId="{67AFBA83-BA61-4692-946B-D35135343653}" dt="2021-05-12T04:50:24.080" v="1226" actId="14100"/>
          <ac:spMkLst>
            <pc:docMk/>
            <pc:sldMk cId="956309882" sldId="261"/>
            <ac:spMk id="9" creationId="{918C2D6B-B21E-4A16-8278-06C26A9A6202}"/>
          </ac:spMkLst>
        </pc:spChg>
        <pc:picChg chg="add mod ord">
          <ac:chgData name="529991211598" userId="7a933b167e82e549" providerId="LiveId" clId="{67AFBA83-BA61-4692-946B-D35135343653}" dt="2021-05-12T04:47:21.278" v="1162" actId="1076"/>
          <ac:picMkLst>
            <pc:docMk/>
            <pc:sldMk cId="956309882" sldId="261"/>
            <ac:picMk id="5" creationId="{6A64CF02-1232-4EE1-BB83-807D9B9B16ED}"/>
          </ac:picMkLst>
        </pc:picChg>
        <pc:picChg chg="add mod">
          <ac:chgData name="529991211598" userId="7a933b167e82e549" providerId="LiveId" clId="{67AFBA83-BA61-4692-946B-D35135343653}" dt="2021-05-12T04:47:11.228" v="1159" actId="1076"/>
          <ac:picMkLst>
            <pc:docMk/>
            <pc:sldMk cId="956309882" sldId="261"/>
            <ac:picMk id="7" creationId="{9B357422-8303-4F25-8B10-218356B36BA2}"/>
          </ac:picMkLst>
        </pc:picChg>
      </pc:sldChg>
      <pc:sldChg chg="addSp delSp modSp new mod modNotesTx">
        <pc:chgData name="529991211598" userId="7a933b167e82e549" providerId="LiveId" clId="{67AFBA83-BA61-4692-946B-D35135343653}" dt="2021-05-12T06:27:28.258" v="5272" actId="20577"/>
        <pc:sldMkLst>
          <pc:docMk/>
          <pc:sldMk cId="488226289" sldId="262"/>
        </pc:sldMkLst>
        <pc:spChg chg="mod">
          <ac:chgData name="529991211598" userId="7a933b167e82e549" providerId="LiveId" clId="{67AFBA83-BA61-4692-946B-D35135343653}" dt="2021-05-12T05:01:12.334" v="2037" actId="20577"/>
          <ac:spMkLst>
            <pc:docMk/>
            <pc:sldMk cId="488226289" sldId="262"/>
            <ac:spMk id="2" creationId="{4682A9BA-2576-4ED5-9221-6C0F1AB7A3CC}"/>
          </ac:spMkLst>
        </pc:spChg>
        <pc:spChg chg="del mod">
          <ac:chgData name="529991211598" userId="7a933b167e82e549" providerId="LiveId" clId="{67AFBA83-BA61-4692-946B-D35135343653}" dt="2021-05-12T05:15:06.081" v="3025" actId="12084"/>
          <ac:spMkLst>
            <pc:docMk/>
            <pc:sldMk cId="488226289" sldId="262"/>
            <ac:spMk id="3" creationId="{032473CA-09EE-458C-8529-99F1E3AF1114}"/>
          </ac:spMkLst>
        </pc:spChg>
        <pc:graphicFrameChg chg="add mod">
          <ac:chgData name="529991211598" userId="7a933b167e82e549" providerId="LiveId" clId="{67AFBA83-BA61-4692-946B-D35135343653}" dt="2021-05-12T05:16:11.123" v="3026" actId="13782"/>
          <ac:graphicFrameMkLst>
            <pc:docMk/>
            <pc:sldMk cId="488226289" sldId="262"/>
            <ac:graphicFrameMk id="4" creationId="{E62E07AF-C5A0-47FD-B3CC-7AE0250465A3}"/>
          </ac:graphicFrameMkLst>
        </pc:graphicFrameChg>
      </pc:sldChg>
      <pc:sldChg chg="modSp add mod ord">
        <pc:chgData name="529991211598" userId="7a933b167e82e549" providerId="LiveId" clId="{67AFBA83-BA61-4692-946B-D35135343653}" dt="2021-05-12T05:00:36.361" v="2016" actId="20577"/>
        <pc:sldMkLst>
          <pc:docMk/>
          <pc:sldMk cId="243975130" sldId="263"/>
        </pc:sldMkLst>
        <pc:spChg chg="mod">
          <ac:chgData name="529991211598" userId="7a933b167e82e549" providerId="LiveId" clId="{67AFBA83-BA61-4692-946B-D35135343653}" dt="2021-05-12T05:00:36.361" v="2016" actId="20577"/>
          <ac:spMkLst>
            <pc:docMk/>
            <pc:sldMk cId="243975130" sldId="263"/>
            <ac:spMk id="2" creationId="{EE994B98-BB6C-432F-87A2-F61850BC1E39}"/>
          </ac:spMkLst>
        </pc:spChg>
      </pc:sldChg>
      <pc:sldChg chg="new del">
        <pc:chgData name="529991211598" userId="7a933b167e82e549" providerId="LiveId" clId="{67AFBA83-BA61-4692-946B-D35135343653}" dt="2021-05-12T05:00:16.087" v="1995" actId="47"/>
        <pc:sldMkLst>
          <pc:docMk/>
          <pc:sldMk cId="2671700686" sldId="263"/>
        </pc:sldMkLst>
      </pc:sldChg>
      <pc:sldChg chg="addSp delSp modSp new mod modClrScheme chgLayout modNotesTx">
        <pc:chgData name="529991211598" userId="7a933b167e82e549" providerId="LiveId" clId="{67AFBA83-BA61-4692-946B-D35135343653}" dt="2021-05-12T05:48:10.723" v="4759" actId="207"/>
        <pc:sldMkLst>
          <pc:docMk/>
          <pc:sldMk cId="269080370" sldId="264"/>
        </pc:sldMkLst>
        <pc:spChg chg="mod ord">
          <ac:chgData name="529991211598" userId="7a933b167e82e549" providerId="LiveId" clId="{67AFBA83-BA61-4692-946B-D35135343653}" dt="2021-05-12T05:30:58.300" v="3588" actId="20577"/>
          <ac:spMkLst>
            <pc:docMk/>
            <pc:sldMk cId="269080370" sldId="264"/>
            <ac:spMk id="2" creationId="{E8637E9E-BFBC-4F7D-8C86-6528EAFA7214}"/>
          </ac:spMkLst>
        </pc:spChg>
        <pc:spChg chg="del mod ord">
          <ac:chgData name="529991211598" userId="7a933b167e82e549" providerId="LiveId" clId="{67AFBA83-BA61-4692-946B-D35135343653}" dt="2021-05-12T05:17:33.539" v="3064" actId="700"/>
          <ac:spMkLst>
            <pc:docMk/>
            <pc:sldMk cId="269080370" sldId="264"/>
            <ac:spMk id="3" creationId="{B2C5C033-371C-43C7-89A0-D5C11C6B699E}"/>
          </ac:spMkLst>
        </pc:spChg>
        <pc:spChg chg="add mod ord">
          <ac:chgData name="529991211598" userId="7a933b167e82e549" providerId="LiveId" clId="{67AFBA83-BA61-4692-946B-D35135343653}" dt="2021-05-12T05:27:43.626" v="3545" actId="1076"/>
          <ac:spMkLst>
            <pc:docMk/>
            <pc:sldMk cId="269080370" sldId="264"/>
            <ac:spMk id="4" creationId="{380728A9-0505-4755-A179-289FA7001602}"/>
          </ac:spMkLst>
        </pc:spChg>
        <pc:spChg chg="add mod ord">
          <ac:chgData name="529991211598" userId="7a933b167e82e549" providerId="LiveId" clId="{67AFBA83-BA61-4692-946B-D35135343653}" dt="2021-05-12T05:25:30.686" v="3518" actId="14100"/>
          <ac:spMkLst>
            <pc:docMk/>
            <pc:sldMk cId="269080370" sldId="264"/>
            <ac:spMk id="5" creationId="{B763694C-50B8-4B5A-9705-5865368ACB19}"/>
          </ac:spMkLst>
        </pc:spChg>
        <pc:graphicFrameChg chg="add mod modGraphic">
          <ac:chgData name="529991211598" userId="7a933b167e82e549" providerId="LiveId" clId="{67AFBA83-BA61-4692-946B-D35135343653}" dt="2021-05-12T05:47:35.314" v="4758" actId="27349"/>
          <ac:graphicFrameMkLst>
            <pc:docMk/>
            <pc:sldMk cId="269080370" sldId="264"/>
            <ac:graphicFrameMk id="6" creationId="{99B8A304-6F51-4092-8268-82593C5A3A45}"/>
          </ac:graphicFrameMkLst>
        </pc:graphicFrameChg>
        <pc:graphicFrameChg chg="add mod">
          <ac:chgData name="529991211598" userId="7a933b167e82e549" providerId="LiveId" clId="{67AFBA83-BA61-4692-946B-D35135343653}" dt="2021-05-12T05:48:10.723" v="4759" actId="207"/>
          <ac:graphicFrameMkLst>
            <pc:docMk/>
            <pc:sldMk cId="269080370" sldId="264"/>
            <ac:graphicFrameMk id="7" creationId="{44031598-2E1A-4A8F-ADF2-E83B03214102}"/>
          </ac:graphicFrameMkLst>
        </pc:graphicFrameChg>
      </pc:sldChg>
      <pc:sldChg chg="addSp delSp modSp new mod setBg modClrScheme chgLayout modNotesTx">
        <pc:chgData name="529991211598" userId="7a933b167e82e549" providerId="LiveId" clId="{67AFBA83-BA61-4692-946B-D35135343653}" dt="2021-05-12T05:46:55.611" v="4756" actId="20577"/>
        <pc:sldMkLst>
          <pc:docMk/>
          <pc:sldMk cId="384297171" sldId="265"/>
        </pc:sldMkLst>
        <pc:spChg chg="del">
          <ac:chgData name="529991211598" userId="7a933b167e82e549" providerId="LiveId" clId="{67AFBA83-BA61-4692-946B-D35135343653}" dt="2021-05-12T05:39:52.912" v="4399" actId="700"/>
          <ac:spMkLst>
            <pc:docMk/>
            <pc:sldMk cId="384297171" sldId="265"/>
            <ac:spMk id="2" creationId="{BED4BF38-0E70-4B05-ABB4-1AA0C326DCF4}"/>
          </ac:spMkLst>
        </pc:spChg>
        <pc:spChg chg="del">
          <ac:chgData name="529991211598" userId="7a933b167e82e549" providerId="LiveId" clId="{67AFBA83-BA61-4692-946B-D35135343653}" dt="2021-05-12T05:39:52.912" v="4399" actId="700"/>
          <ac:spMkLst>
            <pc:docMk/>
            <pc:sldMk cId="384297171" sldId="265"/>
            <ac:spMk id="3" creationId="{61A87E3B-1576-4481-B2BE-45B93B77F32F}"/>
          </ac:spMkLst>
        </pc:spChg>
        <pc:spChg chg="add del">
          <ac:chgData name="529991211598" userId="7a933b167e82e549" providerId="LiveId" clId="{67AFBA83-BA61-4692-946B-D35135343653}" dt="2021-05-12T05:40:10.870" v="4404" actId="26606"/>
          <ac:spMkLst>
            <pc:docMk/>
            <pc:sldMk cId="384297171" sldId="265"/>
            <ac:spMk id="10" creationId="{69E6EFEE-6516-482C-B143-F97F9BF89D0E}"/>
          </ac:spMkLst>
        </pc:spChg>
        <pc:spChg chg="add del">
          <ac:chgData name="529991211598" userId="7a933b167e82e549" providerId="LiveId" clId="{67AFBA83-BA61-4692-946B-D35135343653}" dt="2021-05-12T05:40:10.870" v="4404" actId="26606"/>
          <ac:spMkLst>
            <pc:docMk/>
            <pc:sldMk cId="384297171" sldId="265"/>
            <ac:spMk id="12" creationId="{3DF0D2C0-CD0C-470C-8851-D8B2CC417CB9}"/>
          </ac:spMkLst>
        </pc:spChg>
        <pc:picChg chg="add mod">
          <ac:chgData name="529991211598" userId="7a933b167e82e549" providerId="LiveId" clId="{67AFBA83-BA61-4692-946B-D35135343653}" dt="2021-05-12T05:40:27.132" v="4407" actId="1076"/>
          <ac:picMkLst>
            <pc:docMk/>
            <pc:sldMk cId="384297171" sldId="265"/>
            <ac:picMk id="5" creationId="{AD0B88BA-BCF1-49F3-8443-1F3F01B60C56}"/>
          </ac:picMkLst>
        </pc:picChg>
      </pc:sldChg>
      <pc:sldChg chg="addSp delSp modSp new mod modNotesTx">
        <pc:chgData name="529991211598" userId="7a933b167e82e549" providerId="LiveId" clId="{67AFBA83-BA61-4692-946B-D35135343653}" dt="2021-05-12T06:28:07.275" v="5274" actId="20577"/>
        <pc:sldMkLst>
          <pc:docMk/>
          <pc:sldMk cId="2543792389" sldId="266"/>
        </pc:sldMkLst>
        <pc:spChg chg="mod">
          <ac:chgData name="529991211598" userId="7a933b167e82e549" providerId="LiveId" clId="{67AFBA83-BA61-4692-946B-D35135343653}" dt="2021-05-12T06:18:09.360" v="4841" actId="20577"/>
          <ac:spMkLst>
            <pc:docMk/>
            <pc:sldMk cId="2543792389" sldId="266"/>
            <ac:spMk id="2" creationId="{4E629756-22CC-4A8F-AEFC-F1DA1E903924}"/>
          </ac:spMkLst>
        </pc:spChg>
        <pc:spChg chg="del">
          <ac:chgData name="529991211598" userId="7a933b167e82e549" providerId="LiveId" clId="{67AFBA83-BA61-4692-946B-D35135343653}" dt="2021-05-12T06:18:11.501" v="4842" actId="22"/>
          <ac:spMkLst>
            <pc:docMk/>
            <pc:sldMk cId="2543792389" sldId="266"/>
            <ac:spMk id="3" creationId="{2F61D2E5-C213-4605-9AA9-359DFD4A70BB}"/>
          </ac:spMkLst>
        </pc:spChg>
        <pc:picChg chg="add mod ord">
          <ac:chgData name="529991211598" userId="7a933b167e82e549" providerId="LiveId" clId="{67AFBA83-BA61-4692-946B-D35135343653}" dt="2021-05-12T06:18:53.577" v="4855" actId="1076"/>
          <ac:picMkLst>
            <pc:docMk/>
            <pc:sldMk cId="2543792389" sldId="266"/>
            <ac:picMk id="5" creationId="{D07FF823-4954-40C6-A3C7-347A5FB6DA44}"/>
          </ac:picMkLst>
        </pc:picChg>
      </pc:sldChg>
      <pc:sldChg chg="new del">
        <pc:chgData name="529991211598" userId="7a933b167e82e549" providerId="LiveId" clId="{67AFBA83-BA61-4692-946B-D35135343653}" dt="2021-05-12T06:17:39.853" v="4812" actId="680"/>
        <pc:sldMkLst>
          <pc:docMk/>
          <pc:sldMk cId="3286058194" sldId="266"/>
        </pc:sldMkLst>
      </pc:sldChg>
      <pc:sldChg chg="new del">
        <pc:chgData name="529991211598" userId="7a933b167e82e549" providerId="LiveId" clId="{67AFBA83-BA61-4692-946B-D35135343653}" dt="2021-05-12T06:40:11.859" v="5295" actId="47"/>
        <pc:sldMkLst>
          <pc:docMk/>
          <pc:sldMk cId="3859653406" sldId="267"/>
        </pc:sldMkLst>
      </pc:sldChg>
      <pc:sldChg chg="modSp add mod ord">
        <pc:chgData name="529991211598" userId="7a933b167e82e549" providerId="LiveId" clId="{67AFBA83-BA61-4692-946B-D35135343653}" dt="2021-05-12T06:38:19.796" v="5293" actId="20577"/>
        <pc:sldMkLst>
          <pc:docMk/>
          <pc:sldMk cId="1316110752" sldId="268"/>
        </pc:sldMkLst>
        <pc:spChg chg="mod">
          <ac:chgData name="529991211598" userId="7a933b167e82e549" providerId="LiveId" clId="{67AFBA83-BA61-4692-946B-D35135343653}" dt="2021-05-12T06:38:19.796" v="5293" actId="20577"/>
          <ac:spMkLst>
            <pc:docMk/>
            <pc:sldMk cId="1316110752" sldId="268"/>
            <ac:spMk id="2" creationId="{EE994B98-BB6C-432F-87A2-F61850BC1E39}"/>
          </ac:spMkLst>
        </pc:spChg>
      </pc:sldChg>
      <pc:sldChg chg="addSp delSp add del ord setBg delDesignElem">
        <pc:chgData name="529991211598" userId="7a933b167e82e549" providerId="LiveId" clId="{67AFBA83-BA61-4692-946B-D35135343653}" dt="2021-05-12T06:38:01.144" v="5284"/>
        <pc:sldMkLst>
          <pc:docMk/>
          <pc:sldMk cId="3588198291" sldId="268"/>
        </pc:sldMkLst>
        <pc:spChg chg="add del">
          <ac:chgData name="529991211598" userId="7a933b167e82e549" providerId="LiveId" clId="{67AFBA83-BA61-4692-946B-D35135343653}" dt="2021-05-12T06:38:01.144" v="5284"/>
          <ac:spMkLst>
            <pc:docMk/>
            <pc:sldMk cId="3588198291" sldId="268"/>
            <ac:spMk id="8" creationId="{8D06CE56-3881-4ADA-8CEF-D18B02C242A3}"/>
          </ac:spMkLst>
        </pc:spChg>
        <pc:spChg chg="add del">
          <ac:chgData name="529991211598" userId="7a933b167e82e549" providerId="LiveId" clId="{67AFBA83-BA61-4692-946B-D35135343653}" dt="2021-05-12T06:38:01.144" v="5284"/>
          <ac:spMkLst>
            <pc:docMk/>
            <pc:sldMk cId="3588198291" sldId="268"/>
            <ac:spMk id="10" creationId="{79F3C543-62EC-4433-9C93-A2CD8764E9B4}"/>
          </ac:spMkLst>
        </pc:spChg>
        <pc:spChg chg="add del">
          <ac:chgData name="529991211598" userId="7a933b167e82e549" providerId="LiveId" clId="{67AFBA83-BA61-4692-946B-D35135343653}" dt="2021-05-12T06:38:01.144" v="5284"/>
          <ac:spMkLst>
            <pc:docMk/>
            <pc:sldMk cId="3588198291" sldId="268"/>
            <ac:spMk id="12" creationId="{FFD48BC7-DC40-47DE-87EE-9F4B6ECB9ABB}"/>
          </ac:spMkLst>
        </pc:spChg>
        <pc:spChg chg="add del">
          <ac:chgData name="529991211598" userId="7a933b167e82e549" providerId="LiveId" clId="{67AFBA83-BA61-4692-946B-D35135343653}" dt="2021-05-12T06:38:01.144" v="5284"/>
          <ac:spMkLst>
            <pc:docMk/>
            <pc:sldMk cId="3588198291" sldId="268"/>
            <ac:spMk id="14" creationId="{E502BBC7-2C76-46F3-BC24-5985BC13DB88}"/>
          </ac:spMkLst>
        </pc:spChg>
        <pc:spChg chg="add del">
          <ac:chgData name="529991211598" userId="7a933b167e82e549" providerId="LiveId" clId="{67AFBA83-BA61-4692-946B-D35135343653}" dt="2021-05-12T06:38:01.144" v="5284"/>
          <ac:spMkLst>
            <pc:docMk/>
            <pc:sldMk cId="3588198291" sldId="268"/>
            <ac:spMk id="16" creationId="{9C45F024-2468-4D8A-9E11-BB2B1E0A3B37}"/>
          </ac:spMkLst>
        </pc:spChg>
        <pc:spChg chg="add del">
          <ac:chgData name="529991211598" userId="7a933b167e82e549" providerId="LiveId" clId="{67AFBA83-BA61-4692-946B-D35135343653}" dt="2021-05-12T06:38:01.144" v="5284"/>
          <ac:spMkLst>
            <pc:docMk/>
            <pc:sldMk cId="3588198291" sldId="268"/>
            <ac:spMk id="18" creationId="{3629484E-3792-4B3D-89AD-7C8A1ED0E0D4}"/>
          </ac:spMkLst>
        </pc:spChg>
      </pc:sldChg>
      <pc:sldChg chg="addSp delSp modSp new mod modClrScheme chgLayout modNotesTx">
        <pc:chgData name="529991211598" userId="7a933b167e82e549" providerId="LiveId" clId="{67AFBA83-BA61-4692-946B-D35135343653}" dt="2021-05-12T18:40:05.153" v="6386" actId="20577"/>
        <pc:sldMkLst>
          <pc:docMk/>
          <pc:sldMk cId="3653324784" sldId="269"/>
        </pc:sldMkLst>
        <pc:spChg chg="del">
          <ac:chgData name="529991211598" userId="7a933b167e82e549" providerId="LiveId" clId="{67AFBA83-BA61-4692-946B-D35135343653}" dt="2021-05-12T07:41:39.295" v="5376" actId="700"/>
          <ac:spMkLst>
            <pc:docMk/>
            <pc:sldMk cId="3653324784" sldId="269"/>
            <ac:spMk id="2" creationId="{1D6C3FBC-2DD2-4C8E-A1AD-2E5EECB6C655}"/>
          </ac:spMkLst>
        </pc:spChg>
        <pc:spChg chg="add del">
          <ac:chgData name="529991211598" userId="7a933b167e82e549" providerId="LiveId" clId="{67AFBA83-BA61-4692-946B-D35135343653}" dt="2021-05-12T06:56:12.603" v="5298" actId="22"/>
          <ac:spMkLst>
            <pc:docMk/>
            <pc:sldMk cId="3653324784" sldId="269"/>
            <ac:spMk id="3" creationId="{34A7258A-7239-4247-B7DF-40707C4BEF7D}"/>
          </ac:spMkLst>
        </pc:spChg>
        <pc:spChg chg="add del mod">
          <ac:chgData name="529991211598" userId="7a933b167e82e549" providerId="LiveId" clId="{67AFBA83-BA61-4692-946B-D35135343653}" dt="2021-05-12T07:36:29.848" v="5309"/>
          <ac:spMkLst>
            <pc:docMk/>
            <pc:sldMk cId="3653324784" sldId="269"/>
            <ac:spMk id="9" creationId="{7BCD5FBA-0AC0-4CD0-A338-9E455B9E9954}"/>
          </ac:spMkLst>
        </pc:spChg>
        <pc:graphicFrameChg chg="add mod ord modGraphic">
          <ac:chgData name="529991211598" userId="7a933b167e82e549" providerId="LiveId" clId="{67AFBA83-BA61-4692-946B-D35135343653}" dt="2021-05-12T07:43:47.863" v="5399" actId="20577"/>
          <ac:graphicFrameMkLst>
            <pc:docMk/>
            <pc:sldMk cId="3653324784" sldId="269"/>
            <ac:graphicFrameMk id="12" creationId="{088CE2FE-DB1A-48EC-9D78-381CE5979B0E}"/>
          </ac:graphicFrameMkLst>
        </pc:graphicFrameChg>
        <pc:graphicFrameChg chg="add mod modGraphic">
          <ac:chgData name="529991211598" userId="7a933b167e82e549" providerId="LiveId" clId="{67AFBA83-BA61-4692-946B-D35135343653}" dt="2021-05-12T18:35:18.578" v="6183" actId="20577"/>
          <ac:graphicFrameMkLst>
            <pc:docMk/>
            <pc:sldMk cId="3653324784" sldId="269"/>
            <ac:graphicFrameMk id="13" creationId="{5A6A146E-90D8-420B-86D1-475D4CCC04F7}"/>
          </ac:graphicFrameMkLst>
        </pc:graphicFrameChg>
        <pc:picChg chg="add del mod ord">
          <ac:chgData name="529991211598" userId="7a933b167e82e549" providerId="LiveId" clId="{67AFBA83-BA61-4692-946B-D35135343653}" dt="2021-05-12T06:55:47.475" v="5297" actId="22"/>
          <ac:picMkLst>
            <pc:docMk/>
            <pc:sldMk cId="3653324784" sldId="269"/>
            <ac:picMk id="5" creationId="{7AD41489-8F68-4ECC-8EF9-29A7DD360F32}"/>
          </ac:picMkLst>
        </pc:picChg>
        <pc:picChg chg="add del mod ord">
          <ac:chgData name="529991211598" userId="7a933b167e82e549" providerId="LiveId" clId="{67AFBA83-BA61-4692-946B-D35135343653}" dt="2021-05-12T06:58:28.535" v="5302" actId="478"/>
          <ac:picMkLst>
            <pc:docMk/>
            <pc:sldMk cId="3653324784" sldId="269"/>
            <ac:picMk id="7" creationId="{DDA0C3B6-CAC2-4E51-922B-2A78A72DFC0F}"/>
          </ac:picMkLst>
        </pc:picChg>
        <pc:picChg chg="add del mod ord">
          <ac:chgData name="529991211598" userId="7a933b167e82e549" providerId="LiveId" clId="{67AFBA83-BA61-4692-946B-D35135343653}" dt="2021-05-12T07:36:15.042" v="5308" actId="22"/>
          <ac:picMkLst>
            <pc:docMk/>
            <pc:sldMk cId="3653324784" sldId="269"/>
            <ac:picMk id="11" creationId="{4A8689AC-3E90-41F9-9F0F-F4B8F838F92E}"/>
          </ac:picMkLst>
        </pc:picChg>
      </pc:sldChg>
      <pc:sldChg chg="addSp modSp new mod modNotesTx">
        <pc:chgData name="529991211598" userId="7a933b167e82e549" providerId="LiveId" clId="{67AFBA83-BA61-4692-946B-D35135343653}" dt="2021-05-12T18:43:53.257" v="6784" actId="20577"/>
        <pc:sldMkLst>
          <pc:docMk/>
          <pc:sldMk cId="1626828318" sldId="270"/>
        </pc:sldMkLst>
        <pc:graphicFrameChg chg="add mod modGraphic">
          <ac:chgData name="529991211598" userId="7a933b167e82e549" providerId="LiveId" clId="{67AFBA83-BA61-4692-946B-D35135343653}" dt="2021-05-12T18:32:58.743" v="6133" actId="14100"/>
          <ac:graphicFrameMkLst>
            <pc:docMk/>
            <pc:sldMk cId="1626828318" sldId="270"/>
            <ac:graphicFrameMk id="2" creationId="{8C69DA75-9C00-4278-8231-FD0F89FE2FB9}"/>
          </ac:graphicFrameMkLst>
        </pc:graphicFrameChg>
        <pc:graphicFrameChg chg="add mod modGraphic">
          <ac:chgData name="529991211598" userId="7a933b167e82e549" providerId="LiveId" clId="{67AFBA83-BA61-4692-946B-D35135343653}" dt="2021-05-12T18:33:56.393" v="6139" actId="1076"/>
          <ac:graphicFrameMkLst>
            <pc:docMk/>
            <pc:sldMk cId="1626828318" sldId="270"/>
            <ac:graphicFrameMk id="3" creationId="{4CA2A8BB-3FE1-41FF-9228-84293090EF55}"/>
          </ac:graphicFrameMkLst>
        </pc:graphicFrame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image" Target="../media/image28.svg"/><Relationship Id="rId1" Type="http://schemas.openxmlformats.org/officeDocument/2006/relationships/image" Target="../media/image27.png"/></Relationships>
</file>

<file path=ppt/diagrams/_rels/data2.xml.rels><?xml version="1.0" encoding="UTF-8" standalone="yes"?>
<Relationships xmlns="http://schemas.openxmlformats.org/package/2006/relationships"><Relationship Id="rId2" Type="http://schemas.openxmlformats.org/officeDocument/2006/relationships/image" Target="../media/image30.svg"/><Relationship Id="rId1" Type="http://schemas.openxmlformats.org/officeDocument/2006/relationships/image" Target="../media/image29.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8.svg"/><Relationship Id="rId1" Type="http://schemas.openxmlformats.org/officeDocument/2006/relationships/image" Target="../media/image27.png"/></Relationships>
</file>

<file path=ppt/diagrams/_rels/drawing2.xml.rels><?xml version="1.0" encoding="UTF-8" standalone="yes"?>
<Relationships xmlns="http://schemas.openxmlformats.org/package/2006/relationships"><Relationship Id="rId2" Type="http://schemas.openxmlformats.org/officeDocument/2006/relationships/image" Target="../media/image30.svg"/><Relationship Id="rId1"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99A391-AEAC-492E-8291-EE0C89C87A3A}" type="doc">
      <dgm:prSet loTypeId="urn:microsoft.com/office/officeart/2005/8/layout/vList3" loCatId="picture" qsTypeId="urn:microsoft.com/office/officeart/2005/8/quickstyle/simple1" qsCatId="simple" csTypeId="urn:microsoft.com/office/officeart/2005/8/colors/accent1_2" csCatId="accent1" phldr="1"/>
      <dgm:spPr/>
    </dgm:pt>
    <dgm:pt modelId="{43A47726-07FB-42A9-B44F-1531919C932D}">
      <dgm:prSet phldrT="[Texto]"/>
      <dgm:spPr/>
      <dgm:t>
        <a:bodyPr/>
        <a:lstStyle/>
        <a:p>
          <a:r>
            <a:rPr lang="es-MX" dirty="0"/>
            <a:t>Trabajadores</a:t>
          </a:r>
        </a:p>
      </dgm:t>
    </dgm:pt>
    <dgm:pt modelId="{75025EB4-4E0B-470F-BEF4-C26F8BE0C13F}" type="parTrans" cxnId="{C867FE86-C9E8-4919-9DE7-084727B77A25}">
      <dgm:prSet/>
      <dgm:spPr/>
      <dgm:t>
        <a:bodyPr/>
        <a:lstStyle/>
        <a:p>
          <a:endParaRPr lang="es-MX"/>
        </a:p>
      </dgm:t>
    </dgm:pt>
    <dgm:pt modelId="{3305A67E-5030-478A-99CE-FF44C7A13CE4}" type="sibTrans" cxnId="{C867FE86-C9E8-4919-9DE7-084727B77A25}">
      <dgm:prSet/>
      <dgm:spPr/>
      <dgm:t>
        <a:bodyPr/>
        <a:lstStyle/>
        <a:p>
          <a:endParaRPr lang="es-MX"/>
        </a:p>
      </dgm:t>
    </dgm:pt>
    <dgm:pt modelId="{320EA7E9-C3CA-4A85-A457-1254A6531248}" type="pres">
      <dgm:prSet presAssocID="{A799A391-AEAC-492E-8291-EE0C89C87A3A}" presName="linearFlow" presStyleCnt="0">
        <dgm:presLayoutVars>
          <dgm:dir/>
          <dgm:resizeHandles val="exact"/>
        </dgm:presLayoutVars>
      </dgm:prSet>
      <dgm:spPr/>
    </dgm:pt>
    <dgm:pt modelId="{57E0CD72-5918-494A-8315-87F22B0AC666}" type="pres">
      <dgm:prSet presAssocID="{43A47726-07FB-42A9-B44F-1531919C932D}" presName="composite" presStyleCnt="0"/>
      <dgm:spPr/>
    </dgm:pt>
    <dgm:pt modelId="{79E059C1-E8D5-435B-BCB5-B1E90BAF7325}" type="pres">
      <dgm:prSet presAssocID="{43A47726-07FB-42A9-B44F-1531919C932D}"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Hombre trabajador de la construcción con relleno sólido"/>
        </a:ext>
      </dgm:extLst>
    </dgm:pt>
    <dgm:pt modelId="{7E05A64B-FF2A-4FBC-9291-C5A597F9E7EA}" type="pres">
      <dgm:prSet presAssocID="{43A47726-07FB-42A9-B44F-1531919C932D}" presName="txShp" presStyleLbl="node1" presStyleIdx="0" presStyleCnt="1">
        <dgm:presLayoutVars>
          <dgm:bulletEnabled val="1"/>
        </dgm:presLayoutVars>
      </dgm:prSet>
      <dgm:spPr/>
    </dgm:pt>
  </dgm:ptLst>
  <dgm:cxnLst>
    <dgm:cxn modelId="{3861470B-DC2F-41A9-A78A-36F604A8C4D9}" type="presOf" srcId="{43A47726-07FB-42A9-B44F-1531919C932D}" destId="{7E05A64B-FF2A-4FBC-9291-C5A597F9E7EA}" srcOrd="0" destOrd="0" presId="urn:microsoft.com/office/officeart/2005/8/layout/vList3"/>
    <dgm:cxn modelId="{C867FE86-C9E8-4919-9DE7-084727B77A25}" srcId="{A799A391-AEAC-492E-8291-EE0C89C87A3A}" destId="{43A47726-07FB-42A9-B44F-1531919C932D}" srcOrd="0" destOrd="0" parTransId="{75025EB4-4E0B-470F-BEF4-C26F8BE0C13F}" sibTransId="{3305A67E-5030-478A-99CE-FF44C7A13CE4}"/>
    <dgm:cxn modelId="{C3BAFAAD-0274-442D-8C26-0593F607B197}" type="presOf" srcId="{A799A391-AEAC-492E-8291-EE0C89C87A3A}" destId="{320EA7E9-C3CA-4A85-A457-1254A6531248}" srcOrd="0" destOrd="0" presId="urn:microsoft.com/office/officeart/2005/8/layout/vList3"/>
    <dgm:cxn modelId="{166CFD76-7513-4563-94FE-7C93384AB7F9}" type="presParOf" srcId="{320EA7E9-C3CA-4A85-A457-1254A6531248}" destId="{57E0CD72-5918-494A-8315-87F22B0AC666}" srcOrd="0" destOrd="0" presId="urn:microsoft.com/office/officeart/2005/8/layout/vList3"/>
    <dgm:cxn modelId="{82CCE991-720D-4B1E-BF7F-8849D3167DB7}" type="presParOf" srcId="{57E0CD72-5918-494A-8315-87F22B0AC666}" destId="{79E059C1-E8D5-435B-BCB5-B1E90BAF7325}" srcOrd="0" destOrd="0" presId="urn:microsoft.com/office/officeart/2005/8/layout/vList3"/>
    <dgm:cxn modelId="{9DF02CE6-0CFD-4379-A87A-1319A05579B9}" type="presParOf" srcId="{57E0CD72-5918-494A-8315-87F22B0AC666}" destId="{7E05A64B-FF2A-4FBC-9291-C5A597F9E7EA}"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99A391-AEAC-492E-8291-EE0C89C87A3A}" type="doc">
      <dgm:prSet loTypeId="urn:microsoft.com/office/officeart/2005/8/layout/vList3" loCatId="picture" qsTypeId="urn:microsoft.com/office/officeart/2005/8/quickstyle/simple1" qsCatId="simple" csTypeId="urn:microsoft.com/office/officeart/2005/8/colors/accent1_2" csCatId="accent1" phldr="1"/>
      <dgm:spPr/>
    </dgm:pt>
    <dgm:pt modelId="{43A47726-07FB-42A9-B44F-1531919C932D}">
      <dgm:prSet phldrT="[Texto]"/>
      <dgm:spPr/>
      <dgm:t>
        <a:bodyPr/>
        <a:lstStyle/>
        <a:p>
          <a:r>
            <a:rPr lang="es-MX" dirty="0"/>
            <a:t>Contratistas</a:t>
          </a:r>
        </a:p>
      </dgm:t>
    </dgm:pt>
    <dgm:pt modelId="{75025EB4-4E0B-470F-BEF4-C26F8BE0C13F}" type="parTrans" cxnId="{C867FE86-C9E8-4919-9DE7-084727B77A25}">
      <dgm:prSet/>
      <dgm:spPr/>
      <dgm:t>
        <a:bodyPr/>
        <a:lstStyle/>
        <a:p>
          <a:endParaRPr lang="es-MX"/>
        </a:p>
      </dgm:t>
    </dgm:pt>
    <dgm:pt modelId="{3305A67E-5030-478A-99CE-FF44C7A13CE4}" type="sibTrans" cxnId="{C867FE86-C9E8-4919-9DE7-084727B77A25}">
      <dgm:prSet/>
      <dgm:spPr/>
      <dgm:t>
        <a:bodyPr/>
        <a:lstStyle/>
        <a:p>
          <a:endParaRPr lang="es-MX"/>
        </a:p>
      </dgm:t>
    </dgm:pt>
    <dgm:pt modelId="{320EA7E9-C3CA-4A85-A457-1254A6531248}" type="pres">
      <dgm:prSet presAssocID="{A799A391-AEAC-492E-8291-EE0C89C87A3A}" presName="linearFlow" presStyleCnt="0">
        <dgm:presLayoutVars>
          <dgm:dir/>
          <dgm:resizeHandles val="exact"/>
        </dgm:presLayoutVars>
      </dgm:prSet>
      <dgm:spPr/>
    </dgm:pt>
    <dgm:pt modelId="{57E0CD72-5918-494A-8315-87F22B0AC666}" type="pres">
      <dgm:prSet presAssocID="{43A47726-07FB-42A9-B44F-1531919C932D}" presName="composite" presStyleCnt="0"/>
      <dgm:spPr/>
    </dgm:pt>
    <dgm:pt modelId="{79E059C1-E8D5-435B-BCB5-B1E90BAF7325}" type="pres">
      <dgm:prSet presAssocID="{43A47726-07FB-42A9-B44F-1531919C932D}" presName="imgShp" presStyleLbl="fgImgPlac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rabajadora de oficina con relleno sólido"/>
        </a:ext>
      </dgm:extLst>
    </dgm:pt>
    <dgm:pt modelId="{7E05A64B-FF2A-4FBC-9291-C5A597F9E7EA}" type="pres">
      <dgm:prSet presAssocID="{43A47726-07FB-42A9-B44F-1531919C932D}" presName="txShp" presStyleLbl="node1" presStyleIdx="0" presStyleCnt="1">
        <dgm:presLayoutVars>
          <dgm:bulletEnabled val="1"/>
        </dgm:presLayoutVars>
      </dgm:prSet>
      <dgm:spPr/>
    </dgm:pt>
  </dgm:ptLst>
  <dgm:cxnLst>
    <dgm:cxn modelId="{3861470B-DC2F-41A9-A78A-36F604A8C4D9}" type="presOf" srcId="{43A47726-07FB-42A9-B44F-1531919C932D}" destId="{7E05A64B-FF2A-4FBC-9291-C5A597F9E7EA}" srcOrd="0" destOrd="0" presId="urn:microsoft.com/office/officeart/2005/8/layout/vList3"/>
    <dgm:cxn modelId="{C867FE86-C9E8-4919-9DE7-084727B77A25}" srcId="{A799A391-AEAC-492E-8291-EE0C89C87A3A}" destId="{43A47726-07FB-42A9-B44F-1531919C932D}" srcOrd="0" destOrd="0" parTransId="{75025EB4-4E0B-470F-BEF4-C26F8BE0C13F}" sibTransId="{3305A67E-5030-478A-99CE-FF44C7A13CE4}"/>
    <dgm:cxn modelId="{C3BAFAAD-0274-442D-8C26-0593F607B197}" type="presOf" srcId="{A799A391-AEAC-492E-8291-EE0C89C87A3A}" destId="{320EA7E9-C3CA-4A85-A457-1254A6531248}" srcOrd="0" destOrd="0" presId="urn:microsoft.com/office/officeart/2005/8/layout/vList3"/>
    <dgm:cxn modelId="{166CFD76-7513-4563-94FE-7C93384AB7F9}" type="presParOf" srcId="{320EA7E9-C3CA-4A85-A457-1254A6531248}" destId="{57E0CD72-5918-494A-8315-87F22B0AC666}" srcOrd="0" destOrd="0" presId="urn:microsoft.com/office/officeart/2005/8/layout/vList3"/>
    <dgm:cxn modelId="{82CCE991-720D-4B1E-BF7F-8849D3167DB7}" type="presParOf" srcId="{57E0CD72-5918-494A-8315-87F22B0AC666}" destId="{79E059C1-E8D5-435B-BCB5-B1E90BAF7325}" srcOrd="0" destOrd="0" presId="urn:microsoft.com/office/officeart/2005/8/layout/vList3"/>
    <dgm:cxn modelId="{9DF02CE6-0CFD-4379-A87A-1319A05579B9}" type="presParOf" srcId="{57E0CD72-5918-494A-8315-87F22B0AC666}" destId="{7E05A64B-FF2A-4FBC-9291-C5A597F9E7EA}"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CCEC7E-E49E-4F6A-AE50-B90E9D99EB96}"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s-MX"/>
        </a:p>
      </dgm:t>
    </dgm:pt>
    <dgm:pt modelId="{90BAE7DF-6768-44B1-815B-3CC2697AD3C9}">
      <dgm:prSet/>
      <dgm:spPr/>
      <dgm:t>
        <a:bodyPr/>
        <a:lstStyle/>
        <a:p>
          <a:r>
            <a:rPr lang="es-MX"/>
            <a:t>Redacción preliminar</a:t>
          </a:r>
        </a:p>
      </dgm:t>
    </dgm:pt>
    <dgm:pt modelId="{DB996055-6AB1-48AD-92FE-D3F5BF72D34A}" type="parTrans" cxnId="{ED3335F2-8427-4479-9C29-ED1C51516292}">
      <dgm:prSet/>
      <dgm:spPr/>
      <dgm:t>
        <a:bodyPr/>
        <a:lstStyle/>
        <a:p>
          <a:endParaRPr lang="es-MX"/>
        </a:p>
      </dgm:t>
    </dgm:pt>
    <dgm:pt modelId="{067FF7A6-4970-448B-8624-C725352E8346}" type="sibTrans" cxnId="{ED3335F2-8427-4479-9C29-ED1C51516292}">
      <dgm:prSet/>
      <dgm:spPr/>
      <dgm:t>
        <a:bodyPr/>
        <a:lstStyle/>
        <a:p>
          <a:endParaRPr lang="es-MX"/>
        </a:p>
      </dgm:t>
    </dgm:pt>
    <dgm:pt modelId="{535FA1F4-68C3-4DD1-9E7A-6972F2AA131B}">
      <dgm:prSet/>
      <dgm:spPr/>
      <dgm:t>
        <a:bodyPr/>
        <a:lstStyle/>
        <a:p>
          <a:r>
            <a:rPr lang="es-MX"/>
            <a:t>Prueba piloto</a:t>
          </a:r>
        </a:p>
      </dgm:t>
    </dgm:pt>
    <dgm:pt modelId="{C580A7FB-1527-4FA5-9769-C6A64670FDCD}" type="parTrans" cxnId="{94630E97-B077-4C5A-B28A-BB1863E2E56B}">
      <dgm:prSet/>
      <dgm:spPr/>
      <dgm:t>
        <a:bodyPr/>
        <a:lstStyle/>
        <a:p>
          <a:endParaRPr lang="es-MX"/>
        </a:p>
      </dgm:t>
    </dgm:pt>
    <dgm:pt modelId="{711D51A4-5148-4C44-B09E-7D89CCAA9324}" type="sibTrans" cxnId="{94630E97-B077-4C5A-B28A-BB1863E2E56B}">
      <dgm:prSet/>
      <dgm:spPr/>
      <dgm:t>
        <a:bodyPr/>
        <a:lstStyle/>
        <a:p>
          <a:endParaRPr lang="es-MX"/>
        </a:p>
      </dgm:t>
    </dgm:pt>
    <dgm:pt modelId="{591DD299-47F6-4CA0-8E6E-C14B803FFF10}">
      <dgm:prSet/>
      <dgm:spPr/>
      <dgm:t>
        <a:bodyPr/>
        <a:lstStyle/>
        <a:p>
          <a:r>
            <a:rPr lang="es-MX"/>
            <a:t>Revisión de la prueba</a:t>
          </a:r>
        </a:p>
      </dgm:t>
    </dgm:pt>
    <dgm:pt modelId="{EDF59B2F-245D-4876-B2EA-E0F742FDD5E2}" type="parTrans" cxnId="{2EDCA289-14BA-42E5-B0EA-1AE8526751FA}">
      <dgm:prSet/>
      <dgm:spPr/>
      <dgm:t>
        <a:bodyPr/>
        <a:lstStyle/>
        <a:p>
          <a:endParaRPr lang="es-MX"/>
        </a:p>
      </dgm:t>
    </dgm:pt>
    <dgm:pt modelId="{65779F86-B792-4EA2-8CCB-3DC8992E49F5}" type="sibTrans" cxnId="{2EDCA289-14BA-42E5-B0EA-1AE8526751FA}">
      <dgm:prSet/>
      <dgm:spPr/>
      <dgm:t>
        <a:bodyPr/>
        <a:lstStyle/>
        <a:p>
          <a:endParaRPr lang="es-MX"/>
        </a:p>
      </dgm:t>
    </dgm:pt>
    <dgm:pt modelId="{1BBB8747-33D1-4D2C-8E15-5CC99502FE1D}">
      <dgm:prSet/>
      <dgm:spPr/>
      <dgm:t>
        <a:bodyPr/>
        <a:lstStyle/>
        <a:p>
          <a:r>
            <a:rPr lang="es-MX"/>
            <a:t>Aplicación de entrevistas</a:t>
          </a:r>
        </a:p>
      </dgm:t>
    </dgm:pt>
    <dgm:pt modelId="{9EE54517-42B0-4B8F-9458-0886DC6A199C}" type="parTrans" cxnId="{7335A698-74BA-48A9-B9FA-7CF55A068EBD}">
      <dgm:prSet/>
      <dgm:spPr/>
      <dgm:t>
        <a:bodyPr/>
        <a:lstStyle/>
        <a:p>
          <a:endParaRPr lang="es-MX"/>
        </a:p>
      </dgm:t>
    </dgm:pt>
    <dgm:pt modelId="{261ED085-A593-4833-A587-61F332D2623F}" type="sibTrans" cxnId="{7335A698-74BA-48A9-B9FA-7CF55A068EBD}">
      <dgm:prSet/>
      <dgm:spPr/>
      <dgm:t>
        <a:bodyPr/>
        <a:lstStyle/>
        <a:p>
          <a:endParaRPr lang="es-MX"/>
        </a:p>
      </dgm:t>
    </dgm:pt>
    <dgm:pt modelId="{CC39C82D-C837-4EA9-9B6A-C5AA596B9698}">
      <dgm:prSet/>
      <dgm:spPr/>
      <dgm:t>
        <a:bodyPr/>
        <a:lstStyle/>
        <a:p>
          <a:r>
            <a:rPr lang="es-MX"/>
            <a:t>Análisis de resultados </a:t>
          </a:r>
        </a:p>
      </dgm:t>
    </dgm:pt>
    <dgm:pt modelId="{1C5409F0-CA5C-4B79-97E6-5A1946E335A0}" type="parTrans" cxnId="{F68E0186-5C82-47F7-AA6D-E7F8F59354AD}">
      <dgm:prSet/>
      <dgm:spPr/>
      <dgm:t>
        <a:bodyPr/>
        <a:lstStyle/>
        <a:p>
          <a:endParaRPr lang="es-MX"/>
        </a:p>
      </dgm:t>
    </dgm:pt>
    <dgm:pt modelId="{D54B1E04-0FBE-4E7F-BD5B-8FD8E2E6743E}" type="sibTrans" cxnId="{F68E0186-5C82-47F7-AA6D-E7F8F59354AD}">
      <dgm:prSet/>
      <dgm:spPr/>
      <dgm:t>
        <a:bodyPr/>
        <a:lstStyle/>
        <a:p>
          <a:endParaRPr lang="es-MX"/>
        </a:p>
      </dgm:t>
    </dgm:pt>
    <dgm:pt modelId="{0B154686-682D-4CAA-B7D8-A0A54B11FD63}">
      <dgm:prSet/>
      <dgm:spPr/>
      <dgm:t>
        <a:bodyPr/>
        <a:lstStyle/>
        <a:p>
          <a:endParaRPr lang="es-MX"/>
        </a:p>
      </dgm:t>
    </dgm:pt>
    <dgm:pt modelId="{30D53417-0F1A-47C2-BD65-C59C4AC53A87}" type="parTrans" cxnId="{10A95843-A9B6-4F9C-9D80-21DBA38BC5FF}">
      <dgm:prSet/>
      <dgm:spPr/>
      <dgm:t>
        <a:bodyPr/>
        <a:lstStyle/>
        <a:p>
          <a:endParaRPr lang="es-MX"/>
        </a:p>
      </dgm:t>
    </dgm:pt>
    <dgm:pt modelId="{EA5B983F-AB22-4C5E-B655-3F063D612411}" type="sibTrans" cxnId="{10A95843-A9B6-4F9C-9D80-21DBA38BC5FF}">
      <dgm:prSet/>
      <dgm:spPr/>
      <dgm:t>
        <a:bodyPr/>
        <a:lstStyle/>
        <a:p>
          <a:endParaRPr lang="es-MX"/>
        </a:p>
      </dgm:t>
    </dgm:pt>
    <dgm:pt modelId="{4ECCF981-9DEE-46A1-87C9-C041008BC92F}" type="pres">
      <dgm:prSet presAssocID="{DDCCEC7E-E49E-4F6A-AE50-B90E9D99EB96}" presName="outerComposite" presStyleCnt="0">
        <dgm:presLayoutVars>
          <dgm:chMax val="5"/>
          <dgm:dir/>
          <dgm:resizeHandles val="exact"/>
        </dgm:presLayoutVars>
      </dgm:prSet>
      <dgm:spPr/>
    </dgm:pt>
    <dgm:pt modelId="{5956D8C7-BB82-4AFF-B433-F4A33A795A94}" type="pres">
      <dgm:prSet presAssocID="{DDCCEC7E-E49E-4F6A-AE50-B90E9D99EB96}" presName="dummyMaxCanvas" presStyleCnt="0">
        <dgm:presLayoutVars/>
      </dgm:prSet>
      <dgm:spPr/>
    </dgm:pt>
    <dgm:pt modelId="{78C7CC91-9C5F-4D24-A8A7-EEFB3B4680C4}" type="pres">
      <dgm:prSet presAssocID="{DDCCEC7E-E49E-4F6A-AE50-B90E9D99EB96}" presName="FiveNodes_1" presStyleLbl="node1" presStyleIdx="0" presStyleCnt="5">
        <dgm:presLayoutVars>
          <dgm:bulletEnabled val="1"/>
        </dgm:presLayoutVars>
      </dgm:prSet>
      <dgm:spPr/>
    </dgm:pt>
    <dgm:pt modelId="{315BD189-42C5-433D-A779-D4B0D89D1C0A}" type="pres">
      <dgm:prSet presAssocID="{DDCCEC7E-E49E-4F6A-AE50-B90E9D99EB96}" presName="FiveNodes_2" presStyleLbl="node1" presStyleIdx="1" presStyleCnt="5">
        <dgm:presLayoutVars>
          <dgm:bulletEnabled val="1"/>
        </dgm:presLayoutVars>
      </dgm:prSet>
      <dgm:spPr/>
    </dgm:pt>
    <dgm:pt modelId="{09D9BFF4-AF43-45E7-A4F2-76089FD77861}" type="pres">
      <dgm:prSet presAssocID="{DDCCEC7E-E49E-4F6A-AE50-B90E9D99EB96}" presName="FiveNodes_3" presStyleLbl="node1" presStyleIdx="2" presStyleCnt="5">
        <dgm:presLayoutVars>
          <dgm:bulletEnabled val="1"/>
        </dgm:presLayoutVars>
      </dgm:prSet>
      <dgm:spPr/>
    </dgm:pt>
    <dgm:pt modelId="{6194EE33-07E5-4F47-ACAE-E3742168989E}" type="pres">
      <dgm:prSet presAssocID="{DDCCEC7E-E49E-4F6A-AE50-B90E9D99EB96}" presName="FiveNodes_4" presStyleLbl="node1" presStyleIdx="3" presStyleCnt="5">
        <dgm:presLayoutVars>
          <dgm:bulletEnabled val="1"/>
        </dgm:presLayoutVars>
      </dgm:prSet>
      <dgm:spPr/>
    </dgm:pt>
    <dgm:pt modelId="{0BA0E62C-64DD-44E0-A191-FE81B4EA2E7A}" type="pres">
      <dgm:prSet presAssocID="{DDCCEC7E-E49E-4F6A-AE50-B90E9D99EB96}" presName="FiveNodes_5" presStyleLbl="node1" presStyleIdx="4" presStyleCnt="5">
        <dgm:presLayoutVars>
          <dgm:bulletEnabled val="1"/>
        </dgm:presLayoutVars>
      </dgm:prSet>
      <dgm:spPr/>
    </dgm:pt>
    <dgm:pt modelId="{BC209D0B-B609-4EAB-98B8-7AE8BF230B43}" type="pres">
      <dgm:prSet presAssocID="{DDCCEC7E-E49E-4F6A-AE50-B90E9D99EB96}" presName="FiveConn_1-2" presStyleLbl="fgAccFollowNode1" presStyleIdx="0" presStyleCnt="4">
        <dgm:presLayoutVars>
          <dgm:bulletEnabled val="1"/>
        </dgm:presLayoutVars>
      </dgm:prSet>
      <dgm:spPr/>
    </dgm:pt>
    <dgm:pt modelId="{A9F0F94B-1068-4605-8F60-4A4D36267187}" type="pres">
      <dgm:prSet presAssocID="{DDCCEC7E-E49E-4F6A-AE50-B90E9D99EB96}" presName="FiveConn_2-3" presStyleLbl="fgAccFollowNode1" presStyleIdx="1" presStyleCnt="4">
        <dgm:presLayoutVars>
          <dgm:bulletEnabled val="1"/>
        </dgm:presLayoutVars>
      </dgm:prSet>
      <dgm:spPr/>
    </dgm:pt>
    <dgm:pt modelId="{0DC25D08-C231-40E8-A47E-4E909A628A70}" type="pres">
      <dgm:prSet presAssocID="{DDCCEC7E-E49E-4F6A-AE50-B90E9D99EB96}" presName="FiveConn_3-4" presStyleLbl="fgAccFollowNode1" presStyleIdx="2" presStyleCnt="4">
        <dgm:presLayoutVars>
          <dgm:bulletEnabled val="1"/>
        </dgm:presLayoutVars>
      </dgm:prSet>
      <dgm:spPr/>
    </dgm:pt>
    <dgm:pt modelId="{1A54A57E-8EFD-45F5-84CE-FC0000A25C3E}" type="pres">
      <dgm:prSet presAssocID="{DDCCEC7E-E49E-4F6A-AE50-B90E9D99EB96}" presName="FiveConn_4-5" presStyleLbl="fgAccFollowNode1" presStyleIdx="3" presStyleCnt="4">
        <dgm:presLayoutVars>
          <dgm:bulletEnabled val="1"/>
        </dgm:presLayoutVars>
      </dgm:prSet>
      <dgm:spPr/>
    </dgm:pt>
    <dgm:pt modelId="{180C8190-7D9A-469A-975F-C6DD28A3CC7E}" type="pres">
      <dgm:prSet presAssocID="{DDCCEC7E-E49E-4F6A-AE50-B90E9D99EB96}" presName="FiveNodes_1_text" presStyleLbl="node1" presStyleIdx="4" presStyleCnt="5">
        <dgm:presLayoutVars>
          <dgm:bulletEnabled val="1"/>
        </dgm:presLayoutVars>
      </dgm:prSet>
      <dgm:spPr/>
    </dgm:pt>
    <dgm:pt modelId="{AC0CBDC9-5D0F-499C-80B3-EA840DA23403}" type="pres">
      <dgm:prSet presAssocID="{DDCCEC7E-E49E-4F6A-AE50-B90E9D99EB96}" presName="FiveNodes_2_text" presStyleLbl="node1" presStyleIdx="4" presStyleCnt="5">
        <dgm:presLayoutVars>
          <dgm:bulletEnabled val="1"/>
        </dgm:presLayoutVars>
      </dgm:prSet>
      <dgm:spPr/>
    </dgm:pt>
    <dgm:pt modelId="{5AD9B4E8-73A3-4FAB-8100-ED76DE6B9DA6}" type="pres">
      <dgm:prSet presAssocID="{DDCCEC7E-E49E-4F6A-AE50-B90E9D99EB96}" presName="FiveNodes_3_text" presStyleLbl="node1" presStyleIdx="4" presStyleCnt="5">
        <dgm:presLayoutVars>
          <dgm:bulletEnabled val="1"/>
        </dgm:presLayoutVars>
      </dgm:prSet>
      <dgm:spPr/>
    </dgm:pt>
    <dgm:pt modelId="{23C88AA2-50BF-4664-BF67-856EEA46A069}" type="pres">
      <dgm:prSet presAssocID="{DDCCEC7E-E49E-4F6A-AE50-B90E9D99EB96}" presName="FiveNodes_4_text" presStyleLbl="node1" presStyleIdx="4" presStyleCnt="5">
        <dgm:presLayoutVars>
          <dgm:bulletEnabled val="1"/>
        </dgm:presLayoutVars>
      </dgm:prSet>
      <dgm:spPr/>
    </dgm:pt>
    <dgm:pt modelId="{ADCC3E43-86C7-49DF-A8C1-E85D4DEF1159}" type="pres">
      <dgm:prSet presAssocID="{DDCCEC7E-E49E-4F6A-AE50-B90E9D99EB96}" presName="FiveNodes_5_text" presStyleLbl="node1" presStyleIdx="4" presStyleCnt="5">
        <dgm:presLayoutVars>
          <dgm:bulletEnabled val="1"/>
        </dgm:presLayoutVars>
      </dgm:prSet>
      <dgm:spPr/>
    </dgm:pt>
  </dgm:ptLst>
  <dgm:cxnLst>
    <dgm:cxn modelId="{31FF0A03-677A-475A-A890-DA07A02D48C4}" type="presOf" srcId="{1BBB8747-33D1-4D2C-8E15-5CC99502FE1D}" destId="{6194EE33-07E5-4F47-ACAE-E3742168989E}" srcOrd="0" destOrd="0" presId="urn:microsoft.com/office/officeart/2005/8/layout/vProcess5"/>
    <dgm:cxn modelId="{12E5B216-7417-45B5-9E58-8D36C4FE43CC}" type="presOf" srcId="{CC39C82D-C837-4EA9-9B6A-C5AA596B9698}" destId="{ADCC3E43-86C7-49DF-A8C1-E85D4DEF1159}" srcOrd="1" destOrd="0" presId="urn:microsoft.com/office/officeart/2005/8/layout/vProcess5"/>
    <dgm:cxn modelId="{F0E65E22-CF17-4B32-B7E8-70889C897766}" type="presOf" srcId="{261ED085-A593-4833-A587-61F332D2623F}" destId="{1A54A57E-8EFD-45F5-84CE-FC0000A25C3E}" srcOrd="0" destOrd="0" presId="urn:microsoft.com/office/officeart/2005/8/layout/vProcess5"/>
    <dgm:cxn modelId="{D0E6E723-68CD-4966-8E24-1D5B51D61E79}" type="presOf" srcId="{535FA1F4-68C3-4DD1-9E7A-6972F2AA131B}" destId="{AC0CBDC9-5D0F-499C-80B3-EA840DA23403}" srcOrd="1" destOrd="0" presId="urn:microsoft.com/office/officeart/2005/8/layout/vProcess5"/>
    <dgm:cxn modelId="{2C844028-0AD1-4DC0-83B0-E85589D8E156}" type="presOf" srcId="{65779F86-B792-4EA2-8CCB-3DC8992E49F5}" destId="{0DC25D08-C231-40E8-A47E-4E909A628A70}" srcOrd="0" destOrd="0" presId="urn:microsoft.com/office/officeart/2005/8/layout/vProcess5"/>
    <dgm:cxn modelId="{1DBF5B36-D10B-4ADA-BB06-163B1F657B02}" type="presOf" srcId="{535FA1F4-68C3-4DD1-9E7A-6972F2AA131B}" destId="{315BD189-42C5-433D-A779-D4B0D89D1C0A}" srcOrd="0" destOrd="0" presId="urn:microsoft.com/office/officeart/2005/8/layout/vProcess5"/>
    <dgm:cxn modelId="{2B1CAA5F-1563-405A-9288-8B477352CC59}" type="presOf" srcId="{CC39C82D-C837-4EA9-9B6A-C5AA596B9698}" destId="{0BA0E62C-64DD-44E0-A191-FE81B4EA2E7A}" srcOrd="0" destOrd="0" presId="urn:microsoft.com/office/officeart/2005/8/layout/vProcess5"/>
    <dgm:cxn modelId="{10A95843-A9B6-4F9C-9D80-21DBA38BC5FF}" srcId="{DDCCEC7E-E49E-4F6A-AE50-B90E9D99EB96}" destId="{0B154686-682D-4CAA-B7D8-A0A54B11FD63}" srcOrd="5" destOrd="0" parTransId="{30D53417-0F1A-47C2-BD65-C59C4AC53A87}" sibTransId="{EA5B983F-AB22-4C5E-B655-3F063D612411}"/>
    <dgm:cxn modelId="{F68E0186-5C82-47F7-AA6D-E7F8F59354AD}" srcId="{DDCCEC7E-E49E-4F6A-AE50-B90E9D99EB96}" destId="{CC39C82D-C837-4EA9-9B6A-C5AA596B9698}" srcOrd="4" destOrd="0" parTransId="{1C5409F0-CA5C-4B79-97E6-5A1946E335A0}" sibTransId="{D54B1E04-0FBE-4E7F-BD5B-8FD8E2E6743E}"/>
    <dgm:cxn modelId="{2EDCA289-14BA-42E5-B0EA-1AE8526751FA}" srcId="{DDCCEC7E-E49E-4F6A-AE50-B90E9D99EB96}" destId="{591DD299-47F6-4CA0-8E6E-C14B803FFF10}" srcOrd="2" destOrd="0" parTransId="{EDF59B2F-245D-4876-B2EA-E0F742FDD5E2}" sibTransId="{65779F86-B792-4EA2-8CCB-3DC8992E49F5}"/>
    <dgm:cxn modelId="{94630E97-B077-4C5A-B28A-BB1863E2E56B}" srcId="{DDCCEC7E-E49E-4F6A-AE50-B90E9D99EB96}" destId="{535FA1F4-68C3-4DD1-9E7A-6972F2AA131B}" srcOrd="1" destOrd="0" parTransId="{C580A7FB-1527-4FA5-9769-C6A64670FDCD}" sibTransId="{711D51A4-5148-4C44-B09E-7D89CCAA9324}"/>
    <dgm:cxn modelId="{7335A698-74BA-48A9-B9FA-7CF55A068EBD}" srcId="{DDCCEC7E-E49E-4F6A-AE50-B90E9D99EB96}" destId="{1BBB8747-33D1-4D2C-8E15-5CC99502FE1D}" srcOrd="3" destOrd="0" parTransId="{9EE54517-42B0-4B8F-9458-0886DC6A199C}" sibTransId="{261ED085-A593-4833-A587-61F332D2623F}"/>
    <dgm:cxn modelId="{DE13F79E-D061-44E8-8F96-0D5020BF774F}" type="presOf" srcId="{591DD299-47F6-4CA0-8E6E-C14B803FFF10}" destId="{5AD9B4E8-73A3-4FAB-8100-ED76DE6B9DA6}" srcOrd="1" destOrd="0" presId="urn:microsoft.com/office/officeart/2005/8/layout/vProcess5"/>
    <dgm:cxn modelId="{B27091A2-1AA1-4574-AD7D-FD77A362558A}" type="presOf" srcId="{DDCCEC7E-E49E-4F6A-AE50-B90E9D99EB96}" destId="{4ECCF981-9DEE-46A1-87C9-C041008BC92F}" srcOrd="0" destOrd="0" presId="urn:microsoft.com/office/officeart/2005/8/layout/vProcess5"/>
    <dgm:cxn modelId="{AD4AFCC6-B0D2-46A4-B41E-C37FCCF11D60}" type="presOf" srcId="{90BAE7DF-6768-44B1-815B-3CC2697AD3C9}" destId="{78C7CC91-9C5F-4D24-A8A7-EEFB3B4680C4}" srcOrd="0" destOrd="0" presId="urn:microsoft.com/office/officeart/2005/8/layout/vProcess5"/>
    <dgm:cxn modelId="{F99644CB-E8F6-4EEC-BF18-03B8FD37702D}" type="presOf" srcId="{90BAE7DF-6768-44B1-815B-3CC2697AD3C9}" destId="{180C8190-7D9A-469A-975F-C6DD28A3CC7E}" srcOrd="1" destOrd="0" presId="urn:microsoft.com/office/officeart/2005/8/layout/vProcess5"/>
    <dgm:cxn modelId="{D3370EE0-34BC-4D1B-9490-3A83D8EFC501}" type="presOf" srcId="{067FF7A6-4970-448B-8624-C725352E8346}" destId="{BC209D0B-B609-4EAB-98B8-7AE8BF230B43}" srcOrd="0" destOrd="0" presId="urn:microsoft.com/office/officeart/2005/8/layout/vProcess5"/>
    <dgm:cxn modelId="{0C9BF9E4-4FE0-436E-AF83-E7FE716F1A16}" type="presOf" srcId="{711D51A4-5148-4C44-B09E-7D89CCAA9324}" destId="{A9F0F94B-1068-4605-8F60-4A4D36267187}" srcOrd="0" destOrd="0" presId="urn:microsoft.com/office/officeart/2005/8/layout/vProcess5"/>
    <dgm:cxn modelId="{ED3335F2-8427-4479-9C29-ED1C51516292}" srcId="{DDCCEC7E-E49E-4F6A-AE50-B90E9D99EB96}" destId="{90BAE7DF-6768-44B1-815B-3CC2697AD3C9}" srcOrd="0" destOrd="0" parTransId="{DB996055-6AB1-48AD-92FE-D3F5BF72D34A}" sibTransId="{067FF7A6-4970-448B-8624-C725352E8346}"/>
    <dgm:cxn modelId="{47A2A7F7-4F3F-40B0-B98E-2AF5CDCC41D7}" type="presOf" srcId="{591DD299-47F6-4CA0-8E6E-C14B803FFF10}" destId="{09D9BFF4-AF43-45E7-A4F2-76089FD77861}" srcOrd="0" destOrd="0" presId="urn:microsoft.com/office/officeart/2005/8/layout/vProcess5"/>
    <dgm:cxn modelId="{DB42F5F9-279A-49A1-A582-F8FF0EE6765E}" type="presOf" srcId="{1BBB8747-33D1-4D2C-8E15-5CC99502FE1D}" destId="{23C88AA2-50BF-4664-BF67-856EEA46A069}" srcOrd="1" destOrd="0" presId="urn:microsoft.com/office/officeart/2005/8/layout/vProcess5"/>
    <dgm:cxn modelId="{B10E1FD5-7C24-4BA3-A77B-982AFA0D901F}" type="presParOf" srcId="{4ECCF981-9DEE-46A1-87C9-C041008BC92F}" destId="{5956D8C7-BB82-4AFF-B433-F4A33A795A94}" srcOrd="0" destOrd="0" presId="urn:microsoft.com/office/officeart/2005/8/layout/vProcess5"/>
    <dgm:cxn modelId="{7BC17DE4-D88F-47A8-9EC3-3F0EDADD9961}" type="presParOf" srcId="{4ECCF981-9DEE-46A1-87C9-C041008BC92F}" destId="{78C7CC91-9C5F-4D24-A8A7-EEFB3B4680C4}" srcOrd="1" destOrd="0" presId="urn:microsoft.com/office/officeart/2005/8/layout/vProcess5"/>
    <dgm:cxn modelId="{70DFA0B6-F653-4F99-A60B-6E6F2D939888}" type="presParOf" srcId="{4ECCF981-9DEE-46A1-87C9-C041008BC92F}" destId="{315BD189-42C5-433D-A779-D4B0D89D1C0A}" srcOrd="2" destOrd="0" presId="urn:microsoft.com/office/officeart/2005/8/layout/vProcess5"/>
    <dgm:cxn modelId="{C123BA32-8E38-4D52-8812-79CAC334B46D}" type="presParOf" srcId="{4ECCF981-9DEE-46A1-87C9-C041008BC92F}" destId="{09D9BFF4-AF43-45E7-A4F2-76089FD77861}" srcOrd="3" destOrd="0" presId="urn:microsoft.com/office/officeart/2005/8/layout/vProcess5"/>
    <dgm:cxn modelId="{58AE91F1-B3DD-46FE-97C2-6496E2158854}" type="presParOf" srcId="{4ECCF981-9DEE-46A1-87C9-C041008BC92F}" destId="{6194EE33-07E5-4F47-ACAE-E3742168989E}" srcOrd="4" destOrd="0" presId="urn:microsoft.com/office/officeart/2005/8/layout/vProcess5"/>
    <dgm:cxn modelId="{072B5578-9E81-41DF-B095-1FC0DA4296A0}" type="presParOf" srcId="{4ECCF981-9DEE-46A1-87C9-C041008BC92F}" destId="{0BA0E62C-64DD-44E0-A191-FE81B4EA2E7A}" srcOrd="5" destOrd="0" presId="urn:microsoft.com/office/officeart/2005/8/layout/vProcess5"/>
    <dgm:cxn modelId="{C3F9CDA8-6060-4C31-807C-E280A3CCA1F4}" type="presParOf" srcId="{4ECCF981-9DEE-46A1-87C9-C041008BC92F}" destId="{BC209D0B-B609-4EAB-98B8-7AE8BF230B43}" srcOrd="6" destOrd="0" presId="urn:microsoft.com/office/officeart/2005/8/layout/vProcess5"/>
    <dgm:cxn modelId="{DC86818E-A3F6-45A2-91A6-7F8E048AF2C9}" type="presParOf" srcId="{4ECCF981-9DEE-46A1-87C9-C041008BC92F}" destId="{A9F0F94B-1068-4605-8F60-4A4D36267187}" srcOrd="7" destOrd="0" presId="urn:microsoft.com/office/officeart/2005/8/layout/vProcess5"/>
    <dgm:cxn modelId="{441AC93A-93F1-4666-B80F-704D8A46B051}" type="presParOf" srcId="{4ECCF981-9DEE-46A1-87C9-C041008BC92F}" destId="{0DC25D08-C231-40E8-A47E-4E909A628A70}" srcOrd="8" destOrd="0" presId="urn:microsoft.com/office/officeart/2005/8/layout/vProcess5"/>
    <dgm:cxn modelId="{58E786F4-3B2B-449C-92FC-9E26D08C782E}" type="presParOf" srcId="{4ECCF981-9DEE-46A1-87C9-C041008BC92F}" destId="{1A54A57E-8EFD-45F5-84CE-FC0000A25C3E}" srcOrd="9" destOrd="0" presId="urn:microsoft.com/office/officeart/2005/8/layout/vProcess5"/>
    <dgm:cxn modelId="{AE07C5A2-4F28-4F16-97EA-082FB49DFF31}" type="presParOf" srcId="{4ECCF981-9DEE-46A1-87C9-C041008BC92F}" destId="{180C8190-7D9A-469A-975F-C6DD28A3CC7E}" srcOrd="10" destOrd="0" presId="urn:microsoft.com/office/officeart/2005/8/layout/vProcess5"/>
    <dgm:cxn modelId="{495B13B9-8AE0-45ED-99E0-5A8EC47A89CD}" type="presParOf" srcId="{4ECCF981-9DEE-46A1-87C9-C041008BC92F}" destId="{AC0CBDC9-5D0F-499C-80B3-EA840DA23403}" srcOrd="11" destOrd="0" presId="urn:microsoft.com/office/officeart/2005/8/layout/vProcess5"/>
    <dgm:cxn modelId="{BA69E917-94A1-4ACD-968C-F7EF2E030FBC}" type="presParOf" srcId="{4ECCF981-9DEE-46A1-87C9-C041008BC92F}" destId="{5AD9B4E8-73A3-4FAB-8100-ED76DE6B9DA6}" srcOrd="12" destOrd="0" presId="urn:microsoft.com/office/officeart/2005/8/layout/vProcess5"/>
    <dgm:cxn modelId="{B5B26960-11F4-4113-8158-64C159E7C67E}" type="presParOf" srcId="{4ECCF981-9DEE-46A1-87C9-C041008BC92F}" destId="{23C88AA2-50BF-4664-BF67-856EEA46A069}" srcOrd="13" destOrd="0" presId="urn:microsoft.com/office/officeart/2005/8/layout/vProcess5"/>
    <dgm:cxn modelId="{38F3B897-3D57-4C00-B66A-A5A28DDD6D57}" type="presParOf" srcId="{4ECCF981-9DEE-46A1-87C9-C041008BC92F}" destId="{ADCC3E43-86C7-49DF-A8C1-E85D4DEF1159}"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5A64B-FF2A-4FBC-9291-C5A597F9E7EA}">
      <dsp:nvSpPr>
        <dsp:cNvPr id="0" name=""/>
        <dsp:cNvSpPr/>
      </dsp:nvSpPr>
      <dsp:spPr>
        <a:xfrm rot="10800000">
          <a:off x="1092172" y="0"/>
          <a:ext cx="3547747" cy="7942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250" tIns="129540" rIns="241808" bIns="129540" numCol="1" spcCol="1270" anchor="ctr" anchorCtr="0">
          <a:noAutofit/>
        </a:bodyPr>
        <a:lstStyle/>
        <a:p>
          <a:pPr marL="0" lvl="0" indent="0" algn="ctr" defTabSz="1511300">
            <a:lnSpc>
              <a:spcPct val="90000"/>
            </a:lnSpc>
            <a:spcBef>
              <a:spcPct val="0"/>
            </a:spcBef>
            <a:spcAft>
              <a:spcPct val="35000"/>
            </a:spcAft>
            <a:buNone/>
          </a:pPr>
          <a:r>
            <a:rPr lang="es-MX" sz="3400" kern="1200" dirty="0"/>
            <a:t>Trabajadores</a:t>
          </a:r>
        </a:p>
      </dsp:txBody>
      <dsp:txXfrm rot="10800000">
        <a:off x="1290739" y="0"/>
        <a:ext cx="3349180" cy="794268"/>
      </dsp:txXfrm>
    </dsp:sp>
    <dsp:sp modelId="{79E059C1-E8D5-435B-BCB5-B1E90BAF7325}">
      <dsp:nvSpPr>
        <dsp:cNvPr id="0" name=""/>
        <dsp:cNvSpPr/>
      </dsp:nvSpPr>
      <dsp:spPr>
        <a:xfrm>
          <a:off x="695038" y="0"/>
          <a:ext cx="794268" cy="794268"/>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5A64B-FF2A-4FBC-9291-C5A597F9E7EA}">
      <dsp:nvSpPr>
        <dsp:cNvPr id="0" name=""/>
        <dsp:cNvSpPr/>
      </dsp:nvSpPr>
      <dsp:spPr>
        <a:xfrm rot="10800000">
          <a:off x="1092172" y="0"/>
          <a:ext cx="3547747" cy="7942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250" tIns="137160" rIns="256032" bIns="137160" numCol="1" spcCol="1270" anchor="ctr" anchorCtr="0">
          <a:noAutofit/>
        </a:bodyPr>
        <a:lstStyle/>
        <a:p>
          <a:pPr marL="0" lvl="0" indent="0" algn="ctr" defTabSz="1600200">
            <a:lnSpc>
              <a:spcPct val="90000"/>
            </a:lnSpc>
            <a:spcBef>
              <a:spcPct val="0"/>
            </a:spcBef>
            <a:spcAft>
              <a:spcPct val="35000"/>
            </a:spcAft>
            <a:buNone/>
          </a:pPr>
          <a:r>
            <a:rPr lang="es-MX" sz="3600" kern="1200" dirty="0"/>
            <a:t>Contratistas</a:t>
          </a:r>
        </a:p>
      </dsp:txBody>
      <dsp:txXfrm rot="10800000">
        <a:off x="1290739" y="0"/>
        <a:ext cx="3349180" cy="794268"/>
      </dsp:txXfrm>
    </dsp:sp>
    <dsp:sp modelId="{79E059C1-E8D5-435B-BCB5-B1E90BAF7325}">
      <dsp:nvSpPr>
        <dsp:cNvPr id="0" name=""/>
        <dsp:cNvSpPr/>
      </dsp:nvSpPr>
      <dsp:spPr>
        <a:xfrm>
          <a:off x="695038" y="0"/>
          <a:ext cx="794268" cy="794268"/>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C7CC91-9C5F-4D24-A8A7-EEFB3B4680C4}">
      <dsp:nvSpPr>
        <dsp:cNvPr id="0" name=""/>
        <dsp:cNvSpPr/>
      </dsp:nvSpPr>
      <dsp:spPr>
        <a:xfrm>
          <a:off x="0" y="0"/>
          <a:ext cx="7829458" cy="664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MX" sz="2800" kern="1200"/>
            <a:t>Redacción preliminar</a:t>
          </a:r>
        </a:p>
      </dsp:txBody>
      <dsp:txXfrm>
        <a:off x="19476" y="19476"/>
        <a:ext cx="7034124" cy="625999"/>
      </dsp:txXfrm>
    </dsp:sp>
    <dsp:sp modelId="{315BD189-42C5-433D-A779-D4B0D89D1C0A}">
      <dsp:nvSpPr>
        <dsp:cNvPr id="0" name=""/>
        <dsp:cNvSpPr/>
      </dsp:nvSpPr>
      <dsp:spPr>
        <a:xfrm>
          <a:off x="584667" y="757306"/>
          <a:ext cx="7829458" cy="664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MX" sz="2800" kern="1200"/>
            <a:t>Prueba piloto</a:t>
          </a:r>
        </a:p>
      </dsp:txBody>
      <dsp:txXfrm>
        <a:off x="604143" y="776782"/>
        <a:ext cx="6773620" cy="625999"/>
      </dsp:txXfrm>
    </dsp:sp>
    <dsp:sp modelId="{09D9BFF4-AF43-45E7-A4F2-76089FD77861}">
      <dsp:nvSpPr>
        <dsp:cNvPr id="0" name=""/>
        <dsp:cNvSpPr/>
      </dsp:nvSpPr>
      <dsp:spPr>
        <a:xfrm>
          <a:off x="1169334" y="1514612"/>
          <a:ext cx="7829458" cy="664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MX" sz="2800" kern="1200"/>
            <a:t>Revisión de la prueba</a:t>
          </a:r>
        </a:p>
      </dsp:txBody>
      <dsp:txXfrm>
        <a:off x="1188810" y="1534088"/>
        <a:ext cx="6773620" cy="625999"/>
      </dsp:txXfrm>
    </dsp:sp>
    <dsp:sp modelId="{6194EE33-07E5-4F47-ACAE-E3742168989E}">
      <dsp:nvSpPr>
        <dsp:cNvPr id="0" name=""/>
        <dsp:cNvSpPr/>
      </dsp:nvSpPr>
      <dsp:spPr>
        <a:xfrm>
          <a:off x="1754002" y="2271918"/>
          <a:ext cx="7829458" cy="664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MX" sz="2800" kern="1200"/>
            <a:t>Aplicación de entrevistas</a:t>
          </a:r>
        </a:p>
      </dsp:txBody>
      <dsp:txXfrm>
        <a:off x="1773478" y="2291394"/>
        <a:ext cx="6773620" cy="625999"/>
      </dsp:txXfrm>
    </dsp:sp>
    <dsp:sp modelId="{0BA0E62C-64DD-44E0-A191-FE81B4EA2E7A}">
      <dsp:nvSpPr>
        <dsp:cNvPr id="0" name=""/>
        <dsp:cNvSpPr/>
      </dsp:nvSpPr>
      <dsp:spPr>
        <a:xfrm>
          <a:off x="2338669" y="3029224"/>
          <a:ext cx="7829458" cy="664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MX" sz="2800" kern="1200"/>
            <a:t>Análisis de resultados </a:t>
          </a:r>
        </a:p>
      </dsp:txBody>
      <dsp:txXfrm>
        <a:off x="2358145" y="3048700"/>
        <a:ext cx="6773620" cy="625999"/>
      </dsp:txXfrm>
    </dsp:sp>
    <dsp:sp modelId="{BC209D0B-B609-4EAB-98B8-7AE8BF230B43}">
      <dsp:nvSpPr>
        <dsp:cNvPr id="0" name=""/>
        <dsp:cNvSpPr/>
      </dsp:nvSpPr>
      <dsp:spPr>
        <a:xfrm>
          <a:off x="7397239" y="485784"/>
          <a:ext cx="432218" cy="43221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s-MX" sz="1900" kern="1200"/>
        </a:p>
      </dsp:txBody>
      <dsp:txXfrm>
        <a:off x="7494488" y="485784"/>
        <a:ext cx="237720" cy="325244"/>
      </dsp:txXfrm>
    </dsp:sp>
    <dsp:sp modelId="{A9F0F94B-1068-4605-8F60-4A4D36267187}">
      <dsp:nvSpPr>
        <dsp:cNvPr id="0" name=""/>
        <dsp:cNvSpPr/>
      </dsp:nvSpPr>
      <dsp:spPr>
        <a:xfrm>
          <a:off x="7981907" y="1243090"/>
          <a:ext cx="432218" cy="43221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s-MX" sz="1900" kern="1200"/>
        </a:p>
      </dsp:txBody>
      <dsp:txXfrm>
        <a:off x="8079156" y="1243090"/>
        <a:ext cx="237720" cy="325244"/>
      </dsp:txXfrm>
    </dsp:sp>
    <dsp:sp modelId="{0DC25D08-C231-40E8-A47E-4E909A628A70}">
      <dsp:nvSpPr>
        <dsp:cNvPr id="0" name=""/>
        <dsp:cNvSpPr/>
      </dsp:nvSpPr>
      <dsp:spPr>
        <a:xfrm>
          <a:off x="8566574" y="1989313"/>
          <a:ext cx="432218" cy="43221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s-MX" sz="1900" kern="1200"/>
        </a:p>
      </dsp:txBody>
      <dsp:txXfrm>
        <a:off x="8663823" y="1989313"/>
        <a:ext cx="237720" cy="325244"/>
      </dsp:txXfrm>
    </dsp:sp>
    <dsp:sp modelId="{1A54A57E-8EFD-45F5-84CE-FC0000A25C3E}">
      <dsp:nvSpPr>
        <dsp:cNvPr id="0" name=""/>
        <dsp:cNvSpPr/>
      </dsp:nvSpPr>
      <dsp:spPr>
        <a:xfrm>
          <a:off x="9151242" y="2754008"/>
          <a:ext cx="432218" cy="43221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s-MX" sz="1900" kern="1200"/>
        </a:p>
      </dsp:txBody>
      <dsp:txXfrm>
        <a:off x="9248491" y="2754008"/>
        <a:ext cx="237720" cy="325244"/>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1FCD40-0D5B-495B-82FC-7E1946723786}" type="datetimeFigureOut">
              <a:rPr lang="es-MX" smtClean="0"/>
              <a:t>12/05/2021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13A211-E3C7-483C-AD3A-33CE17F2F631}" type="slidenum">
              <a:rPr lang="es-MX" smtClean="0"/>
              <a:t>‹Nº›</a:t>
            </a:fld>
            <a:endParaRPr lang="es-MX"/>
          </a:p>
        </p:txBody>
      </p:sp>
    </p:spTree>
    <p:extLst>
      <p:ext uri="{BB962C8B-B14F-4D97-AF65-F5344CB8AC3E}">
        <p14:creationId xmlns:p14="http://schemas.microsoft.com/office/powerpoint/2010/main" val="3479422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planea la creación de una herramienta que permita el posicionamiento de trabajadores independientes en el área de mantenimiento del hogar. Esto a través de permitir a los usuarios prestadores de estos servicios hacer públicos sus trabajos, sus horarios de disponibilidad, entre otros datos que les permitan promocionarse para aquellos usuarios que requieran de este tipo de servicios, permitiendo así el aumento de su círculo habitual de alcance. </a:t>
            </a:r>
          </a:p>
          <a:p>
            <a:r>
              <a:rPr lang="es-MX" dirty="0"/>
              <a:t>Por otro lado, aquellas personas en búsqueda de los servicios participantes podrán registrarse en la plataforma para contactar con facilidad a estos trabajadores cuando estén en su </a:t>
            </a:r>
            <a:r>
              <a:rPr lang="es-MX" dirty="0" err="1"/>
              <a:t>busqueda</a:t>
            </a:r>
            <a:r>
              <a:rPr lang="es-MX" dirty="0"/>
              <a:t>.</a:t>
            </a:r>
          </a:p>
        </p:txBody>
      </p:sp>
      <p:sp>
        <p:nvSpPr>
          <p:cNvPr id="4" name="Marcador de número de diapositiva 3"/>
          <p:cNvSpPr>
            <a:spLocks noGrp="1"/>
          </p:cNvSpPr>
          <p:nvPr>
            <p:ph type="sldNum" sz="quarter" idx="5"/>
          </p:nvPr>
        </p:nvSpPr>
        <p:spPr/>
        <p:txBody>
          <a:bodyPr/>
          <a:lstStyle/>
          <a:p>
            <a:fld id="{DB13A211-E3C7-483C-AD3A-33CE17F2F631}" type="slidenum">
              <a:rPr lang="es-MX" smtClean="0"/>
              <a:t>3</a:t>
            </a:fld>
            <a:endParaRPr lang="es-MX"/>
          </a:p>
        </p:txBody>
      </p:sp>
    </p:spTree>
    <p:extLst>
      <p:ext uri="{BB962C8B-B14F-4D97-AF65-F5344CB8AC3E}">
        <p14:creationId xmlns:p14="http://schemas.microsoft.com/office/powerpoint/2010/main" val="639548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realiza el conteo de cada por cada criterio y se multiplica por el valor de relevancia asignado. Después se Suman los puntos totales a ser repartidos, y los puntos totales obtenidos por cada integrante. Finalmente se encuentra el porcentaje de aporte total de cada uno de los integrantes.</a:t>
            </a:r>
          </a:p>
        </p:txBody>
      </p:sp>
      <p:sp>
        <p:nvSpPr>
          <p:cNvPr id="4" name="Marcador de número de diapositiva 3"/>
          <p:cNvSpPr>
            <a:spLocks noGrp="1"/>
          </p:cNvSpPr>
          <p:nvPr>
            <p:ph type="sldNum" sz="quarter" idx="5"/>
          </p:nvPr>
        </p:nvSpPr>
        <p:spPr/>
        <p:txBody>
          <a:bodyPr/>
          <a:lstStyle/>
          <a:p>
            <a:fld id="{DB13A211-E3C7-483C-AD3A-33CE17F2F631}" type="slidenum">
              <a:rPr lang="es-MX" smtClean="0"/>
              <a:t>14</a:t>
            </a:fld>
            <a:endParaRPr lang="es-MX"/>
          </a:p>
        </p:txBody>
      </p:sp>
    </p:spTree>
    <p:extLst>
      <p:ext uri="{BB962C8B-B14F-4D97-AF65-F5344CB8AC3E}">
        <p14:creationId xmlns:p14="http://schemas.microsoft.com/office/powerpoint/2010/main" val="3812853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dirty="0">
                <a:effectLst/>
                <a:latin typeface="Calibri" panose="020F0502020204030204" pitchFamily="34" charset="0"/>
                <a:ea typeface="Times New Roman" panose="02020603050405020304" pitchFamily="18" charset="0"/>
                <a:cs typeface="Times New Roman" panose="02020603050405020304" pitchFamily="18" charset="0"/>
              </a:rPr>
              <a:t>Según datos del INEGI, en el país 55.9 millones de mexicanos son parte de la población económicamente activa, y poco más del 60% de estos mexicanos tienen un ingreso mensual de menos de $7,500, cuando el gasto promedio de una familia de 4 integrantes fue aproximado a $15,700 mensuales.</a:t>
            </a:r>
            <a:endParaRPr lang="es-MX" sz="1800" dirty="0">
              <a:effectLst/>
              <a:latin typeface="Times" panose="02020603050405020304" pitchFamily="18" charset="0"/>
              <a:ea typeface="Times New Roman" panose="02020603050405020304" pitchFamily="18" charset="0"/>
              <a:cs typeface="Times New Roman" panose="02020603050405020304" pitchFamily="18" charset="0"/>
            </a:endParaRPr>
          </a:p>
          <a:p>
            <a:r>
              <a:rPr lang="es-MX" sz="1800" dirty="0">
                <a:effectLst/>
                <a:latin typeface="Calibri" panose="020F0502020204030204" pitchFamily="34" charset="0"/>
                <a:ea typeface="Times New Roman" panose="02020603050405020304" pitchFamily="18" charset="0"/>
              </a:rPr>
              <a:t>Uno de los grandes problemas al que podemos señalar como culpable, recae en la gran cantidad de trabajadores independientes quienes suelen tener complicaciones para alcanzar la difusión adecuada, lo que, en muchas ocasiones, les impide obtener los ingresos adecuados para llevar estabilidad económica a sus hogares o incluso a sí mismos. Esto sucede principalmente debido a que su difusión suele ser únicamente a través de recomendaciones entre pequeños círculos sociales, como vecindarios o colonias, pero les llega a ser complicado alcanzar público más allá de estas áreas. </a:t>
            </a:r>
            <a:endParaRPr lang="es-MX" dirty="0"/>
          </a:p>
        </p:txBody>
      </p:sp>
      <p:sp>
        <p:nvSpPr>
          <p:cNvPr id="4" name="Marcador de número de diapositiva 3"/>
          <p:cNvSpPr>
            <a:spLocks noGrp="1"/>
          </p:cNvSpPr>
          <p:nvPr>
            <p:ph type="sldNum" sz="quarter" idx="5"/>
          </p:nvPr>
        </p:nvSpPr>
        <p:spPr/>
        <p:txBody>
          <a:bodyPr/>
          <a:lstStyle/>
          <a:p>
            <a:fld id="{DB13A211-E3C7-483C-AD3A-33CE17F2F631}" type="slidenum">
              <a:rPr lang="es-MX" smtClean="0"/>
              <a:t>4</a:t>
            </a:fld>
            <a:endParaRPr lang="es-MX"/>
          </a:p>
        </p:txBody>
      </p:sp>
    </p:spTree>
    <p:extLst>
      <p:ext uri="{BB962C8B-B14F-4D97-AF65-F5344CB8AC3E}">
        <p14:creationId xmlns:p14="http://schemas.microsoft.com/office/powerpoint/2010/main" val="1894896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 que proponemos sería de ayuda para incrementar este circulo de alcance, permitiendo a los usuarios hacer publica su ubicación, sus horarios de disponibilidad, método de contacto, así como un portafolio de trabajos realizados, y permitiendo también que estos trabajadores sean puntuados por los usuarios que los contratan. De esta manera, cualquier usuario que busque por un trabajador en su rama podrá encontrarlo, usar las calificaciones de otros usuarios como referencia, así como el portafolio como </a:t>
            </a:r>
            <a:r>
              <a:rPr lang="es-MX" dirty="0" err="1"/>
              <a:t>curriculum</a:t>
            </a:r>
            <a:r>
              <a:rPr lang="es-MX" dirty="0"/>
              <a:t>, lo que también facilitará la decisión de aquellos que buscan contratar.</a:t>
            </a:r>
          </a:p>
        </p:txBody>
      </p:sp>
      <p:sp>
        <p:nvSpPr>
          <p:cNvPr id="4" name="Marcador de número de diapositiva 3"/>
          <p:cNvSpPr>
            <a:spLocks noGrp="1"/>
          </p:cNvSpPr>
          <p:nvPr>
            <p:ph type="sldNum" sz="quarter" idx="5"/>
          </p:nvPr>
        </p:nvSpPr>
        <p:spPr/>
        <p:txBody>
          <a:bodyPr/>
          <a:lstStyle/>
          <a:p>
            <a:fld id="{DB13A211-E3C7-483C-AD3A-33CE17F2F631}" type="slidenum">
              <a:rPr lang="es-MX" smtClean="0"/>
              <a:t>5</a:t>
            </a:fld>
            <a:endParaRPr lang="es-MX"/>
          </a:p>
        </p:txBody>
      </p:sp>
    </p:spTree>
    <p:extLst>
      <p:ext uri="{BB962C8B-B14F-4D97-AF65-F5344CB8AC3E}">
        <p14:creationId xmlns:p14="http://schemas.microsoft.com/office/powerpoint/2010/main" val="16683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Como parte de la investigación previa, pudimos ubicar los servicios de búsqueda de empleadas domesticas, de las cuales marcamos como puntos de comparación la funcionalidad de comodidad para obtener los servicios en el hogar, el apoyo a trabajadores independientes a aumentar sus oportunidades de ser encontrados, y consideramos que podemos analizar de ellos sus métodos de contratación y manejo de crisis o errores, entre otras funciones que podrían ser comparables con nuestras necesidades.</a:t>
            </a:r>
          </a:p>
        </p:txBody>
      </p:sp>
      <p:sp>
        <p:nvSpPr>
          <p:cNvPr id="4" name="Marcador de número de diapositiva 3"/>
          <p:cNvSpPr>
            <a:spLocks noGrp="1"/>
          </p:cNvSpPr>
          <p:nvPr>
            <p:ph type="sldNum" sz="quarter" idx="5"/>
          </p:nvPr>
        </p:nvSpPr>
        <p:spPr/>
        <p:txBody>
          <a:bodyPr/>
          <a:lstStyle/>
          <a:p>
            <a:fld id="{DB13A211-E3C7-483C-AD3A-33CE17F2F631}" type="slidenum">
              <a:rPr lang="es-MX" smtClean="0"/>
              <a:t>6</a:t>
            </a:fld>
            <a:endParaRPr lang="es-MX"/>
          </a:p>
        </p:txBody>
      </p:sp>
    </p:spTree>
    <p:extLst>
      <p:ext uri="{BB962C8B-B14F-4D97-AF65-F5344CB8AC3E}">
        <p14:creationId xmlns:p14="http://schemas.microsoft.com/office/powerpoint/2010/main" val="2485090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usuarios que manejaremos, los tratamos como trabajadores y contratistas, siendo los primeros aquellos que prestarán sus servicios, y los segundos quienes buscarán y contratarán a los trabajadores. </a:t>
            </a:r>
          </a:p>
          <a:p>
            <a:r>
              <a:rPr lang="es-MX" dirty="0"/>
              <a:t>Lamentablemente por complicaciones con la calendarización de entrevistas, aun no pudimos completar las personas y escenarios para esta fecha de entrega.</a:t>
            </a:r>
          </a:p>
        </p:txBody>
      </p:sp>
      <p:sp>
        <p:nvSpPr>
          <p:cNvPr id="4" name="Marcador de número de diapositiva 3"/>
          <p:cNvSpPr>
            <a:spLocks noGrp="1"/>
          </p:cNvSpPr>
          <p:nvPr>
            <p:ph type="sldNum" sz="quarter" idx="5"/>
          </p:nvPr>
        </p:nvSpPr>
        <p:spPr/>
        <p:txBody>
          <a:bodyPr/>
          <a:lstStyle/>
          <a:p>
            <a:fld id="{DB13A211-E3C7-483C-AD3A-33CE17F2F631}" type="slidenum">
              <a:rPr lang="es-MX" smtClean="0"/>
              <a:t>7</a:t>
            </a:fld>
            <a:endParaRPr lang="es-MX"/>
          </a:p>
        </p:txBody>
      </p:sp>
    </p:spTree>
    <p:extLst>
      <p:ext uri="{BB962C8B-B14F-4D97-AF65-F5344CB8AC3E}">
        <p14:creationId xmlns:p14="http://schemas.microsoft.com/office/powerpoint/2010/main" val="3923912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Es necesario para nosotros aproximarnos al usuario, para así llegar a conocer de manera cercana y realista las dificultades, necesidades, opiniones y características que estos consideran importantes en su entorno y con respecto a la problemática, para de esta manera acoplar los requisitos y funcionalidades de manera especifica a los usuarios que estamos tratando de alcanzar, haciéndoles sentir cómodos e incluidos, y sobre todo escuchados. Mientras que de igual manera, su información nos sirve para mejorar nuestra propuesta, acercándonos lo más posible a una solución verdaderamente adecuada. </a:t>
            </a:r>
          </a:p>
          <a:p>
            <a:r>
              <a:rPr lang="es-MX" dirty="0"/>
              <a:t>Es por esto que nuestro plan de investigación se basa en entrevistas a ambos tipos de usuarios antes mencionados, lo que ayudará a la creación de personas, escenarios y requerimientos para el proyecto, y se planeó seguir este proceso para esos fines.</a:t>
            </a:r>
          </a:p>
        </p:txBody>
      </p:sp>
      <p:sp>
        <p:nvSpPr>
          <p:cNvPr id="4" name="Marcador de número de diapositiva 3"/>
          <p:cNvSpPr>
            <a:spLocks noGrp="1"/>
          </p:cNvSpPr>
          <p:nvPr>
            <p:ph type="sldNum" sz="quarter" idx="5"/>
          </p:nvPr>
        </p:nvSpPr>
        <p:spPr/>
        <p:txBody>
          <a:bodyPr/>
          <a:lstStyle/>
          <a:p>
            <a:fld id="{DB13A211-E3C7-483C-AD3A-33CE17F2F631}" type="slidenum">
              <a:rPr lang="es-MX" smtClean="0"/>
              <a:t>9</a:t>
            </a:fld>
            <a:endParaRPr lang="es-MX"/>
          </a:p>
        </p:txBody>
      </p:sp>
    </p:spTree>
    <p:extLst>
      <p:ext uri="{BB962C8B-B14F-4D97-AF65-F5344CB8AC3E}">
        <p14:creationId xmlns:p14="http://schemas.microsoft.com/office/powerpoint/2010/main" val="1576311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Este es el calendario que había sido planeado para la actividad de las entrevistas, siguiendo el proceso. Sin embargo, como mencionamos, tuvimos dificultades para organizarnos con los usuarios a entrevistar, lo que nos impidió apegarnos al calendario.</a:t>
            </a:r>
          </a:p>
        </p:txBody>
      </p:sp>
      <p:sp>
        <p:nvSpPr>
          <p:cNvPr id="4" name="Marcador de número de diapositiva 3"/>
          <p:cNvSpPr>
            <a:spLocks noGrp="1"/>
          </p:cNvSpPr>
          <p:nvPr>
            <p:ph type="sldNum" sz="quarter" idx="5"/>
          </p:nvPr>
        </p:nvSpPr>
        <p:spPr/>
        <p:txBody>
          <a:bodyPr/>
          <a:lstStyle/>
          <a:p>
            <a:fld id="{DB13A211-E3C7-483C-AD3A-33CE17F2F631}" type="slidenum">
              <a:rPr lang="es-MX" smtClean="0"/>
              <a:t>10</a:t>
            </a:fld>
            <a:endParaRPr lang="es-MX"/>
          </a:p>
        </p:txBody>
      </p:sp>
    </p:spTree>
    <p:extLst>
      <p:ext uri="{BB962C8B-B14F-4D97-AF65-F5344CB8AC3E}">
        <p14:creationId xmlns:p14="http://schemas.microsoft.com/office/powerpoint/2010/main" val="193981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Aquí presentamos el plan de las actividades que hemos desarrollado para lo que resta del mes en base a los productos que sabemos serán necesarios, principalmente enfocando bastante tiempo en la correcta definición de los requerimientos, retomando desde las entrevistas que fueron retrasadas del plan anterior</a:t>
            </a:r>
          </a:p>
        </p:txBody>
      </p:sp>
      <p:sp>
        <p:nvSpPr>
          <p:cNvPr id="4" name="Marcador de número de diapositiva 3"/>
          <p:cNvSpPr>
            <a:spLocks noGrp="1"/>
          </p:cNvSpPr>
          <p:nvPr>
            <p:ph type="sldNum" sz="quarter" idx="5"/>
          </p:nvPr>
        </p:nvSpPr>
        <p:spPr/>
        <p:txBody>
          <a:bodyPr/>
          <a:lstStyle/>
          <a:p>
            <a:fld id="{DB13A211-E3C7-483C-AD3A-33CE17F2F631}" type="slidenum">
              <a:rPr lang="es-MX" smtClean="0"/>
              <a:t>11</a:t>
            </a:fld>
            <a:endParaRPr lang="es-MX"/>
          </a:p>
        </p:txBody>
      </p:sp>
    </p:spTree>
    <p:extLst>
      <p:ext uri="{BB962C8B-B14F-4D97-AF65-F5344CB8AC3E}">
        <p14:creationId xmlns:p14="http://schemas.microsoft.com/office/powerpoint/2010/main" val="446483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Aquí podemos ver las funciones que le correspondieron a cada uno de los integrantes del equipo, aunque realmente todos participaron un poco en todo, aquí se presentan sus principales responsabilidades. </a:t>
            </a:r>
          </a:p>
          <a:p>
            <a:r>
              <a:rPr lang="es-MX" dirty="0"/>
              <a:t>La calificación de aporte individual está basada en un promedio calculado a partir de los puntos sumados a lo largo del desarrollo, estos acumulados en base a los criterios definidos por el equipo</a:t>
            </a:r>
          </a:p>
        </p:txBody>
      </p:sp>
      <p:sp>
        <p:nvSpPr>
          <p:cNvPr id="4" name="Marcador de número de diapositiva 3"/>
          <p:cNvSpPr>
            <a:spLocks noGrp="1"/>
          </p:cNvSpPr>
          <p:nvPr>
            <p:ph type="sldNum" sz="quarter" idx="5"/>
          </p:nvPr>
        </p:nvSpPr>
        <p:spPr/>
        <p:txBody>
          <a:bodyPr/>
          <a:lstStyle/>
          <a:p>
            <a:fld id="{DB13A211-E3C7-483C-AD3A-33CE17F2F631}" type="slidenum">
              <a:rPr lang="es-MX" smtClean="0"/>
              <a:t>13</a:t>
            </a:fld>
            <a:endParaRPr lang="es-MX"/>
          </a:p>
        </p:txBody>
      </p:sp>
    </p:spTree>
    <p:extLst>
      <p:ext uri="{BB962C8B-B14F-4D97-AF65-F5344CB8AC3E}">
        <p14:creationId xmlns:p14="http://schemas.microsoft.com/office/powerpoint/2010/main" val="883691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5/12/2021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‹Nº›</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9320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5/12/2021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77189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5/12/2021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715011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5/12/2021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826764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5/12/2021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498528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5/12/2021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140735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5/12/2021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479152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5/12/2021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147794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5/12/2021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916782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5/12/2021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576952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5/12/2021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83487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5/12/2021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‹Nº›</a:t>
            </a:fld>
            <a:endParaRPr lang="en-US"/>
          </a:p>
        </p:txBody>
      </p:sp>
    </p:spTree>
    <p:extLst>
      <p:ext uri="{BB962C8B-B14F-4D97-AF65-F5344CB8AC3E}">
        <p14:creationId xmlns:p14="http://schemas.microsoft.com/office/powerpoint/2010/main" val="106315247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7.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svg"/><Relationship Id="rId11" Type="http://schemas.openxmlformats.org/officeDocument/2006/relationships/image" Target="../media/image6.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B7B3FE6-2987-4263-9061-BAF148AB8281}"/>
              </a:ext>
            </a:extLst>
          </p:cNvPr>
          <p:cNvPicPr>
            <a:picLocks noChangeAspect="1"/>
          </p:cNvPicPr>
          <p:nvPr/>
        </p:nvPicPr>
        <p:blipFill rotWithShape="1">
          <a:blip r:embed="rId2"/>
          <a:srcRect l="21316"/>
          <a:stretch/>
        </p:blipFill>
        <p:spPr>
          <a:xfrm>
            <a:off x="-2"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74661AE-1A1D-4C87-A250-B8A91BF86BD9}"/>
              </a:ext>
            </a:extLst>
          </p:cNvPr>
          <p:cNvSpPr>
            <a:spLocks noGrp="1"/>
          </p:cNvSpPr>
          <p:nvPr>
            <p:ph type="ctrTitle"/>
          </p:nvPr>
        </p:nvSpPr>
        <p:spPr>
          <a:xfrm>
            <a:off x="7848600" y="1122363"/>
            <a:ext cx="4023360" cy="3204134"/>
          </a:xfrm>
        </p:spPr>
        <p:txBody>
          <a:bodyPr anchor="b">
            <a:normAutofit/>
          </a:bodyPr>
          <a:lstStyle/>
          <a:p>
            <a:r>
              <a:rPr lang="es-MX" sz="4100"/>
              <a:t>Impulso al trabajo independiente</a:t>
            </a:r>
          </a:p>
        </p:txBody>
      </p:sp>
      <p:sp>
        <p:nvSpPr>
          <p:cNvPr id="3" name="Subtítulo 2">
            <a:extLst>
              <a:ext uri="{FF2B5EF4-FFF2-40B4-BE49-F238E27FC236}">
                <a16:creationId xmlns:a16="http://schemas.microsoft.com/office/drawing/2014/main" id="{9E84595C-6276-42FA-8A87-CB79340BF91D}"/>
              </a:ext>
            </a:extLst>
          </p:cNvPr>
          <p:cNvSpPr>
            <a:spLocks noGrp="1"/>
          </p:cNvSpPr>
          <p:nvPr>
            <p:ph type="subTitle" idx="1"/>
          </p:nvPr>
        </p:nvSpPr>
        <p:spPr>
          <a:xfrm>
            <a:off x="7848600" y="4872922"/>
            <a:ext cx="4023360" cy="1208141"/>
          </a:xfrm>
        </p:spPr>
        <p:txBody>
          <a:bodyPr>
            <a:normAutofit/>
          </a:bodyPr>
          <a:lstStyle/>
          <a:p>
            <a:r>
              <a:rPr lang="es-MX" sz="2000" dirty="0"/>
              <a:t>Primera entrega</a:t>
            </a:r>
          </a:p>
          <a:p>
            <a:r>
              <a:rPr lang="es-MX" sz="2000" dirty="0"/>
              <a:t>Interacción humano computadora</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195065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D0B88BA-BCF1-49F3-8443-1F3F01B60C56}"/>
              </a:ext>
            </a:extLst>
          </p:cNvPr>
          <p:cNvPicPr>
            <a:picLocks noChangeAspect="1"/>
          </p:cNvPicPr>
          <p:nvPr/>
        </p:nvPicPr>
        <p:blipFill>
          <a:blip r:embed="rId3"/>
          <a:stretch>
            <a:fillRect/>
          </a:stretch>
        </p:blipFill>
        <p:spPr>
          <a:xfrm>
            <a:off x="152400" y="151595"/>
            <a:ext cx="11887200" cy="6554809"/>
          </a:xfrm>
          <a:prstGeom prst="rect">
            <a:avLst/>
          </a:prstGeom>
        </p:spPr>
      </p:pic>
    </p:spTree>
    <p:extLst>
      <p:ext uri="{BB962C8B-B14F-4D97-AF65-F5344CB8AC3E}">
        <p14:creationId xmlns:p14="http://schemas.microsoft.com/office/powerpoint/2010/main" val="384297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629756-22CC-4A8F-AEFC-F1DA1E903924}"/>
              </a:ext>
            </a:extLst>
          </p:cNvPr>
          <p:cNvSpPr>
            <a:spLocks noGrp="1"/>
          </p:cNvSpPr>
          <p:nvPr>
            <p:ph type="title"/>
          </p:nvPr>
        </p:nvSpPr>
        <p:spPr/>
        <p:txBody>
          <a:bodyPr/>
          <a:lstStyle/>
          <a:p>
            <a:r>
              <a:rPr lang="es-MX" dirty="0"/>
              <a:t>Plan de proyecto</a:t>
            </a:r>
          </a:p>
        </p:txBody>
      </p:sp>
      <p:pic>
        <p:nvPicPr>
          <p:cNvPr id="5" name="Marcador de contenido 4">
            <a:extLst>
              <a:ext uri="{FF2B5EF4-FFF2-40B4-BE49-F238E27FC236}">
                <a16:creationId xmlns:a16="http://schemas.microsoft.com/office/drawing/2014/main" id="{D07FF823-4954-40C6-A3C7-347A5FB6DA44}"/>
              </a:ext>
            </a:extLst>
          </p:cNvPr>
          <p:cNvPicPr>
            <a:picLocks noGrp="1" noChangeAspect="1"/>
          </p:cNvPicPr>
          <p:nvPr>
            <p:ph idx="1"/>
          </p:nvPr>
        </p:nvPicPr>
        <p:blipFill>
          <a:blip r:embed="rId3"/>
          <a:stretch>
            <a:fillRect/>
          </a:stretch>
        </p:blipFill>
        <p:spPr>
          <a:xfrm>
            <a:off x="1011936" y="1728216"/>
            <a:ext cx="10168128" cy="4973321"/>
          </a:xfrm>
        </p:spPr>
      </p:pic>
    </p:spTree>
    <p:extLst>
      <p:ext uri="{BB962C8B-B14F-4D97-AF65-F5344CB8AC3E}">
        <p14:creationId xmlns:p14="http://schemas.microsoft.com/office/powerpoint/2010/main" val="2543792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E994B98-BB6C-432F-87A2-F61850BC1E39}"/>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err="1"/>
              <a:t>Equipo</a:t>
            </a:r>
            <a:endParaRPr lang="en-US" sz="7200" dirty="0"/>
          </a:p>
        </p:txBody>
      </p:sp>
      <p:sp>
        <p:nvSpPr>
          <p:cNvPr id="18" name="Rectangle 1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6110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Marcador de contenido 11">
            <a:extLst>
              <a:ext uri="{FF2B5EF4-FFF2-40B4-BE49-F238E27FC236}">
                <a16:creationId xmlns:a16="http://schemas.microsoft.com/office/drawing/2014/main" id="{088CE2FE-DB1A-48EC-9D78-381CE5979B0E}"/>
              </a:ext>
            </a:extLst>
          </p:cNvPr>
          <p:cNvGraphicFramePr>
            <a:graphicFrameLocks noGrp="1"/>
          </p:cNvGraphicFramePr>
          <p:nvPr>
            <p:ph idx="4294967295"/>
            <p:extLst>
              <p:ext uri="{D42A27DB-BD31-4B8C-83A1-F6EECF244321}">
                <p14:modId xmlns:p14="http://schemas.microsoft.com/office/powerpoint/2010/main" val="602457976"/>
              </p:ext>
            </p:extLst>
          </p:nvPr>
        </p:nvGraphicFramePr>
        <p:xfrm>
          <a:off x="690113" y="1292237"/>
          <a:ext cx="9023229" cy="4563728"/>
        </p:xfrm>
        <a:graphic>
          <a:graphicData uri="http://schemas.openxmlformats.org/drawingml/2006/table">
            <a:tbl>
              <a:tblPr firstRow="1" firstCol="1" bandRow="1">
                <a:tableStyleId>{5C22544A-7EE6-4342-B048-85BDC9FD1C3A}</a:tableStyleId>
              </a:tblPr>
              <a:tblGrid>
                <a:gridCol w="2242868">
                  <a:extLst>
                    <a:ext uri="{9D8B030D-6E8A-4147-A177-3AD203B41FA5}">
                      <a16:colId xmlns:a16="http://schemas.microsoft.com/office/drawing/2014/main" val="1962202648"/>
                    </a:ext>
                  </a:extLst>
                </a:gridCol>
                <a:gridCol w="6780361">
                  <a:extLst>
                    <a:ext uri="{9D8B030D-6E8A-4147-A177-3AD203B41FA5}">
                      <a16:colId xmlns:a16="http://schemas.microsoft.com/office/drawing/2014/main" val="563457364"/>
                    </a:ext>
                  </a:extLst>
                </a:gridCol>
              </a:tblGrid>
              <a:tr h="789852">
                <a:tc>
                  <a:txBody>
                    <a:bodyPr/>
                    <a:lstStyle/>
                    <a:p>
                      <a:pPr algn="ctr">
                        <a:lnSpc>
                          <a:spcPct val="115000"/>
                        </a:lnSpc>
                        <a:spcAft>
                          <a:spcPts val="1000"/>
                        </a:spcAft>
                      </a:pPr>
                      <a:r>
                        <a:rPr lang="es-MX" sz="1800" dirty="0">
                          <a:effectLst/>
                        </a:rPr>
                        <a:t>INTEGRANTES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s-MX" sz="1800" dirty="0">
                          <a:effectLst/>
                        </a:rPr>
                        <a:t>FUNCIONES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74181359"/>
                  </a:ext>
                </a:extLst>
              </a:tr>
              <a:tr h="951985">
                <a:tc>
                  <a:txBody>
                    <a:bodyPr/>
                    <a:lstStyle/>
                    <a:p>
                      <a:pPr algn="l">
                        <a:lnSpc>
                          <a:spcPct val="115000"/>
                        </a:lnSpc>
                        <a:spcAft>
                          <a:spcPts val="1000"/>
                        </a:spcAft>
                      </a:pPr>
                      <a:r>
                        <a:rPr lang="es-MX" sz="1800">
                          <a:effectLst/>
                        </a:rPr>
                        <a:t>Suemi Andrea Castillo González</a:t>
                      </a:r>
                      <a:endParaRPr lang="es-MX"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s-MX" sz="1800" dirty="0">
                          <a:effectLst/>
                        </a:rPr>
                        <a:t>Líder. Principal organizador de tareas, obligaciones y fechas de entrega. Principal encargado de definición del proyecto. Principal encargado de revisión y limpieza en redacción de documentos.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5678647"/>
                  </a:ext>
                </a:extLst>
              </a:tr>
              <a:tr h="951985">
                <a:tc>
                  <a:txBody>
                    <a:bodyPr/>
                    <a:lstStyle/>
                    <a:p>
                      <a:pPr algn="l">
                        <a:lnSpc>
                          <a:spcPct val="115000"/>
                        </a:lnSpc>
                        <a:spcAft>
                          <a:spcPts val="1000"/>
                        </a:spcAft>
                      </a:pPr>
                      <a:r>
                        <a:rPr lang="es-MX" sz="1800">
                          <a:effectLst/>
                        </a:rPr>
                        <a:t>Dana Joselyn Bagundo González</a:t>
                      </a:r>
                      <a:endParaRPr lang="es-MX"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s-MX" sz="1800">
                          <a:effectLst/>
                        </a:rPr>
                        <a:t>Principal encargado de análisis de información. Redacción de funcionalidades y requerimientos básicos. Apoyo a revisiones y limpieza.</a:t>
                      </a:r>
                      <a:endParaRPr lang="es-MX"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1622197"/>
                  </a:ext>
                </a:extLst>
              </a:tr>
              <a:tr h="789852">
                <a:tc>
                  <a:txBody>
                    <a:bodyPr/>
                    <a:lstStyle/>
                    <a:p>
                      <a:pPr algn="l">
                        <a:lnSpc>
                          <a:spcPct val="115000"/>
                        </a:lnSpc>
                        <a:spcAft>
                          <a:spcPts val="1000"/>
                        </a:spcAft>
                      </a:pPr>
                      <a:r>
                        <a:rPr lang="es-MX" sz="1800">
                          <a:effectLst/>
                        </a:rPr>
                        <a:t>Jairo Josué Cristóbal Franco</a:t>
                      </a:r>
                      <a:endParaRPr lang="es-MX"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s-MX" sz="1800" dirty="0">
                          <a:effectLst/>
                        </a:rPr>
                        <a:t>Apoyo a definición del proyecto. Apoyo a investigaciones, métodos y recolección de información.</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3472140"/>
                  </a:ext>
                </a:extLst>
              </a:tr>
              <a:tr h="789852">
                <a:tc>
                  <a:txBody>
                    <a:bodyPr/>
                    <a:lstStyle/>
                    <a:p>
                      <a:pPr algn="l">
                        <a:lnSpc>
                          <a:spcPct val="115000"/>
                        </a:lnSpc>
                        <a:spcAft>
                          <a:spcPts val="1000"/>
                        </a:spcAft>
                      </a:pPr>
                      <a:r>
                        <a:rPr lang="es-MX" sz="1800" dirty="0">
                          <a:effectLst/>
                        </a:rPr>
                        <a:t>Emmanuel Azcorra Balam</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s-MX" sz="1800" dirty="0">
                          <a:effectLst/>
                        </a:rPr>
                        <a:t>Principal encargado de las investigaciones, métodos y recolección de información.  Apoyo a análisis de información.</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7179319"/>
                  </a:ext>
                </a:extLst>
              </a:tr>
            </a:tbl>
          </a:graphicData>
        </a:graphic>
      </p:graphicFrame>
      <p:graphicFrame>
        <p:nvGraphicFramePr>
          <p:cNvPr id="13" name="Tabla 12">
            <a:extLst>
              <a:ext uri="{FF2B5EF4-FFF2-40B4-BE49-F238E27FC236}">
                <a16:creationId xmlns:a16="http://schemas.microsoft.com/office/drawing/2014/main" id="{5A6A146E-90D8-420B-86D1-475D4CCC04F7}"/>
              </a:ext>
            </a:extLst>
          </p:cNvPr>
          <p:cNvGraphicFramePr>
            <a:graphicFrameLocks noGrp="1"/>
          </p:cNvGraphicFramePr>
          <p:nvPr>
            <p:extLst>
              <p:ext uri="{D42A27DB-BD31-4B8C-83A1-F6EECF244321}">
                <p14:modId xmlns:p14="http://schemas.microsoft.com/office/powerpoint/2010/main" val="2634950753"/>
              </p:ext>
            </p:extLst>
          </p:nvPr>
        </p:nvGraphicFramePr>
        <p:xfrm>
          <a:off x="10035397" y="1292234"/>
          <a:ext cx="1466490" cy="4563728"/>
        </p:xfrm>
        <a:graphic>
          <a:graphicData uri="http://schemas.openxmlformats.org/drawingml/2006/table">
            <a:tbl>
              <a:tblPr firstRow="1" firstCol="1" bandRow="1">
                <a:tableStyleId>{5C22544A-7EE6-4342-B048-85BDC9FD1C3A}</a:tableStyleId>
              </a:tblPr>
              <a:tblGrid>
                <a:gridCol w="1466490">
                  <a:extLst>
                    <a:ext uri="{9D8B030D-6E8A-4147-A177-3AD203B41FA5}">
                      <a16:colId xmlns:a16="http://schemas.microsoft.com/office/drawing/2014/main" val="1856585626"/>
                    </a:ext>
                  </a:extLst>
                </a:gridCol>
              </a:tblGrid>
              <a:tr h="785061">
                <a:tc>
                  <a:txBody>
                    <a:bodyPr/>
                    <a:lstStyle/>
                    <a:p>
                      <a:pPr algn="ctr">
                        <a:lnSpc>
                          <a:spcPct val="115000"/>
                        </a:lnSpc>
                        <a:spcAft>
                          <a:spcPts val="10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APORTE INDIVIDUAL</a:t>
                      </a:r>
                    </a:p>
                  </a:txBody>
                  <a:tcPr marL="68580" marR="68580" marT="0" marB="0" anchor="ctr"/>
                </a:tc>
                <a:extLst>
                  <a:ext uri="{0D108BD9-81ED-4DB2-BD59-A6C34878D82A}">
                    <a16:rowId xmlns:a16="http://schemas.microsoft.com/office/drawing/2014/main" val="1531233919"/>
                  </a:ext>
                </a:extLst>
              </a:tr>
              <a:tr h="1192064">
                <a:tc>
                  <a:txBody>
                    <a:bodyPr/>
                    <a:lstStyle/>
                    <a:p>
                      <a:pPr algn="ctr">
                        <a:lnSpc>
                          <a:spcPct val="115000"/>
                        </a:lnSpc>
                        <a:spcAft>
                          <a:spcPts val="10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28.76%</a:t>
                      </a:r>
                    </a:p>
                  </a:txBody>
                  <a:tcPr marL="68580" marR="68580" marT="0" marB="0" anchor="ctr"/>
                </a:tc>
                <a:extLst>
                  <a:ext uri="{0D108BD9-81ED-4DB2-BD59-A6C34878D82A}">
                    <a16:rowId xmlns:a16="http://schemas.microsoft.com/office/drawing/2014/main" val="113588242"/>
                  </a:ext>
                </a:extLst>
              </a:tr>
              <a:tr h="953650">
                <a:tc>
                  <a:txBody>
                    <a:bodyPr/>
                    <a:lstStyle/>
                    <a:p>
                      <a:pPr algn="ctr">
                        <a:lnSpc>
                          <a:spcPct val="115000"/>
                        </a:lnSpc>
                        <a:spcAft>
                          <a:spcPts val="10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25.54%</a:t>
                      </a:r>
                    </a:p>
                  </a:txBody>
                  <a:tcPr marL="68580" marR="68580" marT="0" marB="0" anchor="ctr"/>
                </a:tc>
                <a:extLst>
                  <a:ext uri="{0D108BD9-81ED-4DB2-BD59-A6C34878D82A}">
                    <a16:rowId xmlns:a16="http://schemas.microsoft.com/office/drawing/2014/main" val="1009377957"/>
                  </a:ext>
                </a:extLst>
              </a:tr>
              <a:tr h="800385">
                <a:tc>
                  <a:txBody>
                    <a:bodyPr/>
                    <a:lstStyle/>
                    <a:p>
                      <a:pPr algn="ctr">
                        <a:lnSpc>
                          <a:spcPct val="115000"/>
                        </a:lnSpc>
                        <a:spcAft>
                          <a:spcPts val="10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21.24%</a:t>
                      </a:r>
                    </a:p>
                  </a:txBody>
                  <a:tcPr marL="68580" marR="68580" marT="0" marB="0" anchor="ctr"/>
                </a:tc>
                <a:extLst>
                  <a:ext uri="{0D108BD9-81ED-4DB2-BD59-A6C34878D82A}">
                    <a16:rowId xmlns:a16="http://schemas.microsoft.com/office/drawing/2014/main" val="2351093625"/>
                  </a:ext>
                </a:extLst>
              </a:tr>
              <a:tr h="832568">
                <a:tc>
                  <a:txBody>
                    <a:bodyPr/>
                    <a:lstStyle/>
                    <a:p>
                      <a:pPr algn="ctr">
                        <a:lnSpc>
                          <a:spcPct val="115000"/>
                        </a:lnSpc>
                        <a:spcAft>
                          <a:spcPts val="10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24.46%</a:t>
                      </a:r>
                    </a:p>
                  </a:txBody>
                  <a:tcPr marL="68580" marR="68580" marT="0" marB="0" anchor="ctr"/>
                </a:tc>
                <a:extLst>
                  <a:ext uri="{0D108BD9-81ED-4DB2-BD59-A6C34878D82A}">
                    <a16:rowId xmlns:a16="http://schemas.microsoft.com/office/drawing/2014/main" val="3790490730"/>
                  </a:ext>
                </a:extLst>
              </a:tr>
            </a:tbl>
          </a:graphicData>
        </a:graphic>
      </p:graphicFrame>
    </p:spTree>
    <p:extLst>
      <p:ext uri="{BB962C8B-B14F-4D97-AF65-F5344CB8AC3E}">
        <p14:creationId xmlns:p14="http://schemas.microsoft.com/office/powerpoint/2010/main" val="3653324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8C69DA75-9C00-4278-8231-FD0F89FE2FB9}"/>
              </a:ext>
            </a:extLst>
          </p:cNvPr>
          <p:cNvGraphicFramePr>
            <a:graphicFrameLocks noGrp="1"/>
          </p:cNvGraphicFramePr>
          <p:nvPr>
            <p:extLst>
              <p:ext uri="{D42A27DB-BD31-4B8C-83A1-F6EECF244321}">
                <p14:modId xmlns:p14="http://schemas.microsoft.com/office/powerpoint/2010/main" val="1467011062"/>
              </p:ext>
            </p:extLst>
          </p:nvPr>
        </p:nvGraphicFramePr>
        <p:xfrm>
          <a:off x="655608" y="586597"/>
          <a:ext cx="10834775" cy="4689694"/>
        </p:xfrm>
        <a:graphic>
          <a:graphicData uri="http://schemas.openxmlformats.org/drawingml/2006/table">
            <a:tbl>
              <a:tblPr firstRow="1" firstCol="1" bandRow="1">
                <a:tableStyleId>{5C22544A-7EE6-4342-B048-85BDC9FD1C3A}</a:tableStyleId>
              </a:tblPr>
              <a:tblGrid>
                <a:gridCol w="2166955">
                  <a:extLst>
                    <a:ext uri="{9D8B030D-6E8A-4147-A177-3AD203B41FA5}">
                      <a16:colId xmlns:a16="http://schemas.microsoft.com/office/drawing/2014/main" val="2595758779"/>
                    </a:ext>
                  </a:extLst>
                </a:gridCol>
                <a:gridCol w="2166955">
                  <a:extLst>
                    <a:ext uri="{9D8B030D-6E8A-4147-A177-3AD203B41FA5}">
                      <a16:colId xmlns:a16="http://schemas.microsoft.com/office/drawing/2014/main" val="743518875"/>
                    </a:ext>
                  </a:extLst>
                </a:gridCol>
                <a:gridCol w="2166955">
                  <a:extLst>
                    <a:ext uri="{9D8B030D-6E8A-4147-A177-3AD203B41FA5}">
                      <a16:colId xmlns:a16="http://schemas.microsoft.com/office/drawing/2014/main" val="1694654302"/>
                    </a:ext>
                  </a:extLst>
                </a:gridCol>
                <a:gridCol w="2166955">
                  <a:extLst>
                    <a:ext uri="{9D8B030D-6E8A-4147-A177-3AD203B41FA5}">
                      <a16:colId xmlns:a16="http://schemas.microsoft.com/office/drawing/2014/main" val="928113359"/>
                    </a:ext>
                  </a:extLst>
                </a:gridCol>
                <a:gridCol w="2166955">
                  <a:extLst>
                    <a:ext uri="{9D8B030D-6E8A-4147-A177-3AD203B41FA5}">
                      <a16:colId xmlns:a16="http://schemas.microsoft.com/office/drawing/2014/main" val="2386055313"/>
                    </a:ext>
                  </a:extLst>
                </a:gridCol>
              </a:tblGrid>
              <a:tr h="575692">
                <a:tc>
                  <a:txBody>
                    <a:bodyPr/>
                    <a:lstStyle/>
                    <a:p>
                      <a:endParaRPr lang="es-MX" sz="1600" dirty="0">
                        <a:effectLst/>
                        <a:latin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MX" sz="1600">
                          <a:effectLst/>
                        </a:rPr>
                        <a:t>Suemi Andrea Castillo González</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MX" sz="1600">
                          <a:effectLst/>
                        </a:rPr>
                        <a:t>Dana Joselyn Bagundo González</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MX" sz="1600">
                          <a:effectLst/>
                        </a:rPr>
                        <a:t>Jairo Josué Cristóbal Franco</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MX" sz="1600">
                          <a:effectLst/>
                        </a:rPr>
                        <a:t>Emmanuel Azcorra Balam</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8072825"/>
                  </a:ext>
                </a:extLst>
              </a:tr>
              <a:tr h="770627">
                <a:tc>
                  <a:txBody>
                    <a:bodyPr/>
                    <a:lstStyle/>
                    <a:p>
                      <a:pPr algn="r">
                        <a:lnSpc>
                          <a:spcPct val="107000"/>
                        </a:lnSpc>
                        <a:spcAft>
                          <a:spcPts val="800"/>
                        </a:spcAft>
                      </a:pPr>
                      <a:r>
                        <a:rPr lang="es-MX" sz="1600">
                          <a:effectLst/>
                        </a:rPr>
                        <a:t>Cantidad de asistencia a reuniones grupales</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MX" sz="1600">
                          <a:effectLst/>
                        </a:rPr>
                        <a:t>8</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a:effectLst/>
                        </a:rPr>
                        <a:t>8</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a:effectLst/>
                        </a:rPr>
                        <a:t>7</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a:effectLst/>
                        </a:rPr>
                        <a:t>8</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67631680"/>
                  </a:ext>
                </a:extLst>
              </a:tr>
              <a:tr h="770627">
                <a:tc>
                  <a:txBody>
                    <a:bodyPr/>
                    <a:lstStyle/>
                    <a:p>
                      <a:pPr algn="r">
                        <a:lnSpc>
                          <a:spcPct val="107000"/>
                        </a:lnSpc>
                        <a:spcAft>
                          <a:spcPts val="800"/>
                        </a:spcAft>
                      </a:pPr>
                      <a:r>
                        <a:rPr lang="es-MX" sz="1600">
                          <a:effectLst/>
                        </a:rPr>
                        <a:t>Cantidad de participación en reuniones grupales</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MX" sz="1600" dirty="0">
                          <a:effectLst/>
                        </a:rPr>
                        <a:t>8</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a:effectLst/>
                        </a:rPr>
                        <a:t>8</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a:effectLst/>
                        </a:rPr>
                        <a:t>7</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a:effectLst/>
                        </a:rPr>
                        <a:t>7</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61323523"/>
                  </a:ext>
                </a:extLst>
              </a:tr>
              <a:tr h="770627">
                <a:tc>
                  <a:txBody>
                    <a:bodyPr/>
                    <a:lstStyle/>
                    <a:p>
                      <a:pPr algn="r">
                        <a:lnSpc>
                          <a:spcPct val="107000"/>
                        </a:lnSpc>
                        <a:spcAft>
                          <a:spcPts val="800"/>
                        </a:spcAft>
                      </a:pPr>
                      <a:r>
                        <a:rPr lang="es-MX" sz="1600">
                          <a:effectLst/>
                        </a:rPr>
                        <a:t>Cantidad de tareas completadas en tiempo (×2)</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MX" sz="1600">
                          <a:effectLst/>
                        </a:rPr>
                        <a:t>10</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dirty="0">
                          <a:effectLst/>
                        </a:rPr>
                        <a:t>8</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a:effectLst/>
                        </a:rPr>
                        <a:t>6</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a:effectLst/>
                        </a:rPr>
                        <a:t>8</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70357423"/>
                  </a:ext>
                </a:extLst>
              </a:tr>
              <a:tr h="770627">
                <a:tc>
                  <a:txBody>
                    <a:bodyPr/>
                    <a:lstStyle/>
                    <a:p>
                      <a:pPr algn="r">
                        <a:lnSpc>
                          <a:spcPct val="107000"/>
                        </a:lnSpc>
                        <a:spcAft>
                          <a:spcPts val="800"/>
                        </a:spcAft>
                      </a:pPr>
                      <a:r>
                        <a:rPr lang="es-MX" sz="1600" dirty="0">
                          <a:effectLst/>
                        </a:rPr>
                        <a:t>Errores corregidos en entregas ajenas (×0.25)</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MX" sz="1600" dirty="0">
                          <a:effectLst/>
                        </a:rPr>
                        <a:t>4 =&gt; 1</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dirty="0">
                          <a:effectLst/>
                        </a:rPr>
                        <a:t>1 =&gt; 0.25</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dirty="0">
                          <a:effectLst/>
                        </a:rPr>
                        <a:t>2 =&gt; 0.5</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a:effectLst/>
                        </a:rPr>
                        <a:t>1 =&gt; 0.25</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71802656"/>
                  </a:ext>
                </a:extLst>
              </a:tr>
              <a:tr h="965560">
                <a:tc>
                  <a:txBody>
                    <a:bodyPr/>
                    <a:lstStyle/>
                    <a:p>
                      <a:pPr algn="r">
                        <a:lnSpc>
                          <a:spcPct val="107000"/>
                        </a:lnSpc>
                        <a:spcAft>
                          <a:spcPts val="800"/>
                        </a:spcAft>
                      </a:pPr>
                      <a:r>
                        <a:rPr lang="es-MX" sz="1600" dirty="0">
                          <a:effectLst/>
                        </a:rPr>
                        <a:t>Errores no corregidos en artefactos propios (×-0.25)</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MX" sz="1600" dirty="0">
                          <a:effectLst/>
                        </a:rPr>
                        <a:t>1 =&gt; -0.25</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a:effectLst/>
                        </a:rPr>
                        <a:t>2 =&gt; -0.5</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dirty="0">
                          <a:effectLst/>
                        </a:rPr>
                        <a:t>3 =&gt; -0.75</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dirty="0">
                          <a:effectLst/>
                        </a:rPr>
                        <a:t>2 =&gt; -0.5</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89717839"/>
                  </a:ext>
                </a:extLst>
              </a:tr>
            </a:tbl>
          </a:graphicData>
        </a:graphic>
      </p:graphicFrame>
      <p:graphicFrame>
        <p:nvGraphicFramePr>
          <p:cNvPr id="3" name="Tabla 2">
            <a:extLst>
              <a:ext uri="{FF2B5EF4-FFF2-40B4-BE49-F238E27FC236}">
                <a16:creationId xmlns:a16="http://schemas.microsoft.com/office/drawing/2014/main" id="{4CA2A8BB-3FE1-41FF-9228-84293090EF55}"/>
              </a:ext>
            </a:extLst>
          </p:cNvPr>
          <p:cNvGraphicFramePr>
            <a:graphicFrameLocks noGrp="1"/>
          </p:cNvGraphicFramePr>
          <p:nvPr>
            <p:extLst>
              <p:ext uri="{D42A27DB-BD31-4B8C-83A1-F6EECF244321}">
                <p14:modId xmlns:p14="http://schemas.microsoft.com/office/powerpoint/2010/main" val="4294878682"/>
              </p:ext>
            </p:extLst>
          </p:nvPr>
        </p:nvGraphicFramePr>
        <p:xfrm>
          <a:off x="655607" y="5276291"/>
          <a:ext cx="10834776" cy="569342"/>
        </p:xfrm>
        <a:graphic>
          <a:graphicData uri="http://schemas.openxmlformats.org/drawingml/2006/table">
            <a:tbl>
              <a:tblPr firstRow="1" firstCol="1" bandRow="1">
                <a:tableStyleId>{5C22544A-7EE6-4342-B048-85BDC9FD1C3A}</a:tableStyleId>
              </a:tblPr>
              <a:tblGrid>
                <a:gridCol w="2169528">
                  <a:extLst>
                    <a:ext uri="{9D8B030D-6E8A-4147-A177-3AD203B41FA5}">
                      <a16:colId xmlns:a16="http://schemas.microsoft.com/office/drawing/2014/main" val="3009990241"/>
                    </a:ext>
                  </a:extLst>
                </a:gridCol>
                <a:gridCol w="2166312">
                  <a:extLst>
                    <a:ext uri="{9D8B030D-6E8A-4147-A177-3AD203B41FA5}">
                      <a16:colId xmlns:a16="http://schemas.microsoft.com/office/drawing/2014/main" val="2023908047"/>
                    </a:ext>
                  </a:extLst>
                </a:gridCol>
                <a:gridCol w="2166312">
                  <a:extLst>
                    <a:ext uri="{9D8B030D-6E8A-4147-A177-3AD203B41FA5}">
                      <a16:colId xmlns:a16="http://schemas.microsoft.com/office/drawing/2014/main" val="1952275965"/>
                    </a:ext>
                  </a:extLst>
                </a:gridCol>
                <a:gridCol w="2166312">
                  <a:extLst>
                    <a:ext uri="{9D8B030D-6E8A-4147-A177-3AD203B41FA5}">
                      <a16:colId xmlns:a16="http://schemas.microsoft.com/office/drawing/2014/main" val="3121727852"/>
                    </a:ext>
                  </a:extLst>
                </a:gridCol>
                <a:gridCol w="2166312">
                  <a:extLst>
                    <a:ext uri="{9D8B030D-6E8A-4147-A177-3AD203B41FA5}">
                      <a16:colId xmlns:a16="http://schemas.microsoft.com/office/drawing/2014/main" val="3319384388"/>
                    </a:ext>
                  </a:extLst>
                </a:gridCol>
              </a:tblGrid>
              <a:tr h="284671">
                <a:tc>
                  <a:txBody>
                    <a:bodyPr/>
                    <a:lstStyle/>
                    <a:p>
                      <a:pPr>
                        <a:lnSpc>
                          <a:spcPct val="107000"/>
                        </a:lnSpc>
                        <a:spcAft>
                          <a:spcPts val="800"/>
                        </a:spcAft>
                      </a:pPr>
                      <a:r>
                        <a:rPr lang="es-MX" sz="1600" dirty="0">
                          <a:effectLst/>
                        </a:rPr>
                        <a:t>Puntos totales: 93</a:t>
                      </a:r>
                      <a:endParaRPr lang="es-MX"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MX" sz="1600" dirty="0">
                          <a:effectLst/>
                        </a:rPr>
                        <a:t>26.75</a:t>
                      </a:r>
                      <a:endParaRPr lang="es-MX"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MX" sz="1600" dirty="0">
                          <a:effectLst/>
                        </a:rPr>
                        <a:t>23.75</a:t>
                      </a:r>
                      <a:endParaRPr lang="es-MX"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MX" sz="1600">
                          <a:effectLst/>
                        </a:rPr>
                        <a:t>19.75</a:t>
                      </a:r>
                      <a:endParaRPr lang="es-MX" sz="16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MX" sz="1600" dirty="0">
                          <a:effectLst/>
                        </a:rPr>
                        <a:t>22.75</a:t>
                      </a:r>
                      <a:endParaRPr lang="es-MX"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3220592"/>
                  </a:ext>
                </a:extLst>
              </a:tr>
              <a:tr h="284671">
                <a:tc>
                  <a:txBody>
                    <a:bodyPr/>
                    <a:lstStyle/>
                    <a:p>
                      <a:pPr algn="r">
                        <a:lnSpc>
                          <a:spcPct val="107000"/>
                        </a:lnSpc>
                        <a:spcAft>
                          <a:spcPts val="800"/>
                        </a:spcAft>
                      </a:pPr>
                      <a:r>
                        <a:rPr lang="es-MX" sz="1600" dirty="0">
                          <a:effectLst/>
                        </a:rPr>
                        <a:t>Aporte total</a:t>
                      </a:r>
                      <a:endParaRPr lang="es-MX"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MX" sz="1600" dirty="0">
                          <a:effectLst/>
                        </a:rPr>
                        <a:t>28.76%</a:t>
                      </a:r>
                      <a:endParaRPr lang="es-MX"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MX" sz="1600" dirty="0">
                          <a:effectLst/>
                        </a:rPr>
                        <a:t>25.54%</a:t>
                      </a:r>
                      <a:endParaRPr lang="es-MX"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MX" sz="1600" dirty="0">
                          <a:effectLst/>
                        </a:rPr>
                        <a:t>21.24%</a:t>
                      </a:r>
                      <a:endParaRPr lang="es-MX"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MX" sz="1600" dirty="0">
                          <a:effectLst/>
                        </a:rPr>
                        <a:t>24.46%</a:t>
                      </a:r>
                      <a:endParaRPr lang="es-MX"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9348168"/>
                  </a:ext>
                </a:extLst>
              </a:tr>
            </a:tbl>
          </a:graphicData>
        </a:graphic>
      </p:graphicFrame>
    </p:spTree>
    <p:extLst>
      <p:ext uri="{BB962C8B-B14F-4D97-AF65-F5344CB8AC3E}">
        <p14:creationId xmlns:p14="http://schemas.microsoft.com/office/powerpoint/2010/main" val="1626828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E994B98-BB6C-432F-87A2-F61850BC1E39}"/>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err="1"/>
              <a:t>Definición</a:t>
            </a:r>
            <a:endParaRPr lang="en-US" sz="7200" dirty="0"/>
          </a:p>
        </p:txBody>
      </p:sp>
      <p:sp>
        <p:nvSpPr>
          <p:cNvPr id="18" name="Rectangle 1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8781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194779-50D3-4CA1-A60E-3FF93CA7967B}"/>
              </a:ext>
            </a:extLst>
          </p:cNvPr>
          <p:cNvSpPr>
            <a:spLocks noGrp="1"/>
          </p:cNvSpPr>
          <p:nvPr>
            <p:ph type="title"/>
          </p:nvPr>
        </p:nvSpPr>
        <p:spPr/>
        <p:txBody>
          <a:bodyPr/>
          <a:lstStyle/>
          <a:p>
            <a:r>
              <a:rPr lang="es-MX"/>
              <a:t>Propósito</a:t>
            </a:r>
            <a:endParaRPr lang="es-MX" dirty="0"/>
          </a:p>
        </p:txBody>
      </p:sp>
      <p:pic>
        <p:nvPicPr>
          <p:cNvPr id="5" name="Marcador de contenido 4" descr="Mapa con marcador con relleno sólido">
            <a:extLst>
              <a:ext uri="{FF2B5EF4-FFF2-40B4-BE49-F238E27FC236}">
                <a16:creationId xmlns:a16="http://schemas.microsoft.com/office/drawing/2014/main" id="{7CF3F2F1-603E-4083-B60E-573CE022E8E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16000" y="2969785"/>
            <a:ext cx="2160000" cy="2160000"/>
          </a:xfrm>
        </p:spPr>
      </p:pic>
      <p:pic>
        <p:nvPicPr>
          <p:cNvPr id="7" name="Gráfico 6" descr="Persona con idea con relleno sólido">
            <a:extLst>
              <a:ext uri="{FF2B5EF4-FFF2-40B4-BE49-F238E27FC236}">
                <a16:creationId xmlns:a16="http://schemas.microsoft.com/office/drawing/2014/main" id="{7DF5886E-2AA9-4DFF-8013-D6844B3258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04906" y="2969785"/>
            <a:ext cx="2160000" cy="2160000"/>
          </a:xfrm>
          <a:prstGeom prst="rect">
            <a:avLst/>
          </a:prstGeom>
        </p:spPr>
      </p:pic>
      <p:pic>
        <p:nvPicPr>
          <p:cNvPr id="9" name="Gráfico 8" descr="Selfie con relleno sólido">
            <a:extLst>
              <a:ext uri="{FF2B5EF4-FFF2-40B4-BE49-F238E27FC236}">
                <a16:creationId xmlns:a16="http://schemas.microsoft.com/office/drawing/2014/main" id="{A7C01C64-701D-40C3-A728-1D02BBE50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27094" y="2969785"/>
            <a:ext cx="2160000" cy="2160000"/>
          </a:xfrm>
          <a:prstGeom prst="rect">
            <a:avLst/>
          </a:prstGeom>
        </p:spPr>
      </p:pic>
      <p:sp>
        <p:nvSpPr>
          <p:cNvPr id="10" name="CuadroTexto 9">
            <a:extLst>
              <a:ext uri="{FF2B5EF4-FFF2-40B4-BE49-F238E27FC236}">
                <a16:creationId xmlns:a16="http://schemas.microsoft.com/office/drawing/2014/main" id="{44133280-E57C-4EFE-A5DF-7DC7BBA23E0C}"/>
              </a:ext>
            </a:extLst>
          </p:cNvPr>
          <p:cNvSpPr txBox="1"/>
          <p:nvPr/>
        </p:nvSpPr>
        <p:spPr>
          <a:xfrm>
            <a:off x="4825460" y="5296619"/>
            <a:ext cx="2680542" cy="474104"/>
          </a:xfrm>
          <a:prstGeom prst="rect">
            <a:avLst/>
          </a:prstGeom>
          <a:solidFill>
            <a:srgbClr val="C34D7F"/>
          </a:solidFill>
        </p:spPr>
        <p:txBody>
          <a:bodyPr wrap="none" rtlCol="0">
            <a:spAutoFit/>
          </a:bodyPr>
          <a:lstStyle/>
          <a:p>
            <a:pPr>
              <a:lnSpc>
                <a:spcPct val="110000"/>
              </a:lnSpc>
              <a:spcBef>
                <a:spcPts val="1000"/>
              </a:spcBef>
            </a:pPr>
            <a:r>
              <a:rPr lang="es-MX" sz="2400" b="1" dirty="0">
                <a:solidFill>
                  <a:schemeClr val="bg1"/>
                </a:solidFill>
              </a:rPr>
              <a:t>Posicionamiento</a:t>
            </a:r>
          </a:p>
        </p:txBody>
      </p:sp>
      <p:sp>
        <p:nvSpPr>
          <p:cNvPr id="15" name="CuadroTexto 14">
            <a:extLst>
              <a:ext uri="{FF2B5EF4-FFF2-40B4-BE49-F238E27FC236}">
                <a16:creationId xmlns:a16="http://schemas.microsoft.com/office/drawing/2014/main" id="{968817C4-FFB9-4F7E-B42E-8A707F9D3A51}"/>
              </a:ext>
            </a:extLst>
          </p:cNvPr>
          <p:cNvSpPr txBox="1"/>
          <p:nvPr/>
        </p:nvSpPr>
        <p:spPr>
          <a:xfrm>
            <a:off x="7966094" y="2319587"/>
            <a:ext cx="2682000" cy="474104"/>
          </a:xfrm>
          <a:prstGeom prst="rect">
            <a:avLst/>
          </a:prstGeom>
          <a:solidFill>
            <a:srgbClr val="C34D7F"/>
          </a:solidFill>
        </p:spPr>
        <p:txBody>
          <a:bodyPr wrap="none" rtlCol="0">
            <a:spAutoFit/>
          </a:bodyPr>
          <a:lstStyle/>
          <a:p>
            <a:pPr algn="ctr">
              <a:lnSpc>
                <a:spcPct val="110000"/>
              </a:lnSpc>
              <a:spcBef>
                <a:spcPts val="1000"/>
              </a:spcBef>
            </a:pPr>
            <a:r>
              <a:rPr lang="es-MX" sz="2400" b="1" dirty="0">
                <a:solidFill>
                  <a:schemeClr val="bg1"/>
                </a:solidFill>
              </a:rPr>
              <a:t>Fácil contacto</a:t>
            </a:r>
          </a:p>
        </p:txBody>
      </p:sp>
      <p:sp>
        <p:nvSpPr>
          <p:cNvPr id="17" name="CuadroTexto 16">
            <a:extLst>
              <a:ext uri="{FF2B5EF4-FFF2-40B4-BE49-F238E27FC236}">
                <a16:creationId xmlns:a16="http://schemas.microsoft.com/office/drawing/2014/main" id="{B0EFE6EB-DD4A-4676-9BA2-AC3C51E4649E}"/>
              </a:ext>
            </a:extLst>
          </p:cNvPr>
          <p:cNvSpPr txBox="1"/>
          <p:nvPr/>
        </p:nvSpPr>
        <p:spPr>
          <a:xfrm>
            <a:off x="1543906" y="2377674"/>
            <a:ext cx="2682000" cy="474104"/>
          </a:xfrm>
          <a:prstGeom prst="rect">
            <a:avLst/>
          </a:prstGeom>
          <a:solidFill>
            <a:srgbClr val="C34D7F"/>
          </a:solidFill>
        </p:spPr>
        <p:txBody>
          <a:bodyPr wrap="none" rtlCol="0">
            <a:spAutoFit/>
          </a:bodyPr>
          <a:lstStyle/>
          <a:p>
            <a:pPr algn="ctr">
              <a:lnSpc>
                <a:spcPct val="110000"/>
              </a:lnSpc>
              <a:spcBef>
                <a:spcPts val="1000"/>
              </a:spcBef>
            </a:pPr>
            <a:r>
              <a:rPr lang="es-MX" sz="2400" b="1" dirty="0">
                <a:solidFill>
                  <a:schemeClr val="bg1"/>
                </a:solidFill>
              </a:rPr>
              <a:t>Publicidad</a:t>
            </a:r>
          </a:p>
        </p:txBody>
      </p:sp>
      <p:pic>
        <p:nvPicPr>
          <p:cNvPr id="12" name="Gráfico 11" descr="Reproducir con relleno sólido">
            <a:extLst>
              <a:ext uri="{FF2B5EF4-FFF2-40B4-BE49-F238E27FC236}">
                <a16:creationId xmlns:a16="http://schemas.microsoft.com/office/drawing/2014/main" id="{2B5EA7DE-FB56-40B1-8709-3E4D0EAFB81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899558" y="3592585"/>
            <a:ext cx="914400" cy="914400"/>
          </a:xfrm>
          <a:prstGeom prst="rect">
            <a:avLst/>
          </a:prstGeom>
        </p:spPr>
      </p:pic>
      <p:pic>
        <p:nvPicPr>
          <p:cNvPr id="19" name="Gráfico 18" descr="Reproducir con relleno sólido">
            <a:extLst>
              <a:ext uri="{FF2B5EF4-FFF2-40B4-BE49-F238E27FC236}">
                <a16:creationId xmlns:a16="http://schemas.microsoft.com/office/drawing/2014/main" id="{4E9C9C0C-6C21-4CCA-A359-43FA3E9FC80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01844" y="3592585"/>
            <a:ext cx="914400" cy="914400"/>
          </a:xfrm>
          <a:prstGeom prst="rect">
            <a:avLst/>
          </a:prstGeom>
        </p:spPr>
      </p:pic>
    </p:spTree>
    <p:extLst>
      <p:ext uri="{BB962C8B-B14F-4D97-AF65-F5344CB8AC3E}">
        <p14:creationId xmlns:p14="http://schemas.microsoft.com/office/powerpoint/2010/main" val="4188794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CC5550-FF79-4318-9CA6-A0A0B5FC407F}"/>
              </a:ext>
            </a:extLst>
          </p:cNvPr>
          <p:cNvSpPr>
            <a:spLocks noGrp="1"/>
          </p:cNvSpPr>
          <p:nvPr>
            <p:ph type="title"/>
          </p:nvPr>
        </p:nvSpPr>
        <p:spPr>
          <a:xfrm>
            <a:off x="1115568" y="548640"/>
            <a:ext cx="10168128" cy="1179576"/>
          </a:xfrm>
        </p:spPr>
        <p:txBody>
          <a:bodyPr/>
          <a:lstStyle/>
          <a:p>
            <a:r>
              <a:rPr lang="es-MX" dirty="0"/>
              <a:t>Justificación</a:t>
            </a:r>
          </a:p>
        </p:txBody>
      </p:sp>
      <p:sp>
        <p:nvSpPr>
          <p:cNvPr id="10" name="CuadroTexto 9">
            <a:extLst>
              <a:ext uri="{FF2B5EF4-FFF2-40B4-BE49-F238E27FC236}">
                <a16:creationId xmlns:a16="http://schemas.microsoft.com/office/drawing/2014/main" id="{B0AACCDC-409B-430A-BA0D-E22489D02999}"/>
              </a:ext>
            </a:extLst>
          </p:cNvPr>
          <p:cNvSpPr txBox="1"/>
          <p:nvPr/>
        </p:nvSpPr>
        <p:spPr>
          <a:xfrm>
            <a:off x="1115568" y="2641056"/>
            <a:ext cx="2778325" cy="880369"/>
          </a:xfrm>
          <a:prstGeom prst="rect">
            <a:avLst/>
          </a:prstGeom>
          <a:solidFill>
            <a:srgbClr val="C34D7F"/>
          </a:solidFill>
        </p:spPr>
        <p:txBody>
          <a:bodyPr wrap="square" rtlCol="0">
            <a:spAutoFit/>
          </a:bodyPr>
          <a:lstStyle/>
          <a:p>
            <a:pPr algn="ctr">
              <a:lnSpc>
                <a:spcPct val="110000"/>
              </a:lnSpc>
              <a:spcBef>
                <a:spcPts val="1000"/>
              </a:spcBef>
            </a:pPr>
            <a:r>
              <a:rPr lang="es-MX" sz="2400" b="1" dirty="0">
                <a:solidFill>
                  <a:schemeClr val="bg1"/>
                </a:solidFill>
              </a:rPr>
              <a:t>Población    activa</a:t>
            </a:r>
          </a:p>
        </p:txBody>
      </p:sp>
      <p:sp>
        <p:nvSpPr>
          <p:cNvPr id="11" name="CuadroTexto 10">
            <a:extLst>
              <a:ext uri="{FF2B5EF4-FFF2-40B4-BE49-F238E27FC236}">
                <a16:creationId xmlns:a16="http://schemas.microsoft.com/office/drawing/2014/main" id="{FE979543-093B-4FF6-9C42-DA6E0559179A}"/>
              </a:ext>
            </a:extLst>
          </p:cNvPr>
          <p:cNvSpPr txBox="1"/>
          <p:nvPr/>
        </p:nvSpPr>
        <p:spPr>
          <a:xfrm>
            <a:off x="1103798" y="2129422"/>
            <a:ext cx="2790095" cy="474104"/>
          </a:xfrm>
          <a:prstGeom prst="rect">
            <a:avLst/>
          </a:prstGeom>
          <a:solidFill>
            <a:srgbClr val="C34D7F"/>
          </a:solidFill>
        </p:spPr>
        <p:txBody>
          <a:bodyPr wrap="square" rtlCol="0">
            <a:spAutoFit/>
          </a:bodyPr>
          <a:lstStyle/>
          <a:p>
            <a:pPr algn="ctr">
              <a:lnSpc>
                <a:spcPct val="110000"/>
              </a:lnSpc>
              <a:spcBef>
                <a:spcPts val="1000"/>
              </a:spcBef>
            </a:pPr>
            <a:r>
              <a:rPr lang="es-MX" sz="2400" b="1" dirty="0">
                <a:solidFill>
                  <a:schemeClr val="bg1"/>
                </a:solidFill>
              </a:rPr>
              <a:t>55.9M</a:t>
            </a:r>
            <a:endParaRPr lang="es-MX" sz="1600" b="1" dirty="0">
              <a:solidFill>
                <a:schemeClr val="bg1"/>
              </a:solidFill>
            </a:endParaRPr>
          </a:p>
        </p:txBody>
      </p:sp>
      <p:sp>
        <p:nvSpPr>
          <p:cNvPr id="12" name="CuadroTexto 11">
            <a:extLst>
              <a:ext uri="{FF2B5EF4-FFF2-40B4-BE49-F238E27FC236}">
                <a16:creationId xmlns:a16="http://schemas.microsoft.com/office/drawing/2014/main" id="{8E84291D-B823-43C7-B871-E452A6CA7CAB}"/>
              </a:ext>
            </a:extLst>
          </p:cNvPr>
          <p:cNvSpPr txBox="1"/>
          <p:nvPr/>
        </p:nvSpPr>
        <p:spPr>
          <a:xfrm>
            <a:off x="4706837" y="2623157"/>
            <a:ext cx="2778325" cy="880369"/>
          </a:xfrm>
          <a:prstGeom prst="rect">
            <a:avLst/>
          </a:prstGeom>
          <a:solidFill>
            <a:srgbClr val="C34D7F"/>
          </a:solidFill>
        </p:spPr>
        <p:txBody>
          <a:bodyPr wrap="square" rtlCol="0">
            <a:spAutoFit/>
          </a:bodyPr>
          <a:lstStyle/>
          <a:p>
            <a:pPr algn="ctr">
              <a:lnSpc>
                <a:spcPct val="110000"/>
              </a:lnSpc>
              <a:spcBef>
                <a:spcPts val="1000"/>
              </a:spcBef>
            </a:pPr>
            <a:r>
              <a:rPr lang="es-MX" sz="2400" b="1" dirty="0">
                <a:solidFill>
                  <a:schemeClr val="bg1"/>
                </a:solidFill>
              </a:rPr>
              <a:t>Salario mensual del 60.7% </a:t>
            </a:r>
          </a:p>
        </p:txBody>
      </p:sp>
      <p:sp>
        <p:nvSpPr>
          <p:cNvPr id="13" name="CuadroTexto 12">
            <a:extLst>
              <a:ext uri="{FF2B5EF4-FFF2-40B4-BE49-F238E27FC236}">
                <a16:creationId xmlns:a16="http://schemas.microsoft.com/office/drawing/2014/main" id="{3FA6B703-5D19-4852-AE50-53973FF61A20}"/>
              </a:ext>
            </a:extLst>
          </p:cNvPr>
          <p:cNvSpPr txBox="1"/>
          <p:nvPr/>
        </p:nvSpPr>
        <p:spPr>
          <a:xfrm>
            <a:off x="4706837" y="2111523"/>
            <a:ext cx="2778325" cy="474104"/>
          </a:xfrm>
          <a:prstGeom prst="rect">
            <a:avLst/>
          </a:prstGeom>
          <a:solidFill>
            <a:srgbClr val="C34D7F"/>
          </a:solidFill>
        </p:spPr>
        <p:txBody>
          <a:bodyPr wrap="square" rtlCol="0">
            <a:spAutoFit/>
          </a:bodyPr>
          <a:lstStyle/>
          <a:p>
            <a:pPr algn="ctr">
              <a:lnSpc>
                <a:spcPct val="110000"/>
              </a:lnSpc>
              <a:spcBef>
                <a:spcPts val="1000"/>
              </a:spcBef>
            </a:pPr>
            <a:r>
              <a:rPr lang="es-MX" sz="2400" b="1" dirty="0">
                <a:solidFill>
                  <a:schemeClr val="bg1"/>
                </a:solidFill>
              </a:rPr>
              <a:t>$3.696 – $7.393 </a:t>
            </a:r>
          </a:p>
        </p:txBody>
      </p:sp>
      <p:sp>
        <p:nvSpPr>
          <p:cNvPr id="14" name="CuadroTexto 13">
            <a:extLst>
              <a:ext uri="{FF2B5EF4-FFF2-40B4-BE49-F238E27FC236}">
                <a16:creationId xmlns:a16="http://schemas.microsoft.com/office/drawing/2014/main" id="{B6A23DB7-AACE-4B08-BDF1-09E8207FF8C4}"/>
              </a:ext>
            </a:extLst>
          </p:cNvPr>
          <p:cNvSpPr txBox="1"/>
          <p:nvPr/>
        </p:nvSpPr>
        <p:spPr>
          <a:xfrm>
            <a:off x="8309877" y="2623157"/>
            <a:ext cx="2778325" cy="880369"/>
          </a:xfrm>
          <a:prstGeom prst="rect">
            <a:avLst/>
          </a:prstGeom>
          <a:solidFill>
            <a:srgbClr val="C34D7F"/>
          </a:solidFill>
        </p:spPr>
        <p:txBody>
          <a:bodyPr wrap="square" rtlCol="0">
            <a:spAutoFit/>
          </a:bodyPr>
          <a:lstStyle/>
          <a:p>
            <a:pPr algn="ctr">
              <a:lnSpc>
                <a:spcPct val="110000"/>
              </a:lnSpc>
              <a:spcBef>
                <a:spcPts val="1000"/>
              </a:spcBef>
            </a:pPr>
            <a:r>
              <a:rPr lang="es-MX" sz="2400" b="1" dirty="0">
                <a:solidFill>
                  <a:schemeClr val="bg1"/>
                </a:solidFill>
              </a:rPr>
              <a:t>Gasto mensual familiar</a:t>
            </a:r>
          </a:p>
        </p:txBody>
      </p:sp>
      <p:sp>
        <p:nvSpPr>
          <p:cNvPr id="15" name="CuadroTexto 14">
            <a:extLst>
              <a:ext uri="{FF2B5EF4-FFF2-40B4-BE49-F238E27FC236}">
                <a16:creationId xmlns:a16="http://schemas.microsoft.com/office/drawing/2014/main" id="{EB13AB21-CB53-4F93-B85C-18155608AFFB}"/>
              </a:ext>
            </a:extLst>
          </p:cNvPr>
          <p:cNvSpPr txBox="1"/>
          <p:nvPr/>
        </p:nvSpPr>
        <p:spPr>
          <a:xfrm>
            <a:off x="8309877" y="2111523"/>
            <a:ext cx="2778325" cy="474104"/>
          </a:xfrm>
          <a:prstGeom prst="rect">
            <a:avLst/>
          </a:prstGeom>
          <a:solidFill>
            <a:srgbClr val="C34D7F"/>
          </a:solidFill>
        </p:spPr>
        <p:txBody>
          <a:bodyPr wrap="square" rtlCol="0">
            <a:spAutoFit/>
          </a:bodyPr>
          <a:lstStyle/>
          <a:p>
            <a:pPr algn="ctr">
              <a:lnSpc>
                <a:spcPct val="110000"/>
              </a:lnSpc>
              <a:spcBef>
                <a:spcPts val="1000"/>
              </a:spcBef>
            </a:pPr>
            <a:r>
              <a:rPr lang="es-MX" sz="2400" b="1" dirty="0">
                <a:solidFill>
                  <a:schemeClr val="bg1"/>
                </a:solidFill>
              </a:rPr>
              <a:t>$15, 735 </a:t>
            </a:r>
          </a:p>
        </p:txBody>
      </p:sp>
      <p:sp>
        <p:nvSpPr>
          <p:cNvPr id="16" name="CuadroTexto 15">
            <a:extLst>
              <a:ext uri="{FF2B5EF4-FFF2-40B4-BE49-F238E27FC236}">
                <a16:creationId xmlns:a16="http://schemas.microsoft.com/office/drawing/2014/main" id="{85472904-61AD-4A40-B855-69FCDF278E71}"/>
              </a:ext>
            </a:extLst>
          </p:cNvPr>
          <p:cNvSpPr txBox="1"/>
          <p:nvPr/>
        </p:nvSpPr>
        <p:spPr>
          <a:xfrm>
            <a:off x="919288" y="5903501"/>
            <a:ext cx="4959114" cy="474104"/>
          </a:xfrm>
          <a:prstGeom prst="rect">
            <a:avLst/>
          </a:prstGeom>
          <a:solidFill>
            <a:schemeClr val="accent1">
              <a:lumMod val="50000"/>
            </a:schemeClr>
          </a:solidFill>
        </p:spPr>
        <p:txBody>
          <a:bodyPr wrap="square" rtlCol="0">
            <a:spAutoFit/>
          </a:bodyPr>
          <a:lstStyle/>
          <a:p>
            <a:pPr algn="ctr">
              <a:lnSpc>
                <a:spcPct val="110000"/>
              </a:lnSpc>
              <a:spcBef>
                <a:spcPts val="1000"/>
              </a:spcBef>
            </a:pPr>
            <a:r>
              <a:rPr lang="es-MX" sz="2400" b="1" dirty="0">
                <a:solidFill>
                  <a:schemeClr val="bg1"/>
                </a:solidFill>
              </a:rPr>
              <a:t>Trabajo independiente</a:t>
            </a:r>
          </a:p>
        </p:txBody>
      </p:sp>
      <p:sp>
        <p:nvSpPr>
          <p:cNvPr id="17" name="CuadroTexto 16">
            <a:extLst>
              <a:ext uri="{FF2B5EF4-FFF2-40B4-BE49-F238E27FC236}">
                <a16:creationId xmlns:a16="http://schemas.microsoft.com/office/drawing/2014/main" id="{1F31D61F-BAC3-490B-B8B9-604416720C4F}"/>
              </a:ext>
            </a:extLst>
          </p:cNvPr>
          <p:cNvSpPr txBox="1"/>
          <p:nvPr/>
        </p:nvSpPr>
        <p:spPr>
          <a:xfrm>
            <a:off x="6319482" y="5903501"/>
            <a:ext cx="4959114" cy="474104"/>
          </a:xfrm>
          <a:prstGeom prst="rect">
            <a:avLst/>
          </a:prstGeom>
          <a:solidFill>
            <a:schemeClr val="accent1">
              <a:lumMod val="50000"/>
            </a:schemeClr>
          </a:solidFill>
        </p:spPr>
        <p:txBody>
          <a:bodyPr wrap="square" rtlCol="0">
            <a:spAutoFit/>
          </a:bodyPr>
          <a:lstStyle/>
          <a:p>
            <a:pPr algn="ctr">
              <a:lnSpc>
                <a:spcPct val="110000"/>
              </a:lnSpc>
              <a:spcBef>
                <a:spcPts val="1000"/>
              </a:spcBef>
            </a:pPr>
            <a:r>
              <a:rPr lang="es-MX" sz="2400" b="1" dirty="0">
                <a:solidFill>
                  <a:schemeClr val="bg1"/>
                </a:solidFill>
              </a:rPr>
              <a:t>Recursos de difusión limitados</a:t>
            </a:r>
          </a:p>
        </p:txBody>
      </p:sp>
      <p:pic>
        <p:nvPicPr>
          <p:cNvPr id="23" name="Gráfico 22" descr="Familia con dos niños con relleno sólido">
            <a:extLst>
              <a:ext uri="{FF2B5EF4-FFF2-40B4-BE49-F238E27FC236}">
                <a16:creationId xmlns:a16="http://schemas.microsoft.com/office/drawing/2014/main" id="{3E315C70-58DD-4D44-A189-BFA83C0BB8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93153" y="3766251"/>
            <a:ext cx="1800000" cy="1800000"/>
          </a:xfrm>
          <a:prstGeom prst="rect">
            <a:avLst/>
          </a:prstGeom>
        </p:spPr>
      </p:pic>
      <p:pic>
        <p:nvPicPr>
          <p:cNvPr id="25" name="Gráfico 24" descr="Dinero con relleno sólido">
            <a:extLst>
              <a:ext uri="{FF2B5EF4-FFF2-40B4-BE49-F238E27FC236}">
                <a16:creationId xmlns:a16="http://schemas.microsoft.com/office/drawing/2014/main" id="{D31D048C-3ED1-4A79-8490-D3B239DD75A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95999" y="3766251"/>
            <a:ext cx="1800000" cy="1800000"/>
          </a:xfrm>
          <a:prstGeom prst="rect">
            <a:avLst/>
          </a:prstGeom>
        </p:spPr>
      </p:pic>
      <p:pic>
        <p:nvPicPr>
          <p:cNvPr id="27" name="Gráfico 26" descr="Maletín con relleno sólido">
            <a:extLst>
              <a:ext uri="{FF2B5EF4-FFF2-40B4-BE49-F238E27FC236}">
                <a16:creationId xmlns:a16="http://schemas.microsoft.com/office/drawing/2014/main" id="{A030DBAA-4FA8-4A5B-A429-8F16CBB1743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94607" y="3766251"/>
            <a:ext cx="1800000" cy="1800000"/>
          </a:xfrm>
          <a:prstGeom prst="rect">
            <a:avLst/>
          </a:prstGeom>
        </p:spPr>
      </p:pic>
      <p:sp>
        <p:nvSpPr>
          <p:cNvPr id="28" name="CuadroTexto 27">
            <a:extLst>
              <a:ext uri="{FF2B5EF4-FFF2-40B4-BE49-F238E27FC236}">
                <a16:creationId xmlns:a16="http://schemas.microsoft.com/office/drawing/2014/main" id="{A7E7FF8A-84B9-48A1-833F-AC52030DB843}"/>
              </a:ext>
            </a:extLst>
          </p:cNvPr>
          <p:cNvSpPr txBox="1"/>
          <p:nvPr/>
        </p:nvSpPr>
        <p:spPr>
          <a:xfrm rot="16200000">
            <a:off x="10212901" y="3866234"/>
            <a:ext cx="2929007" cy="471026"/>
          </a:xfrm>
          <a:prstGeom prst="rect">
            <a:avLst/>
          </a:prstGeom>
          <a:noFill/>
        </p:spPr>
        <p:txBody>
          <a:bodyPr wrap="none" rtlCol="0">
            <a:spAutoFit/>
          </a:bodyPr>
          <a:lstStyle/>
          <a:p>
            <a:pPr>
              <a:lnSpc>
                <a:spcPct val="110000"/>
              </a:lnSpc>
              <a:spcBef>
                <a:spcPts val="1000"/>
              </a:spcBef>
            </a:pPr>
            <a:r>
              <a:rPr lang="es-MX" sz="2400" dirty="0"/>
              <a:t>INEGI, 2018 - 2020</a:t>
            </a:r>
          </a:p>
        </p:txBody>
      </p:sp>
    </p:spTree>
    <p:extLst>
      <p:ext uri="{BB962C8B-B14F-4D97-AF65-F5344CB8AC3E}">
        <p14:creationId xmlns:p14="http://schemas.microsoft.com/office/powerpoint/2010/main" val="3464090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23BB28-F0FF-4FC2-8422-CB2422AA5B21}"/>
              </a:ext>
            </a:extLst>
          </p:cNvPr>
          <p:cNvSpPr>
            <a:spLocks noGrp="1"/>
          </p:cNvSpPr>
          <p:nvPr>
            <p:ph type="title"/>
          </p:nvPr>
        </p:nvSpPr>
        <p:spPr/>
        <p:txBody>
          <a:bodyPr/>
          <a:lstStyle/>
          <a:p>
            <a:r>
              <a:rPr lang="es-MX" dirty="0"/>
              <a:t>Funciones y beneficios</a:t>
            </a:r>
          </a:p>
        </p:txBody>
      </p:sp>
      <p:pic>
        <p:nvPicPr>
          <p:cNvPr id="7" name="Gráfico 6" descr="Calificación 1 estrella con relleno sólido">
            <a:extLst>
              <a:ext uri="{FF2B5EF4-FFF2-40B4-BE49-F238E27FC236}">
                <a16:creationId xmlns:a16="http://schemas.microsoft.com/office/drawing/2014/main" id="{FD73853D-C8AF-4BF1-9597-F9728EC3DF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83582" y="4192444"/>
            <a:ext cx="1555630" cy="1555630"/>
          </a:xfrm>
          <a:prstGeom prst="rect">
            <a:avLst/>
          </a:prstGeom>
        </p:spPr>
      </p:pic>
      <p:pic>
        <p:nvPicPr>
          <p:cNvPr id="9" name="Gráfico 8" descr="Blog con relleno sólido">
            <a:extLst>
              <a:ext uri="{FF2B5EF4-FFF2-40B4-BE49-F238E27FC236}">
                <a16:creationId xmlns:a16="http://schemas.microsoft.com/office/drawing/2014/main" id="{A7919747-0685-4177-9AB3-640F44094C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96000" y="4021138"/>
            <a:ext cx="2160000" cy="2160000"/>
          </a:xfrm>
          <a:prstGeom prst="rect">
            <a:avLst/>
          </a:prstGeom>
        </p:spPr>
      </p:pic>
      <p:pic>
        <p:nvPicPr>
          <p:cNvPr id="11" name="Gráfico 10" descr="Proteger con relleno sólido">
            <a:extLst>
              <a:ext uri="{FF2B5EF4-FFF2-40B4-BE49-F238E27FC236}">
                <a16:creationId xmlns:a16="http://schemas.microsoft.com/office/drawing/2014/main" id="{4B7613F5-4743-4753-B67E-50A3163DB35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7565" y="2709211"/>
            <a:ext cx="2160000" cy="2160000"/>
          </a:xfrm>
          <a:prstGeom prst="rect">
            <a:avLst/>
          </a:prstGeom>
        </p:spPr>
      </p:pic>
      <p:pic>
        <p:nvPicPr>
          <p:cNvPr id="13" name="Gráfico 12" descr="Red en línea con relleno sólido">
            <a:extLst>
              <a:ext uri="{FF2B5EF4-FFF2-40B4-BE49-F238E27FC236}">
                <a16:creationId xmlns:a16="http://schemas.microsoft.com/office/drawing/2014/main" id="{D39E27D1-999F-44A0-9E22-BC3FD9F44C7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018593" y="3679994"/>
            <a:ext cx="2160000" cy="2160000"/>
          </a:xfrm>
          <a:prstGeom prst="rect">
            <a:avLst/>
          </a:prstGeom>
        </p:spPr>
      </p:pic>
      <p:pic>
        <p:nvPicPr>
          <p:cNvPr id="15" name="Gráfico 14" descr="Selfie con relleno sólido">
            <a:extLst>
              <a:ext uri="{FF2B5EF4-FFF2-40B4-BE49-F238E27FC236}">
                <a16:creationId xmlns:a16="http://schemas.microsoft.com/office/drawing/2014/main" id="{80BA6B5F-C89A-44D1-A818-593934AC8EA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216868" y="2877052"/>
            <a:ext cx="1881756" cy="1881756"/>
          </a:xfrm>
          <a:prstGeom prst="rect">
            <a:avLst/>
          </a:prstGeom>
        </p:spPr>
      </p:pic>
      <p:sp>
        <p:nvSpPr>
          <p:cNvPr id="18" name="CuadroTexto 17">
            <a:extLst>
              <a:ext uri="{FF2B5EF4-FFF2-40B4-BE49-F238E27FC236}">
                <a16:creationId xmlns:a16="http://schemas.microsoft.com/office/drawing/2014/main" id="{F64EA7D1-6A66-4195-9683-3D49443FA991}"/>
              </a:ext>
            </a:extLst>
          </p:cNvPr>
          <p:cNvSpPr txBox="1"/>
          <p:nvPr/>
        </p:nvSpPr>
        <p:spPr>
          <a:xfrm>
            <a:off x="7176000" y="2437190"/>
            <a:ext cx="3632726" cy="474104"/>
          </a:xfrm>
          <a:prstGeom prst="rect">
            <a:avLst/>
          </a:prstGeom>
          <a:solidFill>
            <a:srgbClr val="C34D7F"/>
          </a:solidFill>
        </p:spPr>
        <p:txBody>
          <a:bodyPr wrap="none" rtlCol="0">
            <a:spAutoFit/>
          </a:bodyPr>
          <a:lstStyle/>
          <a:p>
            <a:pPr algn="ctr">
              <a:lnSpc>
                <a:spcPct val="110000"/>
              </a:lnSpc>
              <a:spcBef>
                <a:spcPts val="1000"/>
              </a:spcBef>
            </a:pPr>
            <a:r>
              <a:rPr lang="es-MX" sz="2400" b="1" dirty="0">
                <a:solidFill>
                  <a:schemeClr val="bg1"/>
                </a:solidFill>
              </a:rPr>
              <a:t>Sistema de calificación</a:t>
            </a:r>
          </a:p>
        </p:txBody>
      </p:sp>
      <p:sp>
        <p:nvSpPr>
          <p:cNvPr id="19" name="CuadroTexto 18">
            <a:extLst>
              <a:ext uri="{FF2B5EF4-FFF2-40B4-BE49-F238E27FC236}">
                <a16:creationId xmlns:a16="http://schemas.microsoft.com/office/drawing/2014/main" id="{57F73B4B-1833-451B-833C-63947EAD56E9}"/>
              </a:ext>
            </a:extLst>
          </p:cNvPr>
          <p:cNvSpPr txBox="1"/>
          <p:nvPr/>
        </p:nvSpPr>
        <p:spPr>
          <a:xfrm>
            <a:off x="1438529" y="5766723"/>
            <a:ext cx="4249882" cy="474104"/>
          </a:xfrm>
          <a:prstGeom prst="rect">
            <a:avLst/>
          </a:prstGeom>
          <a:solidFill>
            <a:srgbClr val="C34D7F"/>
          </a:solidFill>
        </p:spPr>
        <p:txBody>
          <a:bodyPr wrap="none" rtlCol="0">
            <a:spAutoFit/>
          </a:bodyPr>
          <a:lstStyle/>
          <a:p>
            <a:pPr algn="ctr">
              <a:lnSpc>
                <a:spcPct val="110000"/>
              </a:lnSpc>
              <a:spcBef>
                <a:spcPts val="1000"/>
              </a:spcBef>
            </a:pPr>
            <a:r>
              <a:rPr lang="es-MX" sz="2400" b="1" dirty="0">
                <a:solidFill>
                  <a:schemeClr val="bg1"/>
                </a:solidFill>
              </a:rPr>
              <a:t>Aumento de oportunidades</a:t>
            </a:r>
          </a:p>
        </p:txBody>
      </p:sp>
      <p:sp>
        <p:nvSpPr>
          <p:cNvPr id="20" name="CuadroTexto 19">
            <a:extLst>
              <a:ext uri="{FF2B5EF4-FFF2-40B4-BE49-F238E27FC236}">
                <a16:creationId xmlns:a16="http://schemas.microsoft.com/office/drawing/2014/main" id="{F793E16F-5357-4A60-9490-9C070811976F}"/>
              </a:ext>
            </a:extLst>
          </p:cNvPr>
          <p:cNvSpPr txBox="1"/>
          <p:nvPr/>
        </p:nvSpPr>
        <p:spPr>
          <a:xfrm>
            <a:off x="937226" y="2316317"/>
            <a:ext cx="4062331" cy="474104"/>
          </a:xfrm>
          <a:prstGeom prst="rect">
            <a:avLst/>
          </a:prstGeom>
          <a:solidFill>
            <a:srgbClr val="C34D7F"/>
          </a:solidFill>
        </p:spPr>
        <p:txBody>
          <a:bodyPr wrap="none" rtlCol="0">
            <a:spAutoFit/>
          </a:bodyPr>
          <a:lstStyle/>
          <a:p>
            <a:pPr algn="ctr">
              <a:lnSpc>
                <a:spcPct val="110000"/>
              </a:lnSpc>
              <a:spcBef>
                <a:spcPts val="1000"/>
              </a:spcBef>
            </a:pPr>
            <a:r>
              <a:rPr lang="es-MX" sz="2400" b="1" dirty="0">
                <a:solidFill>
                  <a:schemeClr val="bg1"/>
                </a:solidFill>
              </a:rPr>
              <a:t>Ubicación y disponibilidad</a:t>
            </a:r>
          </a:p>
        </p:txBody>
      </p:sp>
      <p:sp>
        <p:nvSpPr>
          <p:cNvPr id="21" name="CuadroTexto 20">
            <a:extLst>
              <a:ext uri="{FF2B5EF4-FFF2-40B4-BE49-F238E27FC236}">
                <a16:creationId xmlns:a16="http://schemas.microsoft.com/office/drawing/2014/main" id="{1C4062F7-75AD-4061-9D41-2F09696DF4A8}"/>
              </a:ext>
            </a:extLst>
          </p:cNvPr>
          <p:cNvSpPr txBox="1"/>
          <p:nvPr/>
        </p:nvSpPr>
        <p:spPr>
          <a:xfrm>
            <a:off x="6175367" y="5766723"/>
            <a:ext cx="3776996" cy="474104"/>
          </a:xfrm>
          <a:prstGeom prst="rect">
            <a:avLst/>
          </a:prstGeom>
          <a:solidFill>
            <a:srgbClr val="C34D7F"/>
          </a:solidFill>
        </p:spPr>
        <p:txBody>
          <a:bodyPr wrap="none" rtlCol="0">
            <a:spAutoFit/>
          </a:bodyPr>
          <a:lstStyle/>
          <a:p>
            <a:pPr algn="ctr">
              <a:lnSpc>
                <a:spcPct val="110000"/>
              </a:lnSpc>
              <a:spcBef>
                <a:spcPts val="1000"/>
              </a:spcBef>
            </a:pPr>
            <a:r>
              <a:rPr lang="es-MX" sz="2400" b="1" dirty="0">
                <a:solidFill>
                  <a:schemeClr val="bg1"/>
                </a:solidFill>
              </a:rPr>
              <a:t>Portafolio de resultados</a:t>
            </a:r>
          </a:p>
        </p:txBody>
      </p:sp>
    </p:spTree>
    <p:extLst>
      <p:ext uri="{BB962C8B-B14F-4D97-AF65-F5344CB8AC3E}">
        <p14:creationId xmlns:p14="http://schemas.microsoft.com/office/powerpoint/2010/main" val="4204908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CD6DA2-BF9A-4757-AA47-9E72C8A53676}"/>
              </a:ext>
            </a:extLst>
          </p:cNvPr>
          <p:cNvSpPr>
            <a:spLocks noGrp="1"/>
          </p:cNvSpPr>
          <p:nvPr>
            <p:ph type="title"/>
          </p:nvPr>
        </p:nvSpPr>
        <p:spPr/>
        <p:txBody>
          <a:bodyPr/>
          <a:lstStyle/>
          <a:p>
            <a:r>
              <a:rPr lang="es-MX" dirty="0"/>
              <a:t>Trabajos relacionados</a:t>
            </a:r>
          </a:p>
        </p:txBody>
      </p:sp>
      <p:pic>
        <p:nvPicPr>
          <p:cNvPr id="5" name="Marcador de contenido 4">
            <a:extLst>
              <a:ext uri="{FF2B5EF4-FFF2-40B4-BE49-F238E27FC236}">
                <a16:creationId xmlns:a16="http://schemas.microsoft.com/office/drawing/2014/main" id="{6A64CF02-1232-4EE1-BB83-807D9B9B16ED}"/>
              </a:ext>
            </a:extLst>
          </p:cNvPr>
          <p:cNvPicPr>
            <a:picLocks noGrp="1" noChangeAspect="1"/>
          </p:cNvPicPr>
          <p:nvPr>
            <p:ph idx="1"/>
          </p:nvPr>
        </p:nvPicPr>
        <p:blipFill>
          <a:blip r:embed="rId3"/>
          <a:stretch>
            <a:fillRect/>
          </a:stretch>
        </p:blipFill>
        <p:spPr>
          <a:xfrm>
            <a:off x="1115568" y="2332064"/>
            <a:ext cx="5509749" cy="3097722"/>
          </a:xfrm>
        </p:spPr>
      </p:pic>
      <p:pic>
        <p:nvPicPr>
          <p:cNvPr id="7" name="Imagen 6">
            <a:extLst>
              <a:ext uri="{FF2B5EF4-FFF2-40B4-BE49-F238E27FC236}">
                <a16:creationId xmlns:a16="http://schemas.microsoft.com/office/drawing/2014/main" id="{9B357422-8303-4F25-8B10-218356B36BA2}"/>
              </a:ext>
            </a:extLst>
          </p:cNvPr>
          <p:cNvPicPr>
            <a:picLocks noChangeAspect="1"/>
          </p:cNvPicPr>
          <p:nvPr/>
        </p:nvPicPr>
        <p:blipFill>
          <a:blip r:embed="rId4"/>
          <a:stretch>
            <a:fillRect/>
          </a:stretch>
        </p:blipFill>
        <p:spPr>
          <a:xfrm>
            <a:off x="5772096" y="3429000"/>
            <a:ext cx="5511600" cy="3098762"/>
          </a:xfrm>
          <a:prstGeom prst="rect">
            <a:avLst/>
          </a:prstGeom>
        </p:spPr>
      </p:pic>
      <p:sp>
        <p:nvSpPr>
          <p:cNvPr id="8" name="CuadroTexto 7">
            <a:extLst>
              <a:ext uri="{FF2B5EF4-FFF2-40B4-BE49-F238E27FC236}">
                <a16:creationId xmlns:a16="http://schemas.microsoft.com/office/drawing/2014/main" id="{A7F0748B-6527-44F0-BB0B-E927469C9A94}"/>
              </a:ext>
            </a:extLst>
          </p:cNvPr>
          <p:cNvSpPr txBox="1"/>
          <p:nvPr/>
        </p:nvSpPr>
        <p:spPr>
          <a:xfrm>
            <a:off x="1049328" y="5429786"/>
            <a:ext cx="4722768" cy="474104"/>
          </a:xfrm>
          <a:prstGeom prst="rect">
            <a:avLst/>
          </a:prstGeom>
          <a:solidFill>
            <a:srgbClr val="C34D7F"/>
          </a:solidFill>
        </p:spPr>
        <p:txBody>
          <a:bodyPr wrap="none" rtlCol="0">
            <a:spAutoFit/>
          </a:bodyPr>
          <a:lstStyle/>
          <a:p>
            <a:pPr algn="ctr">
              <a:lnSpc>
                <a:spcPct val="110000"/>
              </a:lnSpc>
              <a:spcBef>
                <a:spcPts val="1000"/>
              </a:spcBef>
            </a:pPr>
            <a:r>
              <a:rPr lang="es-MX" sz="2400" b="1" dirty="0">
                <a:solidFill>
                  <a:schemeClr val="bg1"/>
                </a:solidFill>
              </a:rPr>
              <a:t>nidmi.mx/servicio-domestico</a:t>
            </a:r>
          </a:p>
        </p:txBody>
      </p:sp>
      <p:sp>
        <p:nvSpPr>
          <p:cNvPr id="9" name="CuadroTexto 8">
            <a:extLst>
              <a:ext uri="{FF2B5EF4-FFF2-40B4-BE49-F238E27FC236}">
                <a16:creationId xmlns:a16="http://schemas.microsoft.com/office/drawing/2014/main" id="{918C2D6B-B21E-4A16-8278-06C26A9A6202}"/>
              </a:ext>
            </a:extLst>
          </p:cNvPr>
          <p:cNvSpPr txBox="1"/>
          <p:nvPr/>
        </p:nvSpPr>
        <p:spPr>
          <a:xfrm>
            <a:off x="6625317" y="2548631"/>
            <a:ext cx="4796057" cy="880369"/>
          </a:xfrm>
          <a:prstGeom prst="rect">
            <a:avLst/>
          </a:prstGeom>
          <a:solidFill>
            <a:srgbClr val="C34D7F"/>
          </a:solidFill>
        </p:spPr>
        <p:txBody>
          <a:bodyPr wrap="square" rtlCol="0">
            <a:spAutoFit/>
          </a:bodyPr>
          <a:lstStyle/>
          <a:p>
            <a:pPr algn="ctr">
              <a:lnSpc>
                <a:spcPct val="110000"/>
              </a:lnSpc>
              <a:spcBef>
                <a:spcPts val="1000"/>
              </a:spcBef>
            </a:pPr>
            <a:r>
              <a:rPr lang="es-MX" sz="2400" b="1" dirty="0">
                <a:solidFill>
                  <a:schemeClr val="bg1"/>
                </a:solidFill>
              </a:rPr>
              <a:t>zolvers.com/empleadas-domesticas-en-</a:t>
            </a:r>
            <a:r>
              <a:rPr lang="es-MX" sz="2400" b="1" dirty="0" err="1">
                <a:solidFill>
                  <a:schemeClr val="bg1"/>
                </a:solidFill>
              </a:rPr>
              <a:t>mexico</a:t>
            </a:r>
            <a:endParaRPr lang="es-MX" sz="2400" b="1" dirty="0">
              <a:solidFill>
                <a:schemeClr val="bg1"/>
              </a:solidFill>
            </a:endParaRPr>
          </a:p>
        </p:txBody>
      </p:sp>
    </p:spTree>
    <p:extLst>
      <p:ext uri="{BB962C8B-B14F-4D97-AF65-F5344CB8AC3E}">
        <p14:creationId xmlns:p14="http://schemas.microsoft.com/office/powerpoint/2010/main" val="956309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637E9E-BFBC-4F7D-8C86-6528EAFA7214}"/>
              </a:ext>
            </a:extLst>
          </p:cNvPr>
          <p:cNvSpPr>
            <a:spLocks noGrp="1"/>
          </p:cNvSpPr>
          <p:nvPr>
            <p:ph type="title"/>
          </p:nvPr>
        </p:nvSpPr>
        <p:spPr/>
        <p:txBody>
          <a:bodyPr/>
          <a:lstStyle/>
          <a:p>
            <a:r>
              <a:rPr lang="es-MX" dirty="0"/>
              <a:t>Perfil de usuarios</a:t>
            </a:r>
          </a:p>
        </p:txBody>
      </p:sp>
      <p:sp>
        <p:nvSpPr>
          <p:cNvPr id="4" name="Marcador de contenido 3">
            <a:extLst>
              <a:ext uri="{FF2B5EF4-FFF2-40B4-BE49-F238E27FC236}">
                <a16:creationId xmlns:a16="http://schemas.microsoft.com/office/drawing/2014/main" id="{380728A9-0505-4755-A179-289FA7001602}"/>
              </a:ext>
            </a:extLst>
          </p:cNvPr>
          <p:cNvSpPr>
            <a:spLocks noGrp="1"/>
          </p:cNvSpPr>
          <p:nvPr>
            <p:ph sz="half" idx="1"/>
          </p:nvPr>
        </p:nvSpPr>
        <p:spPr>
          <a:xfrm>
            <a:off x="1115568" y="3429000"/>
            <a:ext cx="4937760" cy="2743199"/>
          </a:xfrm>
        </p:spPr>
        <p:txBody>
          <a:bodyPr>
            <a:normAutofit fontScale="85000" lnSpcReduction="10000"/>
          </a:bodyPr>
          <a:lstStyle/>
          <a:p>
            <a:pPr marL="0" indent="0">
              <a:buNone/>
            </a:pPr>
            <a:r>
              <a:rPr lang="es-MX" dirty="0"/>
              <a:t>Edad: 27 - 35</a:t>
            </a:r>
          </a:p>
          <a:p>
            <a:pPr marL="0" indent="0">
              <a:buNone/>
            </a:pPr>
            <a:r>
              <a:rPr lang="es-MX" dirty="0"/>
              <a:t>Genero: Indistinto</a:t>
            </a:r>
          </a:p>
          <a:p>
            <a:pPr marL="0" indent="0">
              <a:buNone/>
            </a:pPr>
            <a:r>
              <a:rPr lang="es-MX" dirty="0"/>
              <a:t>Ingresos: $3,696 - $7,393</a:t>
            </a:r>
          </a:p>
          <a:p>
            <a:pPr marL="0" indent="0">
              <a:buNone/>
            </a:pPr>
            <a:r>
              <a:rPr lang="es-MX" dirty="0"/>
              <a:t>Educación: Preparatoria</a:t>
            </a:r>
          </a:p>
          <a:p>
            <a:pPr marL="0" indent="0">
              <a:buNone/>
            </a:pPr>
            <a:r>
              <a:rPr lang="es-MX" dirty="0"/>
              <a:t>Ocupación: Trabajador independiente en el área de mantenimiento del hogar (Plomería, herrería, electricidad, etc.)</a:t>
            </a:r>
          </a:p>
        </p:txBody>
      </p:sp>
      <p:sp>
        <p:nvSpPr>
          <p:cNvPr id="5" name="Marcador de contenido 4">
            <a:extLst>
              <a:ext uri="{FF2B5EF4-FFF2-40B4-BE49-F238E27FC236}">
                <a16:creationId xmlns:a16="http://schemas.microsoft.com/office/drawing/2014/main" id="{B763694C-50B8-4B5A-9705-5865368ACB19}"/>
              </a:ext>
            </a:extLst>
          </p:cNvPr>
          <p:cNvSpPr>
            <a:spLocks noGrp="1"/>
          </p:cNvSpPr>
          <p:nvPr>
            <p:ph sz="half" idx="2"/>
          </p:nvPr>
        </p:nvSpPr>
        <p:spPr>
          <a:xfrm>
            <a:off x="6345936" y="3429000"/>
            <a:ext cx="4937760" cy="2743200"/>
          </a:xfrm>
        </p:spPr>
        <p:txBody>
          <a:bodyPr>
            <a:normAutofit fontScale="85000" lnSpcReduction="10000"/>
          </a:bodyPr>
          <a:lstStyle/>
          <a:p>
            <a:pPr marL="0" indent="0">
              <a:buNone/>
            </a:pPr>
            <a:r>
              <a:rPr lang="es-MX" dirty="0"/>
              <a:t>Edad: 30 - 50</a:t>
            </a:r>
          </a:p>
          <a:p>
            <a:pPr marL="0" indent="0">
              <a:buNone/>
            </a:pPr>
            <a:r>
              <a:rPr lang="es-MX" dirty="0"/>
              <a:t>Genero: Indistinto</a:t>
            </a:r>
          </a:p>
          <a:p>
            <a:pPr marL="0" indent="0">
              <a:buNone/>
            </a:pPr>
            <a:r>
              <a:rPr lang="es-MX" dirty="0"/>
              <a:t>Ingresos: &gt;$15,000</a:t>
            </a:r>
          </a:p>
          <a:p>
            <a:pPr marL="0" indent="0">
              <a:buNone/>
            </a:pPr>
            <a:r>
              <a:rPr lang="es-MX" dirty="0"/>
              <a:t>Educación: Licenciatura</a:t>
            </a:r>
          </a:p>
          <a:p>
            <a:pPr marL="0" indent="0">
              <a:buNone/>
            </a:pPr>
            <a:r>
              <a:rPr lang="es-MX" dirty="0"/>
              <a:t>Ocupación: indistinto</a:t>
            </a:r>
          </a:p>
        </p:txBody>
      </p:sp>
      <p:graphicFrame>
        <p:nvGraphicFramePr>
          <p:cNvPr id="6" name="Diagrama 5">
            <a:extLst>
              <a:ext uri="{FF2B5EF4-FFF2-40B4-BE49-F238E27FC236}">
                <a16:creationId xmlns:a16="http://schemas.microsoft.com/office/drawing/2014/main" id="{99B8A304-6F51-4092-8268-82593C5A3A45}"/>
              </a:ext>
            </a:extLst>
          </p:cNvPr>
          <p:cNvGraphicFramePr/>
          <p:nvPr>
            <p:extLst>
              <p:ext uri="{D42A27DB-BD31-4B8C-83A1-F6EECF244321}">
                <p14:modId xmlns:p14="http://schemas.microsoft.com/office/powerpoint/2010/main" val="917018447"/>
              </p:ext>
            </p:extLst>
          </p:nvPr>
        </p:nvGraphicFramePr>
        <p:xfrm>
          <a:off x="489787" y="2427698"/>
          <a:ext cx="5334959" cy="7942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a 6">
            <a:extLst>
              <a:ext uri="{FF2B5EF4-FFF2-40B4-BE49-F238E27FC236}">
                <a16:creationId xmlns:a16="http://schemas.microsoft.com/office/drawing/2014/main" id="{44031598-2E1A-4A8F-ADF2-E83B03214102}"/>
              </a:ext>
            </a:extLst>
          </p:cNvPr>
          <p:cNvGraphicFramePr/>
          <p:nvPr>
            <p:extLst>
              <p:ext uri="{D42A27DB-BD31-4B8C-83A1-F6EECF244321}">
                <p14:modId xmlns:p14="http://schemas.microsoft.com/office/powerpoint/2010/main" val="3904832164"/>
              </p:ext>
            </p:extLst>
          </p:nvPr>
        </p:nvGraphicFramePr>
        <p:xfrm>
          <a:off x="5617712" y="2427698"/>
          <a:ext cx="5334959" cy="79426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69080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E994B98-BB6C-432F-87A2-F61850BC1E39}"/>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a:t>Plan de </a:t>
            </a:r>
            <a:r>
              <a:rPr lang="en-US" sz="7200" dirty="0" err="1"/>
              <a:t>proyecto</a:t>
            </a:r>
            <a:endParaRPr lang="en-US" sz="7200" dirty="0"/>
          </a:p>
        </p:txBody>
      </p:sp>
      <p:sp>
        <p:nvSpPr>
          <p:cNvPr id="18" name="Rectangle 1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975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82A9BA-2576-4ED5-9221-6C0F1AB7A3CC}"/>
              </a:ext>
            </a:extLst>
          </p:cNvPr>
          <p:cNvSpPr>
            <a:spLocks noGrp="1"/>
          </p:cNvSpPr>
          <p:nvPr>
            <p:ph type="title"/>
          </p:nvPr>
        </p:nvSpPr>
        <p:spPr/>
        <p:txBody>
          <a:bodyPr/>
          <a:lstStyle/>
          <a:p>
            <a:r>
              <a:rPr lang="es-MX" dirty="0"/>
              <a:t>Plan de investigación</a:t>
            </a:r>
          </a:p>
        </p:txBody>
      </p:sp>
      <p:graphicFrame>
        <p:nvGraphicFramePr>
          <p:cNvPr id="4" name="Marcador de contenido 3">
            <a:extLst>
              <a:ext uri="{FF2B5EF4-FFF2-40B4-BE49-F238E27FC236}">
                <a16:creationId xmlns:a16="http://schemas.microsoft.com/office/drawing/2014/main" id="{E62E07AF-C5A0-47FD-B3CC-7AE0250465A3}"/>
              </a:ext>
            </a:extLst>
          </p:cNvPr>
          <p:cNvGraphicFramePr>
            <a:graphicFrameLocks noGrp="1"/>
          </p:cNvGraphicFramePr>
          <p:nvPr>
            <p:ph idx="1"/>
            <p:extLst>
              <p:ext uri="{D42A27DB-BD31-4B8C-83A1-F6EECF244321}">
                <p14:modId xmlns:p14="http://schemas.microsoft.com/office/powerpoint/2010/main" val="819828784"/>
              </p:ext>
            </p:extLst>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8226289"/>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11B25"/>
      </a:dk2>
      <a:lt2>
        <a:srgbClr val="F0F3F2"/>
      </a:lt2>
      <a:accent1>
        <a:srgbClr val="C34D7F"/>
      </a:accent1>
      <a:accent2>
        <a:srgbClr val="B13B9F"/>
      </a:accent2>
      <a:accent3>
        <a:srgbClr val="A44DC3"/>
      </a:accent3>
      <a:accent4>
        <a:srgbClr val="613BB1"/>
      </a:accent4>
      <a:accent5>
        <a:srgbClr val="4D58C3"/>
      </a:accent5>
      <a:accent6>
        <a:srgbClr val="3B77B1"/>
      </a:accent6>
      <a:hlink>
        <a:srgbClr val="665FC9"/>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1233</Words>
  <Application>Microsoft Office PowerPoint</Application>
  <PresentationFormat>Panorámica</PresentationFormat>
  <Paragraphs>127</Paragraphs>
  <Slides>14</Slides>
  <Notes>10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Neue Haas Grotesk Text Pro</vt:lpstr>
      <vt:lpstr>Times</vt:lpstr>
      <vt:lpstr>AccentBoxVTI</vt:lpstr>
      <vt:lpstr>Impulso al trabajo independiente</vt:lpstr>
      <vt:lpstr>Definición</vt:lpstr>
      <vt:lpstr>Propósito</vt:lpstr>
      <vt:lpstr>Justificación</vt:lpstr>
      <vt:lpstr>Funciones y beneficios</vt:lpstr>
      <vt:lpstr>Trabajos relacionados</vt:lpstr>
      <vt:lpstr>Perfil de usuarios</vt:lpstr>
      <vt:lpstr>Plan de proyecto</vt:lpstr>
      <vt:lpstr>Plan de investigación</vt:lpstr>
      <vt:lpstr>Presentación de PowerPoint</vt:lpstr>
      <vt:lpstr>Plan de proyecto</vt:lpstr>
      <vt:lpstr>Equipo</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Impulso al trabajo independiente</dc:title>
  <dc:creator>Suemi Castillo</dc:creator>
  <cp:lastModifiedBy>Suemi Castillo</cp:lastModifiedBy>
  <cp:revision>10</cp:revision>
  <dcterms:created xsi:type="dcterms:W3CDTF">2021-05-06T07:50:14Z</dcterms:created>
  <dcterms:modified xsi:type="dcterms:W3CDTF">2021-05-12T18:44:09Z</dcterms:modified>
</cp:coreProperties>
</file>