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8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78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양한 색상 배경의 추상 거품">
            <a:extLst>
              <a:ext uri="{FF2B5EF4-FFF2-40B4-BE49-F238E27FC236}">
                <a16:creationId xmlns:a16="http://schemas.microsoft.com/office/drawing/2014/main" id="{46584C08-564E-F12A-2964-2D46D401E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4717" y="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8C7C47-389B-1847-8F3B-3D3C8C7E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6"/>
            <a:ext cx="6962052" cy="746640"/>
          </a:xfrm>
        </p:spPr>
        <p:txBody>
          <a:bodyPr anchor="b">
            <a:normAutofit fontScale="90000"/>
          </a:bodyPr>
          <a:lstStyle/>
          <a:p>
            <a:pPr algn="ctr"/>
            <a:r>
              <a:rPr kumimoji="1" lang="en-US" altLang="ko-Kore-US" dirty="0">
                <a:solidFill>
                  <a:srgbClr val="FFFFFF"/>
                </a:solidFill>
              </a:rPr>
              <a:t>Safety Reporting System</a:t>
            </a:r>
            <a:endParaRPr kumimoji="1" lang="ko-Kore-US" alt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FBA515CC-27A4-CB4D-A6AD-A9AEBCF4828C}"/>
              </a:ext>
            </a:extLst>
          </p:cNvPr>
          <p:cNvSpPr txBox="1">
            <a:spLocks/>
          </p:cNvSpPr>
          <p:nvPr/>
        </p:nvSpPr>
        <p:spPr>
          <a:xfrm>
            <a:off x="2788840" y="4792584"/>
            <a:ext cx="6603207" cy="746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US" dirty="0" err="1">
                <a:solidFill>
                  <a:srgbClr val="FFFFFF"/>
                </a:solidFill>
              </a:rPr>
              <a:t>Arvinder</a:t>
            </a:r>
            <a:r>
              <a:rPr kumimoji="1" lang="en-US" altLang="ko-Kore-US" dirty="0">
                <a:solidFill>
                  <a:srgbClr val="FFFFFF"/>
                </a:solidFill>
              </a:rPr>
              <a:t> </a:t>
            </a:r>
            <a:r>
              <a:rPr kumimoji="1" lang="en-US" altLang="ko-Kore-US" dirty="0" err="1">
                <a:solidFill>
                  <a:srgbClr val="FFFFFF"/>
                </a:solidFill>
              </a:rPr>
              <a:t>dhanoa</a:t>
            </a:r>
            <a:endParaRPr kumimoji="1" lang="en-US" altLang="ko-Kore-US" dirty="0">
              <a:solidFill>
                <a:srgbClr val="FFFFFF"/>
              </a:solidFill>
            </a:endParaRPr>
          </a:p>
          <a:p>
            <a:pPr algn="ctr"/>
            <a:r>
              <a:rPr kumimoji="1" lang="en-US" altLang="ko-Kore-US" dirty="0" err="1">
                <a:solidFill>
                  <a:srgbClr val="FFFFFF"/>
                </a:solidFill>
              </a:rPr>
              <a:t>SuengJun</a:t>
            </a:r>
            <a:r>
              <a:rPr kumimoji="1" lang="en-US" altLang="ko-Kore-US" dirty="0">
                <a:solidFill>
                  <a:srgbClr val="FFFFFF"/>
                </a:solidFill>
              </a:rPr>
              <a:t> Jung</a:t>
            </a:r>
            <a:endParaRPr kumimoji="1" lang="ko-Kore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AD03D-4E46-394E-9F55-791FF8DA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GUI</a:t>
            </a:r>
            <a:endParaRPr kumimoji="1" lang="ko-Kore-US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13E2AF-585A-6C4E-9984-5ADA81C4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73" y="2078037"/>
            <a:ext cx="5083414" cy="3903662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7E1FB9C-D3DF-F240-B24E-C92459CB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996" y="2078036"/>
            <a:ext cx="5083414" cy="3903662"/>
          </a:xfrm>
        </p:spPr>
      </p:pic>
    </p:spTree>
    <p:extLst>
      <p:ext uri="{BB962C8B-B14F-4D97-AF65-F5344CB8AC3E}">
        <p14:creationId xmlns:p14="http://schemas.microsoft.com/office/powerpoint/2010/main" val="354951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22C6-CBAE-2841-A473-96D052A8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Architecture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61443-8BA2-8143-9A17-C82D9BBC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E8212-10E0-3956-C8A9-563DA2F0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0"/>
            <a:ext cx="6532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DD1B-BDA9-4146-ACF8-14DC0308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Difficulties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F1083-A7A4-C54E-ABE7-718E8E8B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US" b="1" dirty="0"/>
              <a:t> Maven</a:t>
            </a:r>
          </a:p>
          <a:p>
            <a:r>
              <a:rPr kumimoji="1" lang="en-US" altLang="ko-Kore-US" b="1" dirty="0"/>
              <a:t>Google API</a:t>
            </a:r>
          </a:p>
          <a:p>
            <a:pPr marL="0" indent="0">
              <a:buNone/>
            </a:pPr>
            <a:endParaRPr kumimoji="1" lang="ko-Kore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5918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E4A45-1102-1E4C-9D5E-15C221FD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Things we learned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BCACE-D0DD-6B4F-83E5-1DB12AC5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US" dirty="0"/>
              <a:t>How to use Git to manage and merge code we both worked on separately</a:t>
            </a:r>
          </a:p>
          <a:p>
            <a:r>
              <a:rPr kumimoji="1" lang="en-US" altLang="ko-Kore-US" dirty="0"/>
              <a:t>How to send email in Java using SMTP</a:t>
            </a:r>
          </a:p>
          <a:p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68784734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3A2441"/>
      </a:dk2>
      <a:lt2>
        <a:srgbClr val="E2E5E8"/>
      </a:lt2>
      <a:accent1>
        <a:srgbClr val="BC9B83"/>
      </a:accent1>
      <a:accent2>
        <a:srgbClr val="BA7F7F"/>
      </a:accent2>
      <a:accent3>
        <a:srgbClr val="C594A8"/>
      </a:accent3>
      <a:accent4>
        <a:srgbClr val="BA7FAF"/>
      </a:accent4>
      <a:accent5>
        <a:srgbClr val="BB96C6"/>
      </a:accent5>
      <a:accent6>
        <a:srgbClr val="937FBA"/>
      </a:accent6>
      <a:hlink>
        <a:srgbClr val="5A86A6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 Pro Light</vt:lpstr>
      <vt:lpstr>VaultVTI</vt:lpstr>
      <vt:lpstr>Safety Reporting System</vt:lpstr>
      <vt:lpstr>GUI</vt:lpstr>
      <vt:lpstr>Architecture</vt:lpstr>
      <vt:lpstr>Difficulties</vt:lpstr>
      <vt:lpstr>Things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Reporting System</dc:title>
  <dc:creator>Jung, Suengjun</dc:creator>
  <cp:lastModifiedBy>Dhanoa, Arvinder S</cp:lastModifiedBy>
  <cp:revision>2</cp:revision>
  <dcterms:created xsi:type="dcterms:W3CDTF">2022-04-21T18:08:31Z</dcterms:created>
  <dcterms:modified xsi:type="dcterms:W3CDTF">2022-04-23T00:40:28Z</dcterms:modified>
</cp:coreProperties>
</file>