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84" r:id="rId6"/>
    <p:sldId id="295" r:id="rId7"/>
    <p:sldId id="296" r:id="rId8"/>
    <p:sldId id="299" r:id="rId9"/>
    <p:sldId id="297" r:id="rId10"/>
    <p:sldId id="300" r:id="rId11"/>
    <p:sldId id="298" r:id="rId12"/>
    <p:sldId id="301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88" d="100"/>
          <a:sy n="88" d="100"/>
        </p:scale>
        <p:origin x="-224" y="-3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=""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=""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=""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6551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0415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=""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=""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=""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=""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=""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=""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=""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=""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=""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=""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=""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=""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=""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=""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=""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=""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=""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=""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=""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=""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=""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=""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=""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=""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=""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=""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=""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=""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=""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=""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=""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=""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=""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=""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=""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=""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=""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=""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=""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=""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=""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=""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=""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=""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=""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=""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=""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=""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=""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=""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=""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=""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=""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=""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=""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=""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=""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=""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=""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=""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=""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=""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=""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=""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=""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=""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=""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=""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=""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=""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=""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=""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=""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=""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=""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=""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=""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=""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=""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=""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=""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=""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=""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=""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=""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=""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=""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=""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=""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=""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=""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=""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=""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=""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=""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=""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=""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=""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=""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=""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=""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=""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=""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=""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=""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=""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=""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=""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=""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=""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=""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=""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=""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=""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=""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=""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=""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=""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=""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=""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=""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=""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=""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=""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=""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=""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=""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=""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=""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=""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=""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=""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=""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=""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=""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=""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=""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=""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=""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=""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=""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=""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=""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=""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=""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=""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=""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=""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=""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=""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=""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2.svg"/><Relationship Id="rId5" Type="http://schemas.openxmlformats.org/officeDocument/2006/relationships/image" Target="../media/image3.png"/><Relationship Id="rId4" Type="http://schemas.openxmlformats.org/officeDocument/2006/relationships/image" Target="../media/image24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64" y="1655726"/>
            <a:ext cx="5257793" cy="2057441"/>
          </a:xfrm>
        </p:spPr>
        <p:txBody>
          <a:bodyPr/>
          <a:lstStyle/>
          <a:p>
            <a:r>
              <a:rPr lang="en-US" altLang="zh-CN" dirty="0" smtClean="0"/>
              <a:t>Project 1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29366" y="3747284"/>
            <a:ext cx="4050134" cy="2285866"/>
          </a:xfrm>
        </p:spPr>
        <p:txBody>
          <a:bodyPr/>
          <a:lstStyle/>
          <a:p>
            <a:r>
              <a:rPr lang="en-US" b="1" dirty="0" smtClean="0"/>
              <a:t>Members/Presenters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Olivia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Sunera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Aryan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Pradeepan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=""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="" xmlns:a16="http://schemas.microsoft.com/office/drawing/2014/main" id="{01A79B69-242C-3AEB-4A42-7A606A54C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="" xmlns:a16="http://schemas.microsoft.com/office/drawing/2014/main" id="{E5D4DE6D-89C8-6FFF-287D-3F3BAD416C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27" y="1703517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6226" y="2583520"/>
            <a:ext cx="5840174" cy="289568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With this project, we were able to understand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sz="1200" dirty="0" smtClean="0"/>
              <a:t>- </a:t>
            </a:r>
            <a:r>
              <a:rPr lang="en-US" altLang="zh-CN" sz="1200" dirty="0" smtClean="0"/>
              <a:t>End </a:t>
            </a:r>
            <a:r>
              <a:rPr lang="en-US" altLang="zh-CN" sz="1200" dirty="0" smtClean="0"/>
              <a:t>to end concept of how to </a:t>
            </a:r>
            <a:r>
              <a:rPr lang="en-US" altLang="zh-CN" sz="1200" dirty="0" smtClean="0"/>
              <a:t>visualize</a:t>
            </a:r>
            <a:r>
              <a:rPr lang="en-US" altLang="zh-CN" sz="1200" dirty="0" smtClean="0"/>
              <a:t>, </a:t>
            </a:r>
            <a:r>
              <a:rPr lang="en-US" altLang="zh-CN" sz="1200" dirty="0" smtClean="0"/>
              <a:t>strategies, analyze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as a data analyst.</a:t>
            </a:r>
          </a:p>
          <a:p>
            <a:r>
              <a:rPr lang="en-US" altLang="zh-CN" sz="1200" dirty="0" smtClean="0"/>
              <a:t>           - Understand </a:t>
            </a:r>
            <a:r>
              <a:rPr lang="en-US" altLang="zh-CN" sz="1200" dirty="0" smtClean="0"/>
              <a:t>how important is data source, data quality </a:t>
            </a:r>
            <a:r>
              <a:rPr lang="en-US" altLang="zh-CN" sz="1200" dirty="0" smtClean="0"/>
              <a:t>&amp;            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</a:t>
            </a:r>
            <a:r>
              <a:rPr lang="en-US" altLang="zh-CN" sz="1200" dirty="0" smtClean="0"/>
              <a:t> analytical </a:t>
            </a:r>
            <a:r>
              <a:rPr lang="en-US" altLang="zh-CN" sz="1200" dirty="0" smtClean="0"/>
              <a:t>tools which we use throughout the process</a:t>
            </a:r>
            <a:r>
              <a:rPr lang="en-US" altLang="zh-CN" sz="1200" dirty="0" smtClean="0"/>
              <a:t>.</a:t>
            </a:r>
            <a:endParaRPr lang="en-US" altLang="zh-CN" sz="1200" dirty="0" smtClean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=""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="" xmlns:a16="http://schemas.microsoft.com/office/drawing/2014/main" id="{6037332D-8714-C147-6E64-3654D8C578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=""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=""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=""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=""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=""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=""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Journey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=""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8200" y="2929823"/>
            <a:ext cx="1865376" cy="2556577"/>
          </a:xfrm>
        </p:spPr>
        <p:txBody>
          <a:bodyPr/>
          <a:lstStyle/>
          <a:p>
            <a:pPr marL="285750" lvl="0" indent="-285750" algn="l">
              <a:buFont typeface="Arial" pitchFamily="34" charset="0"/>
              <a:buChar char="•"/>
            </a:pPr>
            <a:r>
              <a:rPr lang="en-AU" dirty="0" smtClean="0"/>
              <a:t>Selection of </a:t>
            </a:r>
            <a:r>
              <a:rPr lang="en-AU" dirty="0"/>
              <a:t>research </a:t>
            </a:r>
            <a:r>
              <a:rPr lang="en-AU" dirty="0" smtClean="0"/>
              <a:t>project Topic.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00303" y="2929823"/>
            <a:ext cx="1867186" cy="2563777"/>
          </a:xfrm>
          <a:ln w="19050">
            <a:solidFill>
              <a:schemeClr val="accent3"/>
            </a:solidFill>
          </a:ln>
        </p:spPr>
        <p:txBody>
          <a:bodyPr vert="horz" lIns="91440" tIns="219456" rIns="91440" bIns="4572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Identify the data source.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Cleansing &amp; formatting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har char="•"/>
            </a:pP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=""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64216" y="2929823"/>
            <a:ext cx="1865376" cy="2549377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Create common Github Repository with necessary files and folders.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400" dirty="0"/>
          </a:p>
          <a:p>
            <a:pPr algn="l"/>
            <a:endParaRPr lang="en-US" sz="1400" dirty="0" smtClean="0"/>
          </a:p>
          <a:p>
            <a:pPr marL="285750" indent="-285750" algn="l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=""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26319" y="2929823"/>
            <a:ext cx="1865376" cy="2556577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Access.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Analysis using </a:t>
            </a:r>
            <a:r>
              <a:rPr lang="en-US" dirty="0"/>
              <a:t>Python/ Pandas </a:t>
            </a:r>
            <a:r>
              <a:rPr lang="en-US" dirty="0" smtClean="0"/>
              <a:t>functions.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=""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="" xmlns:a16="http://schemas.microsoft.com/office/drawing/2014/main" id="{0930742F-3693-100E-944F-A04AB532014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488424" y="2929823"/>
            <a:ext cx="1865376" cy="2556577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Compilation &amp; Presentation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85177ED-2E57-8FF5-AFD8-AA79A7B24B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FD68CE-EF5C-4046-41F5-3763D028DAE5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there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=""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Initial Work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18669"/>
            <a:ext cx="5162709" cy="1540532"/>
          </a:xfrm>
        </p:spPr>
        <p:txBody>
          <a:bodyPr/>
          <a:lstStyle/>
          <a:p>
            <a:r>
              <a:rPr lang="en-US" dirty="0" smtClean="0"/>
              <a:t>Decided to go ahead with “Tobacco and E-Cigarettes” as project topic</a:t>
            </a:r>
            <a:endParaRPr lang="en-US" dirty="0"/>
          </a:p>
          <a:p>
            <a:r>
              <a:rPr lang="en-US" dirty="0" smtClean="0"/>
              <a:t>Decided to use following resources as data source </a:t>
            </a:r>
            <a:endParaRPr lang="en-US" dirty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- World </a:t>
            </a:r>
            <a:r>
              <a:rPr lang="en-US" sz="1100" dirty="0"/>
              <a:t>Health </a:t>
            </a:r>
            <a:r>
              <a:rPr lang="en-US" sz="1100" dirty="0" smtClean="0"/>
              <a:t>Organization </a:t>
            </a:r>
            <a:r>
              <a:rPr lang="en-US" sz="1100" dirty="0"/>
              <a:t>Global Health </a:t>
            </a:r>
            <a:r>
              <a:rPr lang="en-US" sz="1100" dirty="0" smtClean="0"/>
              <a:t>Observatory.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- </a:t>
            </a:r>
            <a:r>
              <a:rPr lang="en-AU" sz="1100" dirty="0"/>
              <a:t>National Adult Tobacco Survey (NATS</a:t>
            </a:r>
            <a:r>
              <a:rPr lang="en-AU" sz="1100" dirty="0" smtClean="0"/>
              <a:t>).</a:t>
            </a:r>
          </a:p>
          <a:p>
            <a:pPr marL="0" indent="0">
              <a:buNone/>
            </a:pPr>
            <a:r>
              <a:rPr lang="en-AU" sz="1100" dirty="0" smtClean="0"/>
              <a:t>      - </a:t>
            </a:r>
            <a:r>
              <a:rPr lang="en-US" sz="1100" dirty="0"/>
              <a:t>CDC STATE System E-Cigarette Legislation - Youth </a:t>
            </a:r>
            <a:r>
              <a:rPr lang="en-US" sz="1100" dirty="0" smtClean="0"/>
              <a:t>Access.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=""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24705" y="3012050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941485"/>
            <a:ext cx="5162709" cy="420683"/>
          </a:xfrm>
        </p:spPr>
        <p:txBody>
          <a:bodyPr/>
          <a:lstStyle/>
          <a:p>
            <a:r>
              <a:rPr lang="en-US" dirty="0" smtClean="0"/>
              <a:t>Research, Data Analysis &amp; Visualization</a:t>
            </a:r>
            <a:endParaRPr lang="en-US" dirty="0"/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=""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Data Storage, Compilation and Presentation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29208" y="5077922"/>
            <a:ext cx="5162709" cy="1635938"/>
          </a:xfrm>
        </p:spPr>
        <p:txBody>
          <a:bodyPr/>
          <a:lstStyle/>
          <a:p>
            <a:r>
              <a:rPr lang="en-US" dirty="0" smtClean="0"/>
              <a:t>Creation of Common repository for the project with other team members as collaborators.</a:t>
            </a:r>
          </a:p>
          <a:p>
            <a:r>
              <a:rPr lang="en-US" dirty="0" smtClean="0"/>
              <a:t>Creation of Necessary folders and files in Project Repo for organized data storage and sharing.</a:t>
            </a:r>
          </a:p>
          <a:p>
            <a:r>
              <a:rPr lang="en-US" dirty="0" smtClean="0"/>
              <a:t>Creation of Readme.md file with necessary details.</a:t>
            </a:r>
          </a:p>
          <a:p>
            <a:r>
              <a:rPr lang="en-US" dirty="0" smtClean="0"/>
              <a:t>Creation of PowerPoint Presentation.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44808" y="3311999"/>
            <a:ext cx="5162709" cy="1267201"/>
          </a:xfrm>
        </p:spPr>
        <p:txBody>
          <a:bodyPr/>
          <a:lstStyle/>
          <a:p>
            <a:r>
              <a:rPr lang="en-US" dirty="0" smtClean="0"/>
              <a:t>Use of .read_csv() function to understand the data.</a:t>
            </a:r>
          </a:p>
          <a:p>
            <a:r>
              <a:rPr lang="en-US" dirty="0" smtClean="0"/>
              <a:t>Use of different Pandas/Python conditions/functions for data cleansing, formatting and for analysis of cleansed data.</a:t>
            </a:r>
          </a:p>
          <a:p>
            <a:r>
              <a:rPr lang="en-US" dirty="0" smtClean="0"/>
              <a:t>Creation of Data frames and graphs using </a:t>
            </a:r>
            <a:r>
              <a:rPr lang="en-US" dirty="0"/>
              <a:t>Pandas/Python </a:t>
            </a:r>
            <a:r>
              <a:rPr lang="en-US" dirty="0" smtClean="0"/>
              <a:t>functions for data visualization.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01" y="1526400"/>
            <a:ext cx="7704000" cy="4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 smtClean="0"/>
              <a:t>Reading .Csv file using .read_csv()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27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00" y="1663200"/>
            <a:ext cx="7610400" cy="42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 smtClean="0"/>
              <a:t>Creating Data frame using conditions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2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00" y="1648800"/>
            <a:ext cx="7610400" cy="40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 smtClean="0"/>
              <a:t>Renaming Column name using .rename()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64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5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 smtClean="0"/>
              <a:t>Data frame creation using .</a:t>
            </a:r>
            <a:r>
              <a:rPr lang="en-US" sz="3200" dirty="0" err="1" smtClean="0"/>
              <a:t>loc</a:t>
            </a:r>
            <a:r>
              <a:rPr lang="en-US" sz="3200" dirty="0" smtClean="0"/>
              <a:t>[] function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00" y="1850400"/>
            <a:ext cx="7459200" cy="4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00" y="1540799"/>
            <a:ext cx="7185599" cy="409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 smtClean="0"/>
              <a:t>Creating Pie Chart using .plot()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64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5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888036" cy="907474"/>
          </a:xfrm>
        </p:spPr>
        <p:txBody>
          <a:bodyPr/>
          <a:lstStyle/>
          <a:p>
            <a:r>
              <a:rPr lang="en-US" sz="3200" dirty="0" smtClean="0"/>
              <a:t>Horizontal bar chart Creation using .plot() function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88" y="1598400"/>
            <a:ext cx="7874612" cy="42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D51DF-C727-4608-B606-5D6C957D4C4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325</Words>
  <Application>Microsoft Office PowerPoint</Application>
  <PresentationFormat>Custom</PresentationFormat>
  <Paragraphs>71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Project 1</vt:lpstr>
      <vt:lpstr>Journey</vt:lpstr>
      <vt:lpstr>How we get there</vt:lpstr>
      <vt:lpstr>Reading .Csv file using .read_csv() function</vt:lpstr>
      <vt:lpstr>Creating Data frame using conditions</vt:lpstr>
      <vt:lpstr>Renaming Column name using .rename() function</vt:lpstr>
      <vt:lpstr>Data frame creation using .loc[] function</vt:lpstr>
      <vt:lpstr>Creating Pie Chart using .plot() function</vt:lpstr>
      <vt:lpstr>Horizontal bar chart Creation using .plot() function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2023-09-14T06:03:51Z</dcterms:created>
  <dcterms:modified xsi:type="dcterms:W3CDTF">2024-02-08T12:59:57Z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