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67" r:id="rId17"/>
    <p:sldId id="273" r:id="rId18"/>
    <p:sldId id="268" r:id="rId19"/>
    <p:sldId id="274" r:id="rId20"/>
    <p:sldId id="269" r:id="rId21"/>
    <p:sldId id="275" r:id="rId22"/>
    <p:sldId id="276" r:id="rId23"/>
    <p:sldId id="281" r:id="rId24"/>
    <p:sldId id="277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事务控制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教师：谭立伟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传播行为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传播行为用来控制是否需要创建事务以及如何创建事务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2486025"/>
            <a:ext cx="8320405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TransactionStatus接口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TransactionStatus 接口提供了一些简单的方法来控制事务的执行和查询事务的状态，该接口中方法说明如下。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820" y="3002915"/>
            <a:ext cx="4891405" cy="2983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搭建事务管理环境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建立账户表，假设</a:t>
            </a:r>
            <a:r>
              <a:rPr lang="en-US" altLang="zh-CN"/>
              <a:t>A</a:t>
            </a:r>
            <a:r>
              <a:rPr lang="zh-CN" altLang="en-US"/>
              <a:t>账户需要向</a:t>
            </a:r>
            <a:r>
              <a:rPr lang="en-US" altLang="zh-CN"/>
              <a:t>B</a:t>
            </a:r>
            <a:r>
              <a:rPr lang="zh-CN" altLang="en-US"/>
              <a:t>账户转账。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025" y="2731135"/>
            <a:ext cx="5905500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4003675"/>
            <a:ext cx="2785745" cy="1091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建立项目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2020" y="1779905"/>
            <a:ext cx="2764790" cy="3325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70" y="894715"/>
            <a:ext cx="3305810" cy="631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10" y="1877060"/>
            <a:ext cx="7071360" cy="156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110" y="3625215"/>
            <a:ext cx="4480560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110" y="4497070"/>
            <a:ext cx="5311140" cy="1584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建立项目（</a:t>
            </a:r>
            <a:r>
              <a:rPr lang="en-US" altLang="zh-CN">
                <a:sym typeface="+mn-ea"/>
              </a:rPr>
              <a:t>cont.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6810" y="1569720"/>
            <a:ext cx="596836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4307840"/>
            <a:ext cx="5501640" cy="1691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080" y="1569720"/>
            <a:ext cx="2981325" cy="9340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03465" y="3940810"/>
            <a:ext cx="45745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现在的项目是有问题的，如果在业务方法中转出之后转入之前系统出现故障，就会发生数据不一致，即转出方扣了钱，但转入方没收到。</a:t>
            </a:r>
            <a:endParaRPr lang="zh-CN" altLang="en-US"/>
          </a:p>
          <a:p>
            <a:r>
              <a:rPr lang="zh-CN" altLang="en-US"/>
              <a:t>所以需要事务管理。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编程式事务管理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3800" y="2339975"/>
            <a:ext cx="6904990" cy="3973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19390" y="44672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自杀，测试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1348105"/>
            <a:ext cx="10788650" cy="855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编程式事务管理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小结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可见，事务管理需要一个平台事务管理器，启动事务，提交或回滚事务。而启动、提交、回滚操作对所有的需要事务管理的业务，是相同的，可以用面向切面编程的方式来管理。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AOP</a:t>
            </a:r>
            <a:r>
              <a:rPr lang="zh-CN" altLang="en-US"/>
              <a:t>来管理事务需要做的工作包括：</a:t>
            </a:r>
            <a:endParaRPr lang="zh-CN" altLang="en-US"/>
          </a:p>
          <a:p>
            <a:pPr lvl="1"/>
            <a:r>
              <a:rPr lang="zh-CN" altLang="en-US"/>
              <a:t>提供平台事务管理器</a:t>
            </a:r>
            <a:endParaRPr lang="zh-CN" altLang="en-US"/>
          </a:p>
          <a:p>
            <a:pPr lvl="1"/>
            <a:r>
              <a:rPr lang="zh-CN" altLang="en-US"/>
              <a:t>定义事务通知</a:t>
            </a:r>
            <a:endParaRPr lang="zh-CN" altLang="en-US"/>
          </a:p>
          <a:p>
            <a:pPr lvl="1"/>
            <a:r>
              <a:rPr lang="zh-CN" altLang="en-US"/>
              <a:t>事务</a:t>
            </a:r>
            <a:r>
              <a:rPr lang="en-US" altLang="zh-CN"/>
              <a:t>AOP</a:t>
            </a:r>
            <a:r>
              <a:rPr lang="zh-CN" altLang="en-US"/>
              <a:t>织入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xml</a:t>
            </a:r>
            <a:r>
              <a:rPr lang="zh-CN" altLang="en-US"/>
              <a:t>的声明式事务管理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38580"/>
            <a:ext cx="8368030" cy="2513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994785"/>
            <a:ext cx="5814060" cy="2682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53350" y="3696970"/>
            <a:ext cx="36004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注意：声明式事务控制中，是运行出错才会回滚事务，</a:t>
            </a:r>
            <a:r>
              <a:rPr lang="en-US" altLang="zh-CN"/>
              <a:t>java</a:t>
            </a:r>
            <a:r>
              <a:rPr lang="zh-CN" altLang="en-US"/>
              <a:t>代码运行出错的标志是抛出了例外，如果你自己写代码把例外处理干净了，那么框架不知道代码运行有错，也就不会回滚，所以测试代码在</a:t>
            </a:r>
            <a:r>
              <a:rPr lang="en-US" altLang="zh-CN"/>
              <a:t>catch</a:t>
            </a:r>
            <a:r>
              <a:rPr lang="zh-CN" altLang="en-US"/>
              <a:t>中抛了个</a:t>
            </a:r>
            <a:r>
              <a:rPr lang="en-US" altLang="zh-CN"/>
              <a:t>runtimeexception</a:t>
            </a:r>
            <a:r>
              <a:rPr lang="zh-CN" altLang="en-US"/>
              <a:t>，实际开发是不会写</a:t>
            </a:r>
            <a:r>
              <a:rPr lang="en-US" altLang="zh-CN"/>
              <a:t>try...catch</a:t>
            </a:r>
            <a:r>
              <a:rPr lang="zh-CN" altLang="en-US"/>
              <a:t>的。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xml</a:t>
            </a:r>
            <a:r>
              <a:rPr lang="zh-CN" altLang="en-US"/>
              <a:t>的声明式事务控制</a:t>
            </a:r>
            <a:endParaRPr lang="zh-CN" altLang="en-US"/>
          </a:p>
          <a:p>
            <a:r>
              <a:rPr lang="zh-CN" altLang="en-US"/>
              <a:t>模拟转账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关于事务属性参数配置的说明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平台事务管理器类</a:t>
            </a:r>
            <a:endParaRPr lang="zh-CN" altLang="en-US"/>
          </a:p>
          <a:p>
            <a:pPr lvl="1"/>
            <a:r>
              <a:rPr lang="zh-CN" altLang="en-US"/>
              <a:t>使用不同的数据库框架如</a:t>
            </a:r>
            <a:r>
              <a:rPr lang="en-US" altLang="zh-CN"/>
              <a:t>Hibernate</a:t>
            </a:r>
            <a:r>
              <a:rPr lang="zh-CN" altLang="en-US"/>
              <a:t>，可能需要不同的实现类</a:t>
            </a:r>
            <a:endParaRPr lang="zh-CN" altLang="en-US"/>
          </a:p>
          <a:p>
            <a:pPr lvl="0"/>
            <a:r>
              <a:rPr lang="en-US" altLang="zh-CN"/>
              <a:t>tx:method</a:t>
            </a:r>
            <a:endParaRPr lang="en-US" altLang="zh-CN"/>
          </a:p>
          <a:p>
            <a:pPr lvl="1"/>
            <a:r>
              <a:rPr lang="zh-CN" altLang="en-US"/>
              <a:t>不同的方法可能有不同的配置</a:t>
            </a:r>
            <a:endParaRPr lang="zh-CN" altLang="en-US"/>
          </a:p>
          <a:p>
            <a:pPr lvl="1"/>
            <a:r>
              <a:rPr lang="zh-CN" altLang="en-US"/>
              <a:t>例如不修改数据库的方法</a:t>
            </a:r>
            <a:endParaRPr lang="zh-CN" altLang="en-US"/>
          </a:p>
          <a:p>
            <a:pPr lvl="1"/>
            <a:r>
              <a:rPr lang="zh-CN" altLang="en-US"/>
              <a:t>需要修改数据库的方法</a:t>
            </a:r>
            <a:endParaRPr lang="zh-CN" altLang="en-US"/>
          </a:p>
          <a:p>
            <a:pPr lvl="1"/>
            <a:r>
              <a:rPr lang="zh-CN" altLang="en-US"/>
              <a:t>方法名中可包含</a:t>
            </a:r>
            <a:r>
              <a:rPr lang="en-US" altLang="zh-CN"/>
              <a:t>*</a:t>
            </a:r>
            <a:r>
              <a:rPr lang="zh-CN" altLang="en-US"/>
              <a:t>作为通配符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0385" y="2761615"/>
            <a:ext cx="4463415" cy="1525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事务管理接口</a:t>
            </a:r>
            <a:endParaRPr lang="zh-CN" altLang="en-US"/>
          </a:p>
          <a:p>
            <a:r>
              <a:rPr lang="zh-CN" altLang="en-US"/>
              <a:t>编程式事务管理</a:t>
            </a:r>
            <a:endParaRPr lang="zh-CN" altLang="en-US"/>
          </a:p>
          <a:p>
            <a:r>
              <a:rPr lang="zh-CN" altLang="en-US"/>
              <a:t>声明式事务管理</a:t>
            </a:r>
            <a:endParaRPr lang="zh-CN" altLang="en-US"/>
          </a:p>
          <a:p>
            <a:pPr lvl="1"/>
            <a:r>
              <a:rPr lang="en-US" altLang="zh-CN"/>
              <a:t>xml</a:t>
            </a:r>
            <a:endParaRPr lang="en-US" altLang="zh-CN"/>
          </a:p>
          <a:p>
            <a:pPr lvl="1"/>
            <a:r>
              <a:rPr lang="zh-CN" altLang="en-US"/>
              <a:t>注解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基于注解的声明式事务控制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3325" y="1957070"/>
            <a:ext cx="10515600" cy="4351338"/>
          </a:xfrm>
        </p:spPr>
        <p:txBody>
          <a:bodyPr/>
          <a:p>
            <a:r>
              <a:rPr lang="en-US" altLang="zh-CN"/>
              <a:t>@Transactional</a:t>
            </a:r>
            <a:endParaRPr lang="en-US" altLang="zh-CN"/>
          </a:p>
          <a:p>
            <a:pPr lvl="1"/>
            <a:r>
              <a:rPr lang="zh-CN" altLang="en-US"/>
              <a:t>可以注解到类或方法上，如果都有，就近原则，即方法上的注解起作用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740" y="3013710"/>
            <a:ext cx="8147050" cy="1185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4279900"/>
            <a:ext cx="8248650" cy="2130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使用注解进行声明式事务控制</a:t>
            </a:r>
            <a:endParaRPr lang="zh-CN" altLang="en-US"/>
          </a:p>
          <a:p>
            <a:r>
              <a:rPr lang="zh-CN" altLang="en-US"/>
              <a:t>实现转账练习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完全的注解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现在要把配置文件去掉，完全使用注解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51075" y="2474595"/>
            <a:ext cx="6979920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一般，系统提供的类如rg.springframework.jdbc.datasource.DataSourceTransactionManager在</a:t>
            </a:r>
            <a:r>
              <a:rPr lang="en-US" altLang="zh-CN"/>
              <a:t>xml</a:t>
            </a:r>
            <a:r>
              <a:rPr lang="zh-CN" altLang="en-US"/>
              <a:t>文件中配置</a:t>
            </a:r>
            <a:r>
              <a:rPr lang="en-US" altLang="zh-CN"/>
              <a:t>bean</a:t>
            </a:r>
            <a:r>
              <a:rPr lang="zh-CN" altLang="en-US"/>
              <a:t>，而自定义的对象，使用注解。</a:t>
            </a:r>
            <a:endParaRPr lang="zh-CN" altLang="en-US"/>
          </a:p>
          <a:p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事务管理接口</a:t>
            </a:r>
            <a:endParaRPr lang="zh-CN" altLang="en-US"/>
          </a:p>
          <a:p>
            <a:r>
              <a:rPr lang="zh-CN" altLang="en-US">
                <a:sym typeface="+mn-ea"/>
              </a:rPr>
              <a:t>编程式事务管理</a:t>
            </a:r>
            <a:endParaRPr lang="zh-CN" altLang="en-US"/>
          </a:p>
          <a:p>
            <a:r>
              <a:rPr lang="zh-CN" altLang="en-US">
                <a:sym typeface="+mn-ea"/>
              </a:rPr>
              <a:t>声明式事务管理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事务（Transaction）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事务（Transaction）是面向关系型数据库（RDBMS）企业应用程序的重要组成部分，用来确保数据的完整性和一致性。</a:t>
            </a:r>
            <a:endParaRPr lang="zh-CN" altLang="en-US"/>
          </a:p>
          <a:p>
            <a:r>
              <a:rPr lang="zh-CN" altLang="en-US"/>
              <a:t>事务具有以下 4 个特性，即原子性、一致性、隔离性和持久性，这 4 个属性称为 ACID 特性。</a:t>
            </a:r>
            <a:endParaRPr lang="zh-CN" altLang="en-US"/>
          </a:p>
          <a:p>
            <a:pPr lvl="1"/>
            <a:r>
              <a:rPr lang="zh-CN" altLang="en-US"/>
              <a:t>原子性（Atomicity）：一个事务是一个不可分割的工作单位，事务中包括的动作要么都做要么都不做。</a:t>
            </a:r>
            <a:endParaRPr lang="zh-CN" altLang="en-US"/>
          </a:p>
          <a:p>
            <a:pPr lvl="1"/>
            <a:r>
              <a:rPr lang="zh-CN" altLang="en-US"/>
              <a:t>一致性（Consistency）：事务必须保证数据库从一个一致性状态变到另一个一致性状态，一致性和原子性是密切相关的。</a:t>
            </a:r>
            <a:endParaRPr lang="zh-CN" altLang="en-US"/>
          </a:p>
          <a:p>
            <a:pPr lvl="1"/>
            <a:r>
              <a:rPr lang="zh-CN" altLang="en-US"/>
              <a:t>隔离性（Isolation）：一个事务的执行不能被其它事务干扰，即一个事务内部的操作及使用的数据对并发的其它事务是隔离的，并发执行的各个事务之间不能互相打扰。</a:t>
            </a:r>
            <a:endParaRPr lang="zh-CN" altLang="en-US"/>
          </a:p>
          <a:p>
            <a:pPr lvl="1"/>
            <a:r>
              <a:rPr lang="zh-CN" altLang="en-US"/>
              <a:t>持久性（Durability）：持久性也称为永久性，指一个事务一旦提交，它对数据库中数据的改变就是永久性的，后面的其它操作和故障都不应该对其有任何影响。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Spring 的事务管理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Spring 的事务管理有 2 种方式：</a:t>
            </a:r>
            <a:endParaRPr lang="zh-CN" altLang="en-US"/>
          </a:p>
          <a:p>
            <a:pPr lvl="1"/>
            <a:r>
              <a:rPr lang="zh-CN" altLang="en-US"/>
              <a:t>传统的编程式事务管理，即通过编写代码实现的事务管理；</a:t>
            </a:r>
            <a:endParaRPr lang="zh-CN" altLang="en-US"/>
          </a:p>
          <a:p>
            <a:pPr lvl="1"/>
            <a:r>
              <a:rPr lang="zh-CN" altLang="en-US"/>
              <a:t>基于 AOP 技术实现的声明式事务管理。</a:t>
            </a:r>
            <a:endParaRPr lang="zh-CN" altLang="en-US"/>
          </a:p>
          <a:p>
            <a:pPr lvl="0"/>
            <a:r>
              <a:rPr lang="zh-CN" altLang="en-US"/>
              <a:t>1. 编程式事务管理</a:t>
            </a:r>
            <a:endParaRPr lang="zh-CN" altLang="en-US"/>
          </a:p>
          <a:p>
            <a:pPr lvl="0"/>
            <a:r>
              <a:rPr lang="zh-CN" altLang="en-US"/>
              <a:t>编程式事务管理是通过编写代码实现的事务管理，灵活性高，但难以维护。</a:t>
            </a:r>
            <a:endParaRPr lang="zh-CN" altLang="en-US"/>
          </a:p>
          <a:p>
            <a:pPr lvl="0"/>
            <a:r>
              <a:rPr lang="zh-CN" altLang="en-US"/>
              <a:t>2. 声明式事务管理</a:t>
            </a:r>
            <a:endParaRPr lang="zh-CN" altLang="en-US"/>
          </a:p>
          <a:p>
            <a:pPr lvl="0"/>
            <a:r>
              <a:rPr lang="zh-CN" altLang="en-US"/>
              <a:t>Spring 声明式事务管理在底层采用了 AOP 技术，其最大的优点在于无须通过编程的方式管理事务，只需要在配置文件中进行相关的规则声明，就可以将事务规则应用到业务逻辑中。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声明式事务管理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Spring 实现声明式事务管理主要有 2 种方式：</a:t>
            </a:r>
            <a:endParaRPr lang="zh-CN" altLang="en-US"/>
          </a:p>
          <a:p>
            <a:pPr lvl="1"/>
            <a:r>
              <a:rPr lang="zh-CN" altLang="en-US"/>
              <a:t>基于 XML 方式的声明式事务管理。</a:t>
            </a:r>
            <a:endParaRPr lang="zh-CN" altLang="en-US"/>
          </a:p>
          <a:p>
            <a:pPr lvl="1"/>
            <a:r>
              <a:rPr lang="zh-CN" altLang="en-US"/>
              <a:t>通过 Annotation 注解方式的事务管理。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显然声明式事务管理要优于编程式事务管理。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事务管理接口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PlatformTransactionManager、TransactionDefinition 和 TransactionStatus 是事务的 3 个核心接口。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PlatformTransactionManager接口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2610" y="4079875"/>
            <a:ext cx="7695565" cy="1849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1115" y="2406015"/>
            <a:ext cx="95897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interface PlatformTransactionManager {</a:t>
            </a:r>
            <a:endParaRPr lang="zh-CN" altLang="en-US"/>
          </a:p>
          <a:p>
            <a:r>
              <a:rPr lang="zh-CN" altLang="en-US"/>
              <a:t>    TransactionStatus getTransaction(TransactionDefinition definition) throws TransactionException;</a:t>
            </a:r>
            <a:endParaRPr lang="zh-CN" altLang="en-US"/>
          </a:p>
          <a:p>
            <a:r>
              <a:rPr lang="zh-CN" altLang="en-US"/>
              <a:t>    void commit(TransactionStatus status) throws TransactionException;</a:t>
            </a:r>
            <a:endParaRPr lang="zh-CN" altLang="en-US"/>
          </a:p>
          <a:p>
            <a:r>
              <a:rPr lang="zh-CN" altLang="en-US"/>
              <a:t>    void rollback(TransactionStatus status) throws TransactionException;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1115" y="1691005"/>
            <a:ext cx="7661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PlatformTransactionManager 接口用于管理事务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TransactionDefinition接口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TransactionDefinition 接口提供了获取事务相关信息的方法，该接口中方法说明如下。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5815" y="2614930"/>
            <a:ext cx="4591685" cy="2772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614035"/>
            <a:ext cx="108864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在项目中，Spring 将 xml 中配置的事务信息封装到对象 TransactionDefinition 中，然后通过事务管理器的 getTransaction() 方法获得事务的状态（TransactionStatus），并对事务进行下一步的操作。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隔离级别的值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4585" y="1923415"/>
            <a:ext cx="10396220" cy="25107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244,&quot;width&quot;:9336}"/>
</p:tagLst>
</file>

<file path=ppt/tags/tag2.xml><?xml version="1.0" encoding="utf-8"?>
<p:tagLst xmlns:p="http://schemas.openxmlformats.org/presentationml/2006/main">
  <p:tag name="KSO_WM_UNIT_PLACING_PICTURE_USER_VIEWPORT" val="{&quot;height&quot;:4344,&quot;width&quot;:3612}"/>
</p:tagLst>
</file>

<file path=ppt/tags/tag3.xml><?xml version="1.0" encoding="utf-8"?>
<p:tagLst xmlns:p="http://schemas.openxmlformats.org/presentationml/2006/main">
  <p:tag name="KSO_WM_UNIT_PLACING_PICTURE_USER_VIEWPORT" val="{&quot;height&quot;:6456,&quot;width&quot;:10992}"/>
</p:tagLst>
</file>

<file path=ppt/tags/tag4.xml><?xml version="1.0" encoding="utf-8"?>
<p:tagLst xmlns:p="http://schemas.openxmlformats.org/presentationml/2006/main">
  <p:tag name="COMMONDATA" val="eyJoZGlkIjoiNjM0NGNhYjgwMjE1OGRhYzBjODdkYTc5Mjc4ZWQwMW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</Words>
  <Application>WPS 演示</Application>
  <PresentationFormat>宽屏</PresentationFormat>
  <Paragraphs>134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Spring事务控制</vt:lpstr>
      <vt:lpstr>主要内容</vt:lpstr>
      <vt:lpstr>事务（Transaction）</vt:lpstr>
      <vt:lpstr>Spring 的事务管理</vt:lpstr>
      <vt:lpstr>声明式事务管理</vt:lpstr>
      <vt:lpstr>事务管理接口</vt:lpstr>
      <vt:lpstr>PlatformTransactionManager接口</vt:lpstr>
      <vt:lpstr>TransactionDefinition接口</vt:lpstr>
      <vt:lpstr>隔离级别的值</vt:lpstr>
      <vt:lpstr>传播行为</vt:lpstr>
      <vt:lpstr>TransactionStatus接口</vt:lpstr>
      <vt:lpstr>搭建事务管理环境</vt:lpstr>
      <vt:lpstr>建立项目</vt:lpstr>
      <vt:lpstr>建立项目（cont.）</vt:lpstr>
      <vt:lpstr>编程式事务管理</vt:lpstr>
      <vt:lpstr>编程式事务管理 - 小结</vt:lpstr>
      <vt:lpstr>基于xml的声明式事务管理</vt:lpstr>
      <vt:lpstr>练习1</vt:lpstr>
      <vt:lpstr>关于事务属性参数配置的说明</vt:lpstr>
      <vt:lpstr>基于注解的声明式事务控制</vt:lpstr>
      <vt:lpstr>练习2</vt:lpstr>
      <vt:lpstr>PowerPoint 演示文稿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30</cp:revision>
  <dcterms:created xsi:type="dcterms:W3CDTF">2021-09-22T08:58:00Z</dcterms:created>
  <dcterms:modified xsi:type="dcterms:W3CDTF">2022-10-11T09:04:55Z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7D2232EE2AAB4E75B0373CEFDADC0393</vt:lpwstr>
  </property>
  <property fmtid="{D5CDD505-2E9C-101B-9397-08002B2CF9AE}" pid="3" name="KSOProductBuildVer">
    <vt:lpwstr>2052-11.1.0.12358</vt:lpwstr>
  </property>
</Properties>
</file>