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2" r:id="rId13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85" r:id="rId25"/>
    <p:sldId id="274" r:id="rId26"/>
    <p:sldId id="279" r:id="rId27"/>
    <p:sldId id="280" r:id="rId28"/>
    <p:sldId id="281" r:id="rId29"/>
    <p:sldId id="282" r:id="rId30"/>
    <p:sldId id="284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SpringMVC</a:t>
            </a:r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教师：谭立伟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改进后的</a:t>
            </a:r>
            <a:r>
              <a:rPr lang="en-US" altLang="zh-CN">
                <a:sym typeface="+mn-ea"/>
              </a:rPr>
              <a:t>servlet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cont.)</a:t>
            </a:r>
            <a:endParaRPr lang="en-US" altLang="zh-CN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85950" y="3315970"/>
            <a:ext cx="8629015" cy="2161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1824355"/>
            <a:ext cx="8590280" cy="11595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</a:t>
            </a:r>
            <a:r>
              <a:rPr lang="zh-CN" altLang="en-US"/>
              <a:t>与</a:t>
            </a:r>
            <a:r>
              <a:rPr lang="en-US" altLang="zh-CN"/>
              <a:t>web</a:t>
            </a:r>
            <a:r>
              <a:rPr lang="zh-CN" altLang="en-US"/>
              <a:t>的集成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870565" cy="4486275"/>
          </a:xfrm>
        </p:spPr>
        <p:txBody>
          <a:bodyPr/>
          <a:p>
            <a:r>
              <a:rPr lang="zh-CN" altLang="en-US"/>
              <a:t>事实上，上述的</a:t>
            </a:r>
            <a:r>
              <a:rPr lang="en-US" altLang="zh-CN"/>
              <a:t>ContextLoaderListener</a:t>
            </a:r>
            <a:r>
              <a:rPr lang="zh-CN" altLang="en-US"/>
              <a:t>和</a:t>
            </a:r>
            <a:r>
              <a:rPr lang="en-US" altLang="zh-CN"/>
              <a:t>WebApplicationContextUtils</a:t>
            </a:r>
            <a:r>
              <a:rPr lang="zh-CN" altLang="en-US"/>
              <a:t>类，</a:t>
            </a:r>
            <a:r>
              <a:rPr lang="en-US" altLang="zh-CN"/>
              <a:t>spring</a:t>
            </a:r>
            <a:r>
              <a:rPr lang="zh-CN" altLang="en-US"/>
              <a:t>框架已经为我们写好了，直接配置就可以集成。</a:t>
            </a:r>
            <a:endParaRPr lang="zh-CN" altLang="en-US"/>
          </a:p>
          <a:p>
            <a:r>
              <a:rPr lang="zh-CN" altLang="en-US"/>
              <a:t>导包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applicationContext的默认的路径是</a:t>
            </a:r>
            <a:r>
              <a:rPr lang="en-US" altLang="zh-CN"/>
              <a:t>”</a:t>
            </a:r>
            <a:r>
              <a:rPr lang="zh-CN" altLang="en-US"/>
              <a:t>/WEB-INF/applicationContext.xml</a:t>
            </a:r>
            <a:r>
              <a:rPr lang="en-US" altLang="zh-CN"/>
              <a:t>”</a:t>
            </a:r>
            <a:r>
              <a:rPr lang="zh-CN" altLang="en-US"/>
              <a:t>，也可自配，注意参数名与前边写的有区别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6505" y="2628265"/>
            <a:ext cx="4897755" cy="12865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965" y="5242560"/>
            <a:ext cx="7210425" cy="15055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修改后的</a:t>
            </a:r>
            <a:r>
              <a:rPr lang="en-US" altLang="zh-CN"/>
              <a:t>servlet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12570" y="2092325"/>
            <a:ext cx="9324975" cy="26733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spring</a:t>
            </a:r>
            <a:r>
              <a:rPr lang="zh-CN" altLang="en-US"/>
              <a:t>与</a:t>
            </a:r>
            <a:r>
              <a:rPr lang="en-US" altLang="zh-CN"/>
              <a:t>web</a:t>
            </a:r>
            <a:r>
              <a:rPr lang="zh-CN" altLang="en-US"/>
              <a:t>的集成涉及到两个类：</a:t>
            </a:r>
            <a:endParaRPr lang="zh-CN" altLang="en-US"/>
          </a:p>
          <a:p>
            <a:pPr lvl="1"/>
            <a:r>
              <a:rPr lang="zh-CN" altLang="en-US"/>
              <a:t>org.springframework.web.context.support.WebApplicationContextUtils</a:t>
            </a:r>
            <a:endParaRPr lang="zh-CN" altLang="en-US"/>
          </a:p>
          <a:p>
            <a:pPr lvl="1"/>
            <a:r>
              <a:rPr lang="zh-CN" altLang="en-US"/>
              <a:t>org.springframework.web.context.ContextLoaderListener</a:t>
            </a:r>
            <a:endParaRPr lang="zh-CN" altLang="en-US"/>
          </a:p>
          <a:p>
            <a:pPr lvl="0"/>
            <a:r>
              <a:rPr lang="zh-CN" altLang="en-US"/>
              <a:t>监听器的配置，注意初始化参数的名字：</a:t>
            </a:r>
            <a:endParaRPr lang="zh-CN" altLang="en-US"/>
          </a:p>
          <a:p>
            <a:pPr lvl="1"/>
            <a:r>
              <a:rPr lang="zh-CN" altLang="en-US"/>
              <a:t>contextConfigLocation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什么是</a:t>
            </a:r>
            <a:r>
              <a:rPr lang="en-US" altLang="zh-CN">
                <a:sym typeface="+mn-ea"/>
              </a:rPr>
              <a:t>springMVC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参考：http://c.biancheng.net/spring_mvc/</a:t>
            </a:r>
            <a:endParaRPr lang="zh-CN" altLang="en-US"/>
          </a:p>
          <a:p>
            <a:r>
              <a:rPr lang="zh-CN" altLang="en-US"/>
              <a:t>Spring MVC 是 Spring 提供的一个基于 MVC 设计模式的轻量级 Web 开发框架，本质上相当于 Servlet。</a:t>
            </a:r>
            <a:endParaRPr lang="zh-CN" altLang="en-US"/>
          </a:p>
          <a:p>
            <a:r>
              <a:rPr lang="zh-CN" altLang="en-US"/>
              <a:t>MVC 设计模式一般指 MVC 框架，M（Model）指数据模型层，V（View）指视图层，C（Controller）指控制层。使用 MVC 的目的是将 M 和 V 的实现代码分离，使同一个程序可以有不同的表现形式。其中，View 的定义比较清晰，就是用户界面。</a:t>
            </a:r>
            <a:endParaRPr lang="zh-CN" altLang="en-US"/>
          </a:p>
          <a:p>
            <a:r>
              <a:rPr lang="zh-CN" altLang="en-US"/>
              <a:t>通过使用注解，比</a:t>
            </a:r>
            <a:r>
              <a:rPr lang="en-US" altLang="zh-CN"/>
              <a:t>struts2</a:t>
            </a:r>
            <a:r>
              <a:rPr lang="zh-CN" altLang="en-US"/>
              <a:t>更简单易用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MVC</a:t>
            </a:r>
            <a:r>
              <a:rPr lang="zh-CN" altLang="en-US"/>
              <a:t>框架要解决的问题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回顾前例，系统功能越多，会出现很多的</a:t>
            </a:r>
            <a:r>
              <a:rPr lang="en-US" altLang="zh-CN">
                <a:sym typeface="+mn-ea"/>
              </a:rPr>
              <a:t>Servlet</a:t>
            </a:r>
            <a:r>
              <a:rPr lang="zh-CN" altLang="en-US">
                <a:sym typeface="+mn-ea"/>
              </a:rPr>
              <a:t>，而这些</a:t>
            </a:r>
            <a:r>
              <a:rPr lang="en-US" altLang="zh-CN">
                <a:sym typeface="+mn-ea"/>
              </a:rPr>
              <a:t>Servlet</a:t>
            </a:r>
            <a:r>
              <a:rPr lang="zh-CN" altLang="en-US">
                <a:sym typeface="+mn-ea"/>
              </a:rPr>
              <a:t>要做一些共通的工作，例如从页面接收数据或参数等，这些共通的操作可以抽取出来由框架来完成。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SpringMVC</a:t>
            </a:r>
            <a:r>
              <a:rPr lang="zh-CN" altLang="en-US">
                <a:sym typeface="+mn-ea"/>
              </a:rPr>
              <a:t>提供了一个</a:t>
            </a:r>
            <a:r>
              <a:rPr lang="en-US" altLang="zh-CN">
                <a:sym typeface="+mn-ea"/>
              </a:rPr>
              <a:t>Servlet</a:t>
            </a:r>
            <a:r>
              <a:rPr lang="zh-CN" altLang="en-US">
                <a:sym typeface="+mn-ea"/>
              </a:rPr>
              <a:t>来做这个工作。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struts2</a:t>
            </a:r>
            <a:r>
              <a:rPr lang="zh-CN" altLang="en-US">
                <a:sym typeface="+mn-ea"/>
              </a:rPr>
              <a:t>不同，</a:t>
            </a:r>
            <a:r>
              <a:rPr lang="en-US" altLang="zh-CN">
                <a:sym typeface="+mn-ea"/>
              </a:rPr>
              <a:t>struts2</a:t>
            </a:r>
            <a:r>
              <a:rPr lang="zh-CN" altLang="en-US">
                <a:sym typeface="+mn-ea"/>
              </a:rPr>
              <a:t>是用一个过滤器来完成。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springMVC</a:t>
            </a:r>
            <a:r>
              <a:rPr lang="zh-CN" altLang="en-US"/>
              <a:t>项目开发步骤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zh-CN" altLang="en-US"/>
              <a:t>创建 Web 应用并引入 JAR 包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Spring MVC 配置：在 web.xml 中配置 Servlet（</a:t>
            </a:r>
            <a:r>
              <a:rPr lang="en-US" altLang="zh-CN"/>
              <a:t>DispatcherServlet</a:t>
            </a:r>
            <a:r>
              <a:rPr lang="zh-CN" altLang="en-US"/>
              <a:t>），创建 Spring MVC 的配置文件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创建 Controller并配置（处理请求的控制器）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创建 View（使用 JSP 作为视图）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部署运行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例，</a:t>
            </a:r>
            <a:r>
              <a:rPr lang="en-US" altLang="zh-CN"/>
              <a:t>springmvc</a:t>
            </a:r>
            <a:r>
              <a:rPr lang="zh-CN" altLang="en-US"/>
              <a:t>第一个程序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导包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配置前端控制器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3695" y="2007870"/>
            <a:ext cx="3819525" cy="10680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815" y="3930650"/>
            <a:ext cx="6826885" cy="24555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</a:t>
            </a:r>
            <a:r>
              <a:rPr lang="en-US" altLang="zh-CN"/>
              <a:t> cont.  </a:t>
            </a:r>
            <a:r>
              <a:rPr lang="zh-CN" altLang="en-US"/>
              <a:t>建立控制器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93975" y="1988820"/>
            <a:ext cx="7004050" cy="24720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</a:t>
            </a:r>
            <a:r>
              <a:rPr lang="en-US" altLang="zh-CN"/>
              <a:t> cont. </a:t>
            </a:r>
            <a:r>
              <a:rPr lang="zh-CN" altLang="en-US"/>
              <a:t>建立</a:t>
            </a:r>
            <a:r>
              <a:rPr lang="en-US" altLang="zh-CN"/>
              <a:t>springmvc</a:t>
            </a:r>
            <a:r>
              <a:rPr lang="zh-CN" altLang="en-US"/>
              <a:t>的配置文件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可以把</a:t>
            </a:r>
            <a:r>
              <a:rPr lang="en-US" altLang="zh-CN"/>
              <a:t>springMVC</a:t>
            </a:r>
            <a:r>
              <a:rPr lang="zh-CN" altLang="en-US"/>
              <a:t>看做</a:t>
            </a:r>
            <a:r>
              <a:rPr lang="en-US" altLang="zh-CN"/>
              <a:t>spring</a:t>
            </a:r>
            <a:r>
              <a:rPr lang="zh-CN" altLang="en-US"/>
              <a:t>的子容器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9665" y="2811145"/>
            <a:ext cx="10477500" cy="25742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65" y="5756275"/>
            <a:ext cx="10136505" cy="8832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主要内容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spring</a:t>
            </a:r>
            <a:r>
              <a:rPr lang="zh-CN" altLang="en-US"/>
              <a:t>集成</a:t>
            </a:r>
            <a:r>
              <a:rPr lang="en-US" altLang="zh-CN"/>
              <a:t>web</a:t>
            </a:r>
            <a:r>
              <a:rPr lang="zh-CN" altLang="en-US"/>
              <a:t>环境</a:t>
            </a:r>
            <a:endParaRPr lang="zh-CN" altLang="en-US"/>
          </a:p>
          <a:p>
            <a:r>
              <a:rPr lang="en-US" altLang="zh-CN"/>
              <a:t>springMVC</a:t>
            </a:r>
            <a:r>
              <a:rPr lang="zh-CN" altLang="en-US"/>
              <a:t>执行流程</a:t>
            </a:r>
            <a:endParaRPr lang="zh-CN" altLang="en-US"/>
          </a:p>
          <a:p>
            <a:r>
              <a:rPr lang="en-US" altLang="zh-CN"/>
              <a:t>SpringMVC</a:t>
            </a:r>
            <a:r>
              <a:rPr lang="zh-CN" altLang="en-US"/>
              <a:t>组件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例</a:t>
            </a:r>
            <a:r>
              <a:rPr lang="en-US" altLang="zh-CN">
                <a:sym typeface="+mn-ea"/>
              </a:rPr>
              <a:t> cont. </a:t>
            </a:r>
            <a:r>
              <a:rPr lang="zh-CN" altLang="en-US">
                <a:sym typeface="+mn-ea"/>
              </a:rPr>
              <a:t>建立</a:t>
            </a:r>
            <a:r>
              <a:rPr lang="en-US" altLang="zh-CN">
                <a:sym typeface="+mn-ea"/>
              </a:rPr>
              <a:t>jsp</a:t>
            </a:r>
            <a:r>
              <a:rPr lang="zh-CN" altLang="en-US">
                <a:sym typeface="+mn-ea"/>
              </a:rPr>
              <a:t>页面</a:t>
            </a:r>
            <a:endParaRPr lang="zh-CN" altLang="en-US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21890" y="2236470"/>
            <a:ext cx="7348220" cy="220091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例</a:t>
            </a:r>
            <a:r>
              <a:rPr lang="en-US" altLang="zh-CN">
                <a:sym typeface="+mn-ea"/>
              </a:rPr>
              <a:t> cont. </a:t>
            </a:r>
            <a:r>
              <a:rPr lang="zh-CN" altLang="en-US">
                <a:sym typeface="+mn-ea"/>
              </a:rPr>
              <a:t>测试</a:t>
            </a:r>
            <a:endParaRPr lang="zh-CN" altLang="en-US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58720" y="1946275"/>
            <a:ext cx="4666615" cy="16249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搭建</a:t>
            </a:r>
            <a:r>
              <a:rPr lang="en-US" altLang="zh-CN"/>
              <a:t>Spring MVC</a:t>
            </a:r>
            <a:r>
              <a:rPr lang="zh-CN" altLang="en-US"/>
              <a:t>项目</a:t>
            </a:r>
            <a:endParaRPr lang="zh-CN" altLang="en-US"/>
          </a:p>
          <a:p>
            <a:r>
              <a:rPr lang="zh-CN" altLang="en-US"/>
              <a:t>测试该项目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Spring MVC 执行流程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107690" y="1275080"/>
            <a:ext cx="6626225" cy="51663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SpringMVC</a:t>
            </a:r>
            <a:r>
              <a:rPr lang="zh-CN" altLang="en-US"/>
              <a:t>注解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@Controller</a:t>
            </a:r>
            <a:endParaRPr lang="zh-CN" altLang="en-US"/>
          </a:p>
          <a:p>
            <a:r>
              <a:rPr lang="zh-CN" altLang="en-US"/>
              <a:t>@RequestMapping </a:t>
            </a:r>
            <a:endParaRPr lang="zh-CN" altLang="en-US"/>
          </a:p>
          <a:p>
            <a:pPr lvl="1"/>
            <a:r>
              <a:rPr lang="zh-CN" altLang="en-US"/>
              <a:t>可注解到类或者方法上</a:t>
            </a:r>
            <a:endParaRPr lang="zh-CN" altLang="en-US"/>
          </a:p>
          <a:p>
            <a:pPr lvl="1"/>
            <a:r>
              <a:rPr lang="zh-CN" altLang="en-US"/>
              <a:t>属性：value 属性，method属性， params属性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Spring MVC视图解析器（ViewResolver）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URLBasedViewResolver</a:t>
            </a:r>
            <a:endParaRPr lang="zh-CN" altLang="en-US"/>
          </a:p>
          <a:p>
            <a:r>
              <a:rPr lang="zh-CN" altLang="en-US">
                <a:sym typeface="+mn-ea"/>
              </a:rPr>
              <a:t>FreeMarkerViewResolver</a:t>
            </a:r>
            <a:endParaRPr lang="zh-CN" altLang="en-US"/>
          </a:p>
          <a:p>
            <a:r>
              <a:rPr lang="zh-CN" altLang="en-US"/>
              <a:t>InternalResourceViewResolver</a:t>
            </a:r>
            <a:r>
              <a:rPr lang="en-US" altLang="zh-CN"/>
              <a:t> - </a:t>
            </a:r>
            <a:r>
              <a:rPr lang="zh-CN" altLang="en-US"/>
              <a:t>对</a:t>
            </a:r>
            <a:r>
              <a:rPr lang="en-US" altLang="zh-CN"/>
              <a:t>jsp</a:t>
            </a:r>
            <a:r>
              <a:rPr lang="zh-CN" altLang="en-US"/>
              <a:t>页面，用这一个类</a:t>
            </a:r>
            <a:endParaRPr lang="zh-CN" altLang="en-US"/>
          </a:p>
          <a:p>
            <a:pPr lvl="1"/>
            <a:r>
              <a:rPr lang="en-US" altLang="zh-CN" sz="2400"/>
              <a:t>suffix</a:t>
            </a:r>
            <a:endParaRPr lang="en-US" altLang="zh-CN" sz="2400"/>
          </a:p>
          <a:p>
            <a:pPr lvl="1"/>
            <a:r>
              <a:rPr lang="en-US" altLang="zh-CN" sz="2400"/>
              <a:t>prefix</a:t>
            </a:r>
            <a:endParaRPr lang="en-US" altLang="zh-CN" sz="2400"/>
          </a:p>
          <a:p>
            <a:pPr lvl="1"/>
            <a:r>
              <a:rPr lang="zh-CN" altLang="en-US"/>
              <a:t>返回的页面，默认是转发</a:t>
            </a:r>
            <a:r>
              <a:rPr lang="en-US" altLang="zh-CN"/>
              <a:t>(forward)</a:t>
            </a:r>
            <a:r>
              <a:rPr lang="zh-CN" altLang="en-US"/>
              <a:t>，如果是重定向，返回的逻辑视图前加</a:t>
            </a:r>
            <a:r>
              <a:rPr lang="en-US" altLang="zh-CN"/>
              <a:t>“redirect:”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把页面隐藏到</a:t>
            </a:r>
            <a:r>
              <a:rPr lang="en-US" altLang="zh-CN"/>
              <a:t>WEB-INF</a:t>
            </a:r>
            <a:r>
              <a:rPr lang="zh-CN" altLang="en-US"/>
              <a:t>目录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1460" y="1773555"/>
            <a:ext cx="2780030" cy="16046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460" y="3869690"/>
            <a:ext cx="9594850" cy="1035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850" y="1691005"/>
            <a:ext cx="5744210" cy="203073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</a:t>
            </a:r>
            <a:r>
              <a:rPr lang="en-US" altLang="zh-CN"/>
              <a:t>WEB-INF</a:t>
            </a:r>
            <a:r>
              <a:rPr lang="zh-CN" altLang="en-US"/>
              <a:t>目录隐藏</a:t>
            </a:r>
            <a:r>
              <a:rPr lang="en-US" altLang="zh-CN"/>
              <a:t>jsp</a:t>
            </a:r>
            <a:r>
              <a:rPr lang="zh-CN" altLang="en-US"/>
              <a:t>页面。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Spring MVC</a:t>
            </a:r>
            <a:r>
              <a:rPr lang="zh-CN" altLang="en-US"/>
              <a:t>项目搭建</a:t>
            </a:r>
            <a:endParaRPr lang="zh-CN" altLang="en-US"/>
          </a:p>
          <a:p>
            <a:r>
              <a:rPr lang="zh-CN" altLang="en-US"/>
              <a:t>理解执行流程</a:t>
            </a:r>
            <a:endParaRPr lang="zh-CN" altLang="en-US"/>
          </a:p>
          <a:p>
            <a:r>
              <a:rPr lang="zh-CN" altLang="en-US"/>
              <a:t>记住几个关键的类：</a:t>
            </a:r>
            <a:r>
              <a:rPr lang="en-US" altLang="zh-CN"/>
              <a:t>ServletDispatcher</a:t>
            </a:r>
            <a:r>
              <a:rPr lang="zh-CN" altLang="en-US"/>
              <a:t>，</a:t>
            </a:r>
            <a:r>
              <a:rPr lang="en-US" altLang="zh-CN"/>
              <a:t>InternalResourceViewResolver</a:t>
            </a:r>
            <a:r>
              <a:rPr lang="zh-CN" altLang="en-US"/>
              <a:t>等</a:t>
            </a:r>
            <a:endParaRPr lang="zh-CN" altLang="en-US"/>
          </a:p>
          <a:p>
            <a:r>
              <a:rPr lang="zh-CN" altLang="en-US"/>
              <a:t>掌握</a:t>
            </a:r>
            <a:r>
              <a:rPr lang="en-US" altLang="zh-CN"/>
              <a:t>Spring MVC</a:t>
            </a:r>
            <a:r>
              <a:rPr lang="zh-CN" altLang="en-US"/>
              <a:t>配置</a:t>
            </a:r>
            <a:endParaRPr lang="zh-CN" altLang="en-US"/>
          </a:p>
          <a:p>
            <a:r>
              <a:rPr lang="zh-CN" altLang="en-US"/>
              <a:t>理解其执行流程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给项目添加</a:t>
            </a:r>
            <a:r>
              <a:rPr lang="en-US" altLang="zh-CN"/>
              <a:t>web</a:t>
            </a:r>
            <a:r>
              <a:rPr lang="zh-CN" altLang="en-US"/>
              <a:t>支持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导包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建立存放</a:t>
            </a:r>
            <a:r>
              <a:rPr lang="en-US" altLang="zh-CN"/>
              <a:t>web</a:t>
            </a:r>
            <a:r>
              <a:rPr lang="zh-CN" altLang="en-US"/>
              <a:t>页面的文件夹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6365" y="1825625"/>
            <a:ext cx="4177665" cy="21666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525" y="4996815"/>
            <a:ext cx="2151380" cy="11664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给项目添加</a:t>
            </a:r>
            <a:r>
              <a:rPr lang="en-US" altLang="zh-CN">
                <a:sym typeface="+mn-ea"/>
              </a:rPr>
              <a:t>web</a:t>
            </a:r>
            <a:r>
              <a:rPr lang="zh-CN" altLang="en-US">
                <a:sym typeface="+mn-ea"/>
              </a:rPr>
              <a:t>支持</a:t>
            </a:r>
            <a:r>
              <a:rPr lang="en-US" altLang="zh-CN">
                <a:sym typeface="+mn-ea"/>
              </a:rPr>
              <a:t> cont.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修改项目属性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2685" y="2459990"/>
            <a:ext cx="6880860" cy="34594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建立一个</a:t>
            </a:r>
            <a:r>
              <a:rPr lang="en-US" altLang="zh-CN"/>
              <a:t>servlet</a:t>
            </a:r>
            <a:r>
              <a:rPr lang="zh-CN" altLang="en-US"/>
              <a:t>类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8550" y="2375535"/>
            <a:ext cx="9473565" cy="17900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9975" y="1749425"/>
            <a:ext cx="6968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在上一章转账案例的基础上做的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配置</a:t>
            </a:r>
            <a:r>
              <a:rPr lang="en-US" altLang="zh-CN"/>
              <a:t>web.xml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7635" y="1510665"/>
            <a:ext cx="5048250" cy="15233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22820" y="1622425"/>
            <a:ext cx="34753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部署到</a:t>
            </a:r>
            <a:r>
              <a:rPr lang="en-US" altLang="zh-CN"/>
              <a:t>tomcat</a:t>
            </a:r>
            <a:r>
              <a:rPr lang="zh-CN" altLang="en-US"/>
              <a:t>服务器，就可以访问了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52500" y="3662680"/>
            <a:ext cx="31464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tomcat9</a:t>
            </a:r>
            <a:r>
              <a:rPr lang="zh-CN" altLang="en-US"/>
              <a:t>可能不能自动把库拷到</a:t>
            </a:r>
            <a:r>
              <a:rPr lang="en-US" altLang="zh-CN"/>
              <a:t>web</a:t>
            </a:r>
            <a:r>
              <a:rPr lang="zh-CN" altLang="en-US"/>
              <a:t>项目</a:t>
            </a:r>
            <a:r>
              <a:rPr lang="en-US" altLang="zh-CN"/>
              <a:t>lib</a:t>
            </a:r>
            <a:r>
              <a:rPr lang="zh-CN" altLang="en-US"/>
              <a:t>目录，需要设置一下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3270250"/>
            <a:ext cx="7589520" cy="33604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改进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上述方案的缺点很明显：每个</a:t>
            </a:r>
            <a:r>
              <a:rPr lang="en-US" altLang="zh-CN">
                <a:sym typeface="+mn-ea"/>
              </a:rPr>
              <a:t>servlet</a:t>
            </a:r>
            <a:r>
              <a:rPr lang="zh-CN" altLang="en-US">
                <a:sym typeface="+mn-ea"/>
              </a:rPr>
              <a:t>都需要新建</a:t>
            </a:r>
            <a:r>
              <a:rPr lang="en-US" altLang="zh-CN">
                <a:sym typeface="+mn-ea"/>
              </a:rPr>
              <a:t>ApplicationContext</a:t>
            </a:r>
            <a:r>
              <a:rPr lang="zh-CN" altLang="en-US">
                <a:sym typeface="+mn-ea"/>
              </a:rPr>
              <a:t>，如果能在</a:t>
            </a:r>
            <a:r>
              <a:rPr lang="en-US" altLang="zh-CN">
                <a:sym typeface="+mn-ea"/>
              </a:rPr>
              <a:t>web</a:t>
            </a:r>
            <a:r>
              <a:rPr lang="zh-CN" altLang="en-US">
                <a:sym typeface="+mn-ea"/>
              </a:rPr>
              <a:t>启动时把该对象放入</a:t>
            </a:r>
            <a:r>
              <a:rPr lang="en-US" altLang="zh-CN">
                <a:sym typeface="+mn-ea"/>
              </a:rPr>
              <a:t>servletContext</a:t>
            </a:r>
            <a:r>
              <a:rPr lang="zh-CN" altLang="en-US">
                <a:sym typeface="+mn-ea"/>
              </a:rPr>
              <a:t>中，就可以解决这个问题，而监听器</a:t>
            </a:r>
            <a:r>
              <a:rPr lang="en-US" altLang="zh-CN">
                <a:sym typeface="+mn-ea"/>
              </a:rPr>
              <a:t>ServletContextListener</a:t>
            </a:r>
            <a:r>
              <a:rPr lang="zh-CN" altLang="en-US">
                <a:sym typeface="+mn-ea"/>
              </a:rPr>
              <a:t>可以实现这一点。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监听器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38605" y="1773555"/>
            <a:ext cx="7103110" cy="32683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605" y="5367655"/>
            <a:ext cx="5623560" cy="12642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951470" y="5309870"/>
            <a:ext cx="3773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这里使用</a:t>
            </a:r>
            <a:r>
              <a:rPr lang="en-US" altLang="zh-CN"/>
              <a:t>context</a:t>
            </a:r>
            <a:r>
              <a:rPr lang="zh-CN" altLang="en-US"/>
              <a:t>参数去掉了代码对文件名的耦合。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改进后的</a:t>
            </a:r>
            <a:r>
              <a:rPr lang="en-US" altLang="zh-CN"/>
              <a:t>servlet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3135" y="1691005"/>
            <a:ext cx="10598785" cy="23348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36650" y="4498340"/>
            <a:ext cx="10231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这里还存在一个对</a:t>
            </a:r>
            <a:r>
              <a:rPr lang="en-US" altLang="zh-CN"/>
              <a:t>servletContext</a:t>
            </a:r>
            <a:r>
              <a:rPr lang="zh-CN" altLang="en-US"/>
              <a:t>中的名称</a:t>
            </a:r>
            <a:r>
              <a:rPr lang="en-US" altLang="zh-CN"/>
              <a:t>”context”</a:t>
            </a:r>
            <a:r>
              <a:rPr lang="zh-CN" altLang="en-US"/>
              <a:t>的耦合，可以单独写一个工具类来去掉耦合。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428,&quot;width&quot;:9624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1901</Words>
  <Application>WPS 演示</Application>
  <PresentationFormat>宽屏</PresentationFormat>
  <Paragraphs>142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SpringMVC概述</vt:lpstr>
      <vt:lpstr>主要内容</vt:lpstr>
      <vt:lpstr>给项目添加web支持</vt:lpstr>
      <vt:lpstr>给项目添加web支持 cont.</vt:lpstr>
      <vt:lpstr>建立一个servlet类</vt:lpstr>
      <vt:lpstr>配置web.xml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pc</cp:lastModifiedBy>
  <cp:revision>33</cp:revision>
  <dcterms:created xsi:type="dcterms:W3CDTF">2021-10-10T12:27:00Z</dcterms:created>
  <dcterms:modified xsi:type="dcterms:W3CDTF">2021-10-13T12:55:13Z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160BB18F4E2D4AC7835D194D9330E21C</vt:lpwstr>
  </property>
  <property fmtid="{D5CDD505-2E9C-101B-9397-08002B2CF9AE}" pid="3" name="KSOProductBuildVer">
    <vt:lpwstr>2052-11.1.0.11045</vt:lpwstr>
  </property>
</Properties>
</file>