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AD2C23-E206-43CB-A013-8942506AF529}" type="datetimeFigureOut">
              <a:rPr lang="en-US" smtClean="0"/>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D2C23-E206-43CB-A013-8942506AF529}" type="datetimeFigureOut">
              <a:rPr lang="en-US" smtClean="0"/>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D2C23-E206-43CB-A013-8942506AF529}" type="datetimeFigureOut">
              <a:rPr lang="en-US" smtClean="0"/>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AD2C23-E206-43CB-A013-8942506AF529}" type="datetimeFigureOut">
              <a:rPr lang="en-US" smtClean="0"/>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AD2C23-E206-43CB-A013-8942506AF529}" type="datetimeFigureOut">
              <a:rPr lang="en-US" smtClean="0"/>
              <a:t>28-Oct-17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AD2C23-E206-43CB-A013-8942506AF529}" type="datetimeFigureOut">
              <a:rPr lang="en-US" smtClean="0"/>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AD2C23-E206-43CB-A013-8942506AF529}" type="datetimeFigureOut">
              <a:rPr lang="en-US" smtClean="0"/>
              <a:t>28-Oct-17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AD2C23-E206-43CB-A013-8942506AF529}" type="datetimeFigureOut">
              <a:rPr lang="en-US" smtClean="0"/>
              <a:t>28-Oct-17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D2C23-E206-43CB-A013-8942506AF529}" type="datetimeFigureOut">
              <a:rPr lang="en-US" smtClean="0"/>
              <a:t>28-Oct-17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D2C23-E206-43CB-A013-8942506AF529}" type="datetimeFigureOut">
              <a:rPr lang="en-US" smtClean="0"/>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D2C23-E206-43CB-A013-8942506AF529}" type="datetimeFigureOut">
              <a:rPr lang="en-US" smtClean="0"/>
              <a:t>28-Oct-17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E87F9-0B31-4DE8-8F98-25E998D543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D2C23-E206-43CB-A013-8942506AF529}" type="datetimeFigureOut">
              <a:rPr lang="en-US" smtClean="0"/>
              <a:t>28-Oct-17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E87F9-0B31-4DE8-8F98-25E998D543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752600"/>
            <a:ext cx="7010400" cy="4495800"/>
          </a:xfrm>
          <a:scene3d>
            <a:camera prst="orthographicFront"/>
            <a:lightRig rig="threePt" dir="t"/>
          </a:scene3d>
          <a:sp3d>
            <a:bevelT w="152400" h="50800" prst="softRound"/>
          </a:sp3d>
        </p:spPr>
        <p:style>
          <a:lnRef idx="1">
            <a:schemeClr val="dk1"/>
          </a:lnRef>
          <a:fillRef idx="2">
            <a:schemeClr val="dk1"/>
          </a:fillRef>
          <a:effectRef idx="1">
            <a:schemeClr val="dk1"/>
          </a:effectRef>
          <a:fontRef idx="minor">
            <a:schemeClr val="dk1"/>
          </a:fontRef>
        </p:style>
        <p:txBody>
          <a:bodyPr>
            <a:normAutofit/>
          </a:bodyPr>
          <a:lstStyle/>
          <a:p>
            <a:r>
              <a:rPr lang="en-US" b="1" i="1" dirty="0" smtClean="0"/>
              <a:t>We have created a website through which immediate help to patients can be provided. We have tried to create something that would provide the data of the  ambulance which would reach to the patient in the shortest time possible.</a:t>
            </a:r>
          </a:p>
          <a:p>
            <a:endParaRPr lang="en-US" i="1" dirty="0" smtClean="0"/>
          </a:p>
          <a:p>
            <a:endParaRPr lang="en-US" i="1" dirty="0"/>
          </a:p>
        </p:txBody>
      </p:sp>
      <p:sp>
        <p:nvSpPr>
          <p:cNvPr id="7" name="Title 6"/>
          <p:cNvSpPr>
            <a:spLocks noGrp="1"/>
          </p:cNvSpPr>
          <p:nvPr>
            <p:ph type="ctrTitle"/>
          </p:nvPr>
        </p:nvSpPr>
        <p:spPr>
          <a:xfrm>
            <a:off x="685800" y="228600"/>
            <a:ext cx="7848600" cy="990600"/>
          </a:xfrm>
          <a:effectLst>
            <a:glow rad="139700">
              <a:schemeClr val="accent3">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latin typeface="Baskerville Old Face" pitchFamily="18" charset="0"/>
              </a:rPr>
              <a:t>IDEA</a:t>
            </a:r>
            <a:endParaRPr lang="en-US" dirty="0">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a:lstStyle/>
          <a:p>
            <a:r>
              <a:rPr lang="en-US" dirty="0" smtClean="0"/>
              <a:t>Why did we create?</a:t>
            </a:r>
            <a:endParaRPr lang="en-US" dirty="0"/>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z="2800" dirty="0" smtClean="0"/>
              <a:t>The goal of our emergency medical service is to either provide treatment to those in need of urgent medical care .</a:t>
            </a:r>
          </a:p>
          <a:p>
            <a:endParaRPr lang="en-US" sz="2800" dirty="0" smtClean="0"/>
          </a:p>
          <a:p>
            <a:r>
              <a:rPr lang="en-US" sz="2800" dirty="0" smtClean="0"/>
              <a:t>Providing  the satisfactory treatment  based on the presenting conditions in the shortest possible time.</a:t>
            </a:r>
          </a:p>
          <a:p>
            <a:endParaRPr lang="en-US" sz="2800" dirty="0" smtClean="0"/>
          </a:p>
          <a:p>
            <a:r>
              <a:rPr lang="en-US" sz="2800" dirty="0" smtClean="0"/>
              <a:t>Easy to use</a:t>
            </a:r>
          </a:p>
          <a:p>
            <a:endParaRPr lang="en-US" sz="28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86</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IDEA</vt:lpstr>
      <vt:lpstr>Why did we create?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dc:title>
  <dc:creator>garima</dc:creator>
  <cp:lastModifiedBy>garima</cp:lastModifiedBy>
  <cp:revision>5</cp:revision>
  <dcterms:created xsi:type="dcterms:W3CDTF">2017-10-28T06:19:14Z</dcterms:created>
  <dcterms:modified xsi:type="dcterms:W3CDTF">2017-10-28T06:59:26Z</dcterms:modified>
</cp:coreProperties>
</file>