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sldIdLst>
    <p:sldId id="261" r:id="rId2"/>
    <p:sldId id="256" r:id="rId3"/>
    <p:sldId id="259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B7EB8-C5A5-4E50-9FE5-769C304149EA}" v="202" dt="2022-10-12T13:32:16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esh Kuthe" userId="0086f16342b19913" providerId="LiveId" clId="{47AB7EB8-C5A5-4E50-9FE5-769C304149EA}"/>
    <pc:docChg chg="undo custSel modSld">
      <pc:chgData name="Nimesh Kuthe" userId="0086f16342b19913" providerId="LiveId" clId="{47AB7EB8-C5A5-4E50-9FE5-769C304149EA}" dt="2022-10-12T13:32:16.257" v="239" actId="113"/>
      <pc:docMkLst>
        <pc:docMk/>
      </pc:docMkLst>
      <pc:sldChg chg="modAnim">
        <pc:chgData name="Nimesh Kuthe" userId="0086f16342b19913" providerId="LiveId" clId="{47AB7EB8-C5A5-4E50-9FE5-769C304149EA}" dt="2022-10-12T13:31:07.708" v="222"/>
        <pc:sldMkLst>
          <pc:docMk/>
          <pc:sldMk cId="1251074825" sldId="256"/>
        </pc:sldMkLst>
      </pc:sldChg>
      <pc:sldChg chg="modAnim">
        <pc:chgData name="Nimesh Kuthe" userId="0086f16342b19913" providerId="LiveId" clId="{47AB7EB8-C5A5-4E50-9FE5-769C304149EA}" dt="2022-10-12T13:31:16.438" v="226"/>
        <pc:sldMkLst>
          <pc:docMk/>
          <pc:sldMk cId="1193277855" sldId="258"/>
        </pc:sldMkLst>
      </pc:sldChg>
      <pc:sldChg chg="modAnim">
        <pc:chgData name="Nimesh Kuthe" userId="0086f16342b19913" providerId="LiveId" clId="{47AB7EB8-C5A5-4E50-9FE5-769C304149EA}" dt="2022-10-12T13:31:02.061" v="217"/>
        <pc:sldMkLst>
          <pc:docMk/>
          <pc:sldMk cId="4072164171" sldId="259"/>
        </pc:sldMkLst>
      </pc:sldChg>
      <pc:sldChg chg="modSp modAnim">
        <pc:chgData name="Nimesh Kuthe" userId="0086f16342b19913" providerId="LiveId" clId="{47AB7EB8-C5A5-4E50-9FE5-769C304149EA}" dt="2022-10-12T13:32:16.257" v="239" actId="113"/>
        <pc:sldMkLst>
          <pc:docMk/>
          <pc:sldMk cId="194099386" sldId="260"/>
        </pc:sldMkLst>
        <pc:spChg chg="mod">
          <ac:chgData name="Nimesh Kuthe" userId="0086f16342b19913" providerId="LiveId" clId="{47AB7EB8-C5A5-4E50-9FE5-769C304149EA}" dt="2022-10-12T13:15:50.979" v="102"/>
          <ac:spMkLst>
            <pc:docMk/>
            <pc:sldMk cId="194099386" sldId="260"/>
            <ac:spMk id="2" creationId="{C9D34EE4-8025-D15F-9223-74CAE71DB08F}"/>
          </ac:spMkLst>
        </pc:spChg>
        <pc:spChg chg="mod">
          <ac:chgData name="Nimesh Kuthe" userId="0086f16342b19913" providerId="LiveId" clId="{47AB7EB8-C5A5-4E50-9FE5-769C304149EA}" dt="2022-10-12T13:32:16.257" v="239" actId="113"/>
          <ac:spMkLst>
            <pc:docMk/>
            <pc:sldMk cId="194099386" sldId="260"/>
            <ac:spMk id="5" creationId="{7E4BEFFE-47B2-7673-E085-90EA8CFC92F1}"/>
          </ac:spMkLst>
        </pc:spChg>
      </pc:sldChg>
      <pc:sldChg chg="modSp mod modAnim">
        <pc:chgData name="Nimesh Kuthe" userId="0086f16342b19913" providerId="LiveId" clId="{47AB7EB8-C5A5-4E50-9FE5-769C304149EA}" dt="2022-10-12T13:31:11.489" v="223"/>
        <pc:sldMkLst>
          <pc:docMk/>
          <pc:sldMk cId="2872516640" sldId="261"/>
        </pc:sldMkLst>
        <pc:spChg chg="mod">
          <ac:chgData name="Nimesh Kuthe" userId="0086f16342b19913" providerId="LiveId" clId="{47AB7EB8-C5A5-4E50-9FE5-769C304149EA}" dt="2022-10-12T13:27:22.613" v="175" actId="1076"/>
          <ac:spMkLst>
            <pc:docMk/>
            <pc:sldMk cId="2872516640" sldId="261"/>
            <ac:spMk id="8" creationId="{06BA3FEE-084F-B6EB-CA28-9E96F49DC89C}"/>
          </ac:spMkLst>
        </pc:spChg>
      </pc:sldChg>
      <pc:sldChg chg="addSp delSp modSp mod setBg modAnim">
        <pc:chgData name="Nimesh Kuthe" userId="0086f16342b19913" providerId="LiveId" clId="{47AB7EB8-C5A5-4E50-9FE5-769C304149EA}" dt="2022-10-12T13:31:20.229" v="229"/>
        <pc:sldMkLst>
          <pc:docMk/>
          <pc:sldMk cId="479504345" sldId="263"/>
        </pc:sldMkLst>
        <pc:spChg chg="mod">
          <ac:chgData name="Nimesh Kuthe" userId="0086f16342b19913" providerId="LiveId" clId="{47AB7EB8-C5A5-4E50-9FE5-769C304149EA}" dt="2022-10-12T13:15:34.836" v="100" actId="20577"/>
          <ac:spMkLst>
            <pc:docMk/>
            <pc:sldMk cId="479504345" sldId="263"/>
            <ac:spMk id="2" creationId="{92F07C49-1336-E104-C751-F2C6CEAE2AD7}"/>
          </ac:spMkLst>
        </pc:spChg>
        <pc:spChg chg="mod">
          <ac:chgData name="Nimesh Kuthe" userId="0086f16342b19913" providerId="LiveId" clId="{47AB7EB8-C5A5-4E50-9FE5-769C304149EA}" dt="2022-10-12T13:14:40.102" v="86" actId="15"/>
          <ac:spMkLst>
            <pc:docMk/>
            <pc:sldMk cId="479504345" sldId="263"/>
            <ac:spMk id="6" creationId="{66F2A475-BE5A-EAE3-A5DA-EC9A09ECD2B7}"/>
          </ac:spMkLst>
        </pc:spChg>
        <pc:spChg chg="mod">
          <ac:chgData name="Nimesh Kuthe" userId="0086f16342b19913" providerId="LiveId" clId="{47AB7EB8-C5A5-4E50-9FE5-769C304149EA}" dt="2022-10-12T13:14:47.655" v="88" actId="122"/>
          <ac:spMkLst>
            <pc:docMk/>
            <pc:sldMk cId="479504345" sldId="263"/>
            <ac:spMk id="7" creationId="{DD1267ED-2F09-CDF9-10ED-BF2BE744BEB9}"/>
          </ac:spMkLst>
        </pc:spChg>
        <pc:spChg chg="mod">
          <ac:chgData name="Nimesh Kuthe" userId="0086f16342b19913" providerId="LiveId" clId="{47AB7EB8-C5A5-4E50-9FE5-769C304149EA}" dt="2022-10-12T13:14:56.266" v="91" actId="122"/>
          <ac:spMkLst>
            <pc:docMk/>
            <pc:sldMk cId="479504345" sldId="263"/>
            <ac:spMk id="8" creationId="{8A331CCE-1072-568E-F3D7-B5AB348DE299}"/>
          </ac:spMkLst>
        </pc:spChg>
        <pc:picChg chg="del">
          <ac:chgData name="Nimesh Kuthe" userId="0086f16342b19913" providerId="LiveId" clId="{47AB7EB8-C5A5-4E50-9FE5-769C304149EA}" dt="2022-10-12T13:09:11.426" v="0" actId="478"/>
          <ac:picMkLst>
            <pc:docMk/>
            <pc:sldMk cId="479504345" sldId="263"/>
            <ac:picMk id="3" creationId="{4BCFD8BA-B350-D27D-CD9D-201D360B21A4}"/>
          </ac:picMkLst>
        </pc:picChg>
        <pc:picChg chg="del">
          <ac:chgData name="Nimesh Kuthe" userId="0086f16342b19913" providerId="LiveId" clId="{47AB7EB8-C5A5-4E50-9FE5-769C304149EA}" dt="2022-10-12T13:11:06.517" v="15" actId="478"/>
          <ac:picMkLst>
            <pc:docMk/>
            <pc:sldMk cId="479504345" sldId="263"/>
            <ac:picMk id="5" creationId="{0A799F3F-D6E9-D437-CA7F-AA67FE3E5F07}"/>
          </ac:picMkLst>
        </pc:picChg>
        <pc:picChg chg="add mod">
          <ac:chgData name="Nimesh Kuthe" userId="0086f16342b19913" providerId="LiveId" clId="{47AB7EB8-C5A5-4E50-9FE5-769C304149EA}" dt="2022-10-12T13:20:05.323" v="117" actId="1076"/>
          <ac:picMkLst>
            <pc:docMk/>
            <pc:sldMk cId="479504345" sldId="263"/>
            <ac:picMk id="10" creationId="{FC91172D-F617-A76E-2F0F-C7770626868F}"/>
          </ac:picMkLst>
        </pc:picChg>
        <pc:picChg chg="add mod">
          <ac:chgData name="Nimesh Kuthe" userId="0086f16342b19913" providerId="LiveId" clId="{47AB7EB8-C5A5-4E50-9FE5-769C304149EA}" dt="2022-10-12T13:19:30.697" v="115" actId="1076"/>
          <ac:picMkLst>
            <pc:docMk/>
            <pc:sldMk cId="479504345" sldId="263"/>
            <ac:picMk id="12" creationId="{F5F935B0-4419-7D37-8D68-90772899B122}"/>
          </ac:picMkLst>
        </pc:picChg>
      </pc:sldChg>
      <pc:sldChg chg="modSp">
        <pc:chgData name="Nimesh Kuthe" userId="0086f16342b19913" providerId="LiveId" clId="{47AB7EB8-C5A5-4E50-9FE5-769C304149EA}" dt="2022-10-12T13:15:50.979" v="102"/>
        <pc:sldMkLst>
          <pc:docMk/>
          <pc:sldMk cId="1508618917" sldId="264"/>
        </pc:sldMkLst>
        <pc:spChg chg="mod">
          <ac:chgData name="Nimesh Kuthe" userId="0086f16342b19913" providerId="LiveId" clId="{47AB7EB8-C5A5-4E50-9FE5-769C304149EA}" dt="2022-10-12T13:15:50.979" v="102"/>
          <ac:spMkLst>
            <pc:docMk/>
            <pc:sldMk cId="1508618917" sldId="264"/>
            <ac:spMk id="2" creationId="{ABC8E1D4-19EB-E1F6-CB03-9D2CFA7232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AFD4-7B94-4ED4-BDA0-C0BECDCFB94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D1180-E49D-4EF7-8CF4-05C888ED0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6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2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0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6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3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n/photo/144912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BA3FEE-084F-B6EB-CA28-9E96F49DC89C}"/>
              </a:ext>
            </a:extLst>
          </p:cNvPr>
          <p:cNvSpPr txBox="1"/>
          <p:nvPr/>
        </p:nvSpPr>
        <p:spPr>
          <a:xfrm>
            <a:off x="2713703" y="2354825"/>
            <a:ext cx="6164825" cy="1938992"/>
          </a:xfrm>
          <a:prstGeom prst="rect">
            <a:avLst/>
          </a:prstGeom>
          <a:ln/>
          <a:effectLst>
            <a:softEdge rad="127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ATM</a:t>
            </a:r>
          </a:p>
          <a:p>
            <a:pPr algn="ctr"/>
            <a:r>
              <a:rPr lang="en-IN" sz="4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SIMULATION</a:t>
            </a:r>
          </a:p>
          <a:p>
            <a:pPr algn="ctr"/>
            <a:r>
              <a:rPr lang="en-IN" sz="4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725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8769F-839C-9C3C-9ED0-E1C7326AAD37}"/>
              </a:ext>
            </a:extLst>
          </p:cNvPr>
          <p:cNvSpPr txBox="1"/>
          <p:nvPr/>
        </p:nvSpPr>
        <p:spPr>
          <a:xfrm>
            <a:off x="1073020" y="1017037"/>
            <a:ext cx="374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Functions Of An ATM: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D5F0C-635D-1D48-AD5D-95E4400B43AE}"/>
              </a:ext>
            </a:extLst>
          </p:cNvPr>
          <p:cNvSpPr/>
          <p:nvPr/>
        </p:nvSpPr>
        <p:spPr>
          <a:xfrm>
            <a:off x="4827387" y="2845837"/>
            <a:ext cx="2537226" cy="9423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ATM FUNCTIONS</a:t>
            </a:r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7015CA-8C7B-09BD-9D29-C463B5CFE02C}"/>
              </a:ext>
            </a:extLst>
          </p:cNvPr>
          <p:cNvSpPr/>
          <p:nvPr/>
        </p:nvSpPr>
        <p:spPr>
          <a:xfrm>
            <a:off x="7482672" y="4614733"/>
            <a:ext cx="2348204" cy="821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Deposit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D930D1-B772-616C-38B5-01E9B1987A90}"/>
              </a:ext>
            </a:extLst>
          </p:cNvPr>
          <p:cNvSpPr/>
          <p:nvPr/>
        </p:nvSpPr>
        <p:spPr>
          <a:xfrm>
            <a:off x="2361126" y="4495332"/>
            <a:ext cx="2348204" cy="821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Enquiry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BB28E4-5F29-8B02-D603-95B921AE092D}"/>
              </a:ext>
            </a:extLst>
          </p:cNvPr>
          <p:cNvSpPr/>
          <p:nvPr/>
        </p:nvSpPr>
        <p:spPr>
          <a:xfrm>
            <a:off x="4921898" y="1194519"/>
            <a:ext cx="2348204" cy="821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Withdrawal </a:t>
            </a:r>
            <a:endParaRPr lang="en-IN" dirty="0"/>
          </a:p>
        </p:txBody>
      </p:sp>
      <p:cxnSp>
        <p:nvCxnSpPr>
          <p:cNvPr id="3" name="Elbow Connector 2"/>
          <p:cNvCxnSpPr>
            <a:stCxn id="7" idx="3"/>
            <a:endCxn id="9" idx="0"/>
          </p:cNvCxnSpPr>
          <p:nvPr/>
        </p:nvCxnSpPr>
        <p:spPr>
          <a:xfrm>
            <a:off x="7364613" y="3317033"/>
            <a:ext cx="1292161" cy="12977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" idx="1"/>
            <a:endCxn id="10" idx="0"/>
          </p:cNvCxnSpPr>
          <p:nvPr/>
        </p:nvCxnSpPr>
        <p:spPr>
          <a:xfrm rot="10800000" flipV="1">
            <a:off x="3535229" y="3317032"/>
            <a:ext cx="1292159" cy="11782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1" idx="4"/>
          </p:cNvCxnSpPr>
          <p:nvPr/>
        </p:nvCxnSpPr>
        <p:spPr>
          <a:xfrm flipV="1">
            <a:off x="6096000" y="2015613"/>
            <a:ext cx="0" cy="830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482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FDFEAA-A28F-029A-ADDF-088F426B1D37}"/>
              </a:ext>
            </a:extLst>
          </p:cNvPr>
          <p:cNvSpPr/>
          <p:nvPr/>
        </p:nvSpPr>
        <p:spPr>
          <a:xfrm>
            <a:off x="7818041" y="1957968"/>
            <a:ext cx="4227437" cy="3517288"/>
          </a:xfrm>
          <a:custGeom>
            <a:avLst/>
            <a:gdLst>
              <a:gd name="connsiteX0" fmla="*/ 0 w 4227437"/>
              <a:gd name="connsiteY0" fmla="*/ 0 h 3775587"/>
              <a:gd name="connsiteX1" fmla="*/ 4227437 w 4227437"/>
              <a:gd name="connsiteY1" fmla="*/ 0 h 3775587"/>
              <a:gd name="connsiteX2" fmla="*/ 4227437 w 4227437"/>
              <a:gd name="connsiteY2" fmla="*/ 3775587 h 3775587"/>
              <a:gd name="connsiteX3" fmla="*/ 0 w 4227437"/>
              <a:gd name="connsiteY3" fmla="*/ 3775587 h 3775587"/>
              <a:gd name="connsiteX4" fmla="*/ 0 w 4227437"/>
              <a:gd name="connsiteY4" fmla="*/ 0 h 3775587"/>
              <a:gd name="connsiteX0" fmla="*/ 373626 w 4227437"/>
              <a:gd name="connsiteY0" fmla="*/ 285136 h 3775587"/>
              <a:gd name="connsiteX1" fmla="*/ 4227437 w 4227437"/>
              <a:gd name="connsiteY1" fmla="*/ 0 h 3775587"/>
              <a:gd name="connsiteX2" fmla="*/ 4227437 w 4227437"/>
              <a:gd name="connsiteY2" fmla="*/ 3775587 h 3775587"/>
              <a:gd name="connsiteX3" fmla="*/ 0 w 4227437"/>
              <a:gd name="connsiteY3" fmla="*/ 3775587 h 3775587"/>
              <a:gd name="connsiteX4" fmla="*/ 373626 w 4227437"/>
              <a:gd name="connsiteY4" fmla="*/ 285136 h 3775587"/>
              <a:gd name="connsiteX0" fmla="*/ 373626 w 4227437"/>
              <a:gd name="connsiteY0" fmla="*/ 19665 h 3510116"/>
              <a:gd name="connsiteX1" fmla="*/ 3755488 w 4227437"/>
              <a:gd name="connsiteY1" fmla="*/ 0 h 3510116"/>
              <a:gd name="connsiteX2" fmla="*/ 4227437 w 4227437"/>
              <a:gd name="connsiteY2" fmla="*/ 3510116 h 3510116"/>
              <a:gd name="connsiteX3" fmla="*/ 0 w 4227437"/>
              <a:gd name="connsiteY3" fmla="*/ 3510116 h 3510116"/>
              <a:gd name="connsiteX4" fmla="*/ 373626 w 4227437"/>
              <a:gd name="connsiteY4" fmla="*/ 19665 h 35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437" h="3510116">
                <a:moveTo>
                  <a:pt x="373626" y="19665"/>
                </a:moveTo>
                <a:lnTo>
                  <a:pt x="3755488" y="0"/>
                </a:lnTo>
                <a:lnTo>
                  <a:pt x="4227437" y="3510116"/>
                </a:lnTo>
                <a:lnTo>
                  <a:pt x="0" y="3510116"/>
                </a:lnTo>
                <a:lnTo>
                  <a:pt x="373626" y="19665"/>
                </a:lnTo>
                <a:close/>
              </a:path>
            </a:pathLst>
          </a:cu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A93B1-5FE4-AA5A-7277-5DE722FF9FEF}"/>
              </a:ext>
            </a:extLst>
          </p:cNvPr>
          <p:cNvSpPr txBox="1"/>
          <p:nvPr/>
        </p:nvSpPr>
        <p:spPr>
          <a:xfrm>
            <a:off x="832004" y="3576143"/>
            <a:ext cx="3184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E2D68-1C4D-B4DA-B509-26F4AC9CEC6D}"/>
              </a:ext>
            </a:extLst>
          </p:cNvPr>
          <p:cNvSpPr txBox="1"/>
          <p:nvPr/>
        </p:nvSpPr>
        <p:spPr>
          <a:xfrm>
            <a:off x="832004" y="4035767"/>
            <a:ext cx="909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The need for a Simulation Software to make the user more</a:t>
            </a:r>
          </a:p>
          <a:p>
            <a:r>
              <a:rPr lang="en-IN" dirty="0"/>
              <a:t>  accustomed to the ATM System and reduce the possibility of </a:t>
            </a:r>
          </a:p>
          <a:p>
            <a:r>
              <a:rPr lang="en-IN" dirty="0"/>
              <a:t>  error in real-time usage.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357F0-0940-5DAC-FE56-EB689882C9F1}"/>
              </a:ext>
            </a:extLst>
          </p:cNvPr>
          <p:cNvSpPr txBox="1"/>
          <p:nvPr/>
        </p:nvSpPr>
        <p:spPr>
          <a:xfrm>
            <a:off x="-1003265" y="1011709"/>
            <a:ext cx="638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New User 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A337D-9C0D-368F-04CA-65D4430025D2}"/>
              </a:ext>
            </a:extLst>
          </p:cNvPr>
          <p:cNvSpPr txBox="1"/>
          <p:nvPr/>
        </p:nvSpPr>
        <p:spPr>
          <a:xfrm>
            <a:off x="990597" y="1242542"/>
            <a:ext cx="6239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Unfamiliarity with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 Basic Idea of the Working of the ATM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Possibility of Loss of Money in Case of a Mistake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Possibility of Theft or Data Leak if sought help from a</a:t>
            </a:r>
          </a:p>
          <a:p>
            <a:r>
              <a:rPr lang="en-US" dirty="0"/>
              <a:t>    third party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A08BD0-5D4E-5D54-6641-84691261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8" b="99208" l="10000" r="90331">
                        <a14:foregroundMark x1="25132" y1="6337" x2="39801" y2="6337"/>
                        <a14:foregroundMark x1="39801" y1="6337" x2="50497" y2="35594"/>
                        <a14:foregroundMark x1="50497" y1="35594" x2="40993" y2="36782"/>
                        <a14:foregroundMark x1="21291" y1="2624" x2="43013" y2="1881"/>
                        <a14:foregroundMark x1="43013" y1="1881" x2="56755" y2="5000"/>
                        <a14:foregroundMark x1="56755" y1="5000" x2="45695" y2="15297"/>
                        <a14:foregroundMark x1="45695" y1="15297" x2="57351" y2="6337"/>
                        <a14:foregroundMark x1="57351" y1="6337" x2="57517" y2="7030"/>
                        <a14:foregroundMark x1="60000" y1="2277" x2="48444" y2="1287"/>
                        <a14:foregroundMark x1="48444" y1="1287" x2="48444" y2="1287"/>
                        <a14:foregroundMark x1="46424" y1="2277" x2="42351" y2="12079"/>
                        <a14:foregroundMark x1="20828" y1="71980" x2="20927" y2="95891"/>
                        <a14:foregroundMark x1="20927" y1="95891" x2="34603" y2="88168"/>
                        <a14:foregroundMark x1="34603" y1="88168" x2="29205" y2="95347"/>
                        <a14:foregroundMark x1="25132" y1="86535" x2="46225" y2="80594"/>
                        <a14:foregroundMark x1="46225" y1="80594" x2="34139" y2="93218"/>
                        <a14:foregroundMark x1="34139" y1="93218" x2="36921" y2="77723"/>
                        <a14:foregroundMark x1="21755" y1="71634" x2="23907" y2="93515"/>
                        <a14:foregroundMark x1="23907" y1="93515" x2="52219" y2="99208"/>
                        <a14:foregroundMark x1="52219" y1="99208" x2="60000" y2="82079"/>
                        <a14:foregroundMark x1="60000" y1="82079" x2="45828" y2="71287"/>
                        <a14:foregroundMark x1="45828" y1="71287" x2="26954" y2="68267"/>
                        <a14:foregroundMark x1="90331" y1="68614" x2="90331" y2="68614"/>
                        <a14:backgroundMark x1="18113" y1="2624" x2="18576" y2="99059"/>
                        <a14:backgroundMark x1="18808" y1="2277" x2="2550" y2="6386"/>
                        <a14:backgroundMark x1="2550" y1="6386" x2="1589" y2="594"/>
                        <a14:backgroundMark x1="10662" y1="11089" x2="10662" y2="11089"/>
                        <a14:backgroundMark x1="10430" y1="10743" x2="10430" y2="10743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30324" y="2474127"/>
            <a:ext cx="3715154" cy="2484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16417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0CB92-5F5A-927F-1860-2BC29D4CE9F2}"/>
              </a:ext>
            </a:extLst>
          </p:cNvPr>
          <p:cNvSpPr txBox="1"/>
          <p:nvPr/>
        </p:nvSpPr>
        <p:spPr>
          <a:xfrm>
            <a:off x="1258256" y="3917639"/>
            <a:ext cx="3763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400" b="1" dirty="0">
                <a:solidFill>
                  <a:schemeClr val="bg1"/>
                </a:solidFill>
              </a:rPr>
              <a:t> : 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      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10856-CF5B-4261-1511-7DAC9F654C05}"/>
              </a:ext>
            </a:extLst>
          </p:cNvPr>
          <p:cNvSpPr txBox="1"/>
          <p:nvPr/>
        </p:nvSpPr>
        <p:spPr>
          <a:xfrm>
            <a:off x="1327461" y="4453669"/>
            <a:ext cx="9177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demo application to mimic the real ATM User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the application simple and easy to use, such that user better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understands the underlying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9C8AC-C504-40F0-8AD1-07DEAE621D8E}"/>
              </a:ext>
            </a:extLst>
          </p:cNvPr>
          <p:cNvSpPr txBox="1"/>
          <p:nvPr/>
        </p:nvSpPr>
        <p:spPr>
          <a:xfrm>
            <a:off x="1258256" y="509293"/>
            <a:ext cx="967630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Problems Faced</a:t>
            </a:r>
            <a:r>
              <a:rPr lang="en-US" sz="3000" b="1" dirty="0">
                <a:solidFill>
                  <a:schemeClr val="bg1"/>
                </a:solidFill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user interface that provides the user an idea of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basic interface of an ATM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 user well-accustomed to the functions of an ATM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on a dummy simulation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778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331CCE-1072-568E-F3D7-B5AB348DE299}"/>
              </a:ext>
            </a:extLst>
          </p:cNvPr>
          <p:cNvSpPr txBox="1"/>
          <p:nvPr/>
        </p:nvSpPr>
        <p:spPr>
          <a:xfrm>
            <a:off x="3038167" y="806519"/>
            <a:ext cx="41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Details 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7D57F-9800-A47C-4CB6-F9E388441EEB}"/>
              </a:ext>
            </a:extLst>
          </p:cNvPr>
          <p:cNvSpPr txBox="1"/>
          <p:nvPr/>
        </p:nvSpPr>
        <p:spPr>
          <a:xfrm>
            <a:off x="4009100" y="112647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07C49-1336-E104-C751-F2C6CEAE2AD7}"/>
              </a:ext>
            </a:extLst>
          </p:cNvPr>
          <p:cNvSpPr txBox="1"/>
          <p:nvPr/>
        </p:nvSpPr>
        <p:spPr>
          <a:xfrm>
            <a:off x="4193014" y="1395294"/>
            <a:ext cx="373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utch801 XBd BT" panose="02020903060505020304" pitchFamily="18" charset="0"/>
              </a:rPr>
              <a:t>Name :-</a:t>
            </a:r>
            <a:r>
              <a:rPr lang="en-IN" dirty="0">
                <a:latin typeface="Dutch801 XBd BT" panose="02020903060505020304" pitchFamily="18" charset="0"/>
              </a:rPr>
              <a:t> ATM SOFTWARE</a:t>
            </a:r>
          </a:p>
          <a:p>
            <a:pPr algn="ctr"/>
            <a:r>
              <a:rPr lang="en-IN" dirty="0">
                <a:latin typeface="Dutch801 XBd BT" panose="02020903060505020304" pitchFamily="18" charset="0"/>
              </a:rPr>
              <a:t>Size :-  6 MB+</a:t>
            </a:r>
          </a:p>
          <a:p>
            <a:pPr algn="ctr"/>
            <a:r>
              <a:rPr lang="en-IN" dirty="0">
                <a:latin typeface="Dutch801 XBd BT" panose="02020903060505020304" pitchFamily="18" charset="0"/>
              </a:rPr>
              <a:t>Type :- Multiscreen</a:t>
            </a:r>
          </a:p>
          <a:p>
            <a:endParaRPr lang="en-US" dirty="0">
              <a:latin typeface="Dutch801 XBd BT" panose="0202090306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2A475-BE5A-EAE3-A5DA-EC9A09ECD2B7}"/>
              </a:ext>
            </a:extLst>
          </p:cNvPr>
          <p:cNvSpPr txBox="1"/>
          <p:nvPr/>
        </p:nvSpPr>
        <p:spPr>
          <a:xfrm>
            <a:off x="2113936" y="2817216"/>
            <a:ext cx="562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267ED-2F09-CDF9-10ED-BF2BE744BEB9}"/>
              </a:ext>
            </a:extLst>
          </p:cNvPr>
          <p:cNvSpPr txBox="1"/>
          <p:nvPr/>
        </p:nvSpPr>
        <p:spPr>
          <a:xfrm>
            <a:off x="4245703" y="3405527"/>
            <a:ext cx="373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utch801 XBd BT" panose="02020903060505020304" pitchFamily="18" charset="0"/>
              </a:rPr>
              <a:t>Android Version :- Lollipop 5.0+</a:t>
            </a:r>
          </a:p>
          <a:p>
            <a:pPr algn="ctr"/>
            <a:r>
              <a:rPr lang="en-US" dirty="0">
                <a:latin typeface="Dutch801 XBd BT" panose="02020903060505020304" pitchFamily="18" charset="0"/>
              </a:rPr>
              <a:t>API :- 21+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1172D-F617-A76E-2F0F-C7770626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43" y="514010"/>
            <a:ext cx="3492690" cy="585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F935B0-4419-7D37-8D68-90772899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3" y="484239"/>
            <a:ext cx="3492690" cy="58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4EE4-8025-D15F-9223-74CAE71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ATM SIMULATION SYSTEM APP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A0CD0-E221-8BF2-BEEC-81F7F7A06797}"/>
              </a:ext>
            </a:extLst>
          </p:cNvPr>
          <p:cNvSpPr/>
          <p:nvPr/>
        </p:nvSpPr>
        <p:spPr>
          <a:xfrm>
            <a:off x="4871884" y="2352368"/>
            <a:ext cx="2448232" cy="7069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ATM SYSTEM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B34A3-83DB-5D18-8616-8D10446A061E}"/>
              </a:ext>
            </a:extLst>
          </p:cNvPr>
          <p:cNvSpPr/>
          <p:nvPr/>
        </p:nvSpPr>
        <p:spPr>
          <a:xfrm>
            <a:off x="5342603" y="3305478"/>
            <a:ext cx="1506794" cy="5638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 SCREEN 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EFFE-47B2-7673-E085-90EA8CFC92F1}"/>
              </a:ext>
            </a:extLst>
          </p:cNvPr>
          <p:cNvSpPr/>
          <p:nvPr/>
        </p:nvSpPr>
        <p:spPr>
          <a:xfrm>
            <a:off x="4595278" y="4115481"/>
            <a:ext cx="3001444" cy="10135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 MENU</a:t>
            </a:r>
          </a:p>
          <a:p>
            <a:pPr algn="ctr"/>
            <a:r>
              <a:rPr lang="en-IN" dirty="0"/>
              <a:t>(Balance, Deposit and Withdrawal)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849D9C-2A12-2A7B-0865-86A49A8F3F5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3059332"/>
            <a:ext cx="0" cy="2461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411C07-15FD-8B7B-0BC9-8C07AFB22B1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3798669"/>
            <a:ext cx="0" cy="316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A76CD-D676-1AD7-98AF-67A7686CB433}"/>
              </a:ext>
            </a:extLst>
          </p:cNvPr>
          <p:cNvSpPr/>
          <p:nvPr/>
        </p:nvSpPr>
        <p:spPr>
          <a:xfrm>
            <a:off x="5342603" y="5458399"/>
            <a:ext cx="1506794" cy="5638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 SESSION </a:t>
            </a:r>
            <a:endParaRPr lang="en-IN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2D935-5524-CF4C-2ECE-533AB5AD4E38}"/>
              </a:ext>
            </a:extLst>
          </p:cNvPr>
          <p:cNvCxnSpPr>
            <a:cxnSpLocks/>
          </p:cNvCxnSpPr>
          <p:nvPr/>
        </p:nvCxnSpPr>
        <p:spPr>
          <a:xfrm>
            <a:off x="6100916" y="5129050"/>
            <a:ext cx="0" cy="316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7D5B78F-6DB1-4CF7-30C2-919D5431020E}"/>
              </a:ext>
            </a:extLst>
          </p:cNvPr>
          <p:cNvCxnSpPr>
            <a:cxnSpLocks/>
            <a:stCxn id="19" idx="3"/>
            <a:endCxn id="4" idx="3"/>
          </p:cNvCxnSpPr>
          <p:nvPr/>
        </p:nvCxnSpPr>
        <p:spPr>
          <a:xfrm flipV="1">
            <a:off x="6849397" y="3587406"/>
            <a:ext cx="12700" cy="2152921"/>
          </a:xfrm>
          <a:prstGeom prst="curvedConnector3">
            <a:avLst>
              <a:gd name="adj1" fmla="val 1109032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E1D4-19EB-E1F6-CB03-9D2CFA72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220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Dutch801 XBd BT</vt:lpstr>
      <vt:lpstr>Palatino Linotype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 ATM SIMULATION SYSTEM APP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Nimesh Kuthe</dc:creator>
  <cp:lastModifiedBy>USER</cp:lastModifiedBy>
  <cp:revision>14</cp:revision>
  <dcterms:created xsi:type="dcterms:W3CDTF">2022-08-03T14:17:01Z</dcterms:created>
  <dcterms:modified xsi:type="dcterms:W3CDTF">2022-10-12T14:54:09Z</dcterms:modified>
</cp:coreProperties>
</file>