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70" r:id="rId6"/>
    <p:sldId id="271" r:id="rId7"/>
    <p:sldId id="264" r:id="rId8"/>
    <p:sldId id="265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415" y="913790"/>
            <a:ext cx="7772400" cy="85920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1677315"/>
            <a:ext cx="6400800" cy="83545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604" y="274638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604" y="1443836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900" y="274638"/>
            <a:ext cx="748254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7900" y="1596540"/>
            <a:ext cx="366492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7900" y="2226402"/>
            <a:ext cx="3664920" cy="3798583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5525" y="1596540"/>
            <a:ext cx="366492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5525" y="2226402"/>
            <a:ext cx="3664920" cy="3798583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3429000"/>
            <a:ext cx="7772400" cy="2571768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Group Member: -</a:t>
            </a:r>
            <a:b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          Syeda NoorJaha Azim (12101064)</a:t>
            </a:r>
            <a:b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          Razia Sultana (12101047)</a:t>
            </a:r>
            <a:b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          Tajul Islam (12101067)</a:t>
            </a:r>
            <a:b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          Arafat Habib (12101056)</a:t>
            </a:r>
            <a:b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          Abu Sufian (12101048)</a:t>
            </a:r>
            <a:b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          Md. Asif Ibtehaz (14341001)</a:t>
            </a:r>
            <a:b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00240"/>
            <a:ext cx="9144000" cy="835455"/>
          </a:xfrm>
        </p:spPr>
        <p:txBody>
          <a:bodyPr>
            <a:normAutofit/>
          </a:bodyPr>
          <a:lstStyle/>
          <a:p>
            <a:pPr algn="ctr"/>
            <a:r>
              <a:rPr lang="en-US" sz="3200" b="1" smtClean="0">
                <a:solidFill>
                  <a:schemeClr val="accent4">
                    <a:lumMod val="50000"/>
                  </a:schemeClr>
                </a:solidFill>
              </a:rPr>
              <a:t>CSE </a:t>
            </a:r>
            <a:r>
              <a:rPr lang="en-US" sz="3200" b="1" smtClean="0">
                <a:solidFill>
                  <a:schemeClr val="accent4">
                    <a:lumMod val="50000"/>
                  </a:schemeClr>
                </a:solidFill>
              </a:rPr>
              <a:t>470(Group01)</a:t>
            </a:r>
            <a:endParaRPr lang="en-US" sz="3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8604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lgerian" pitchFamily="82" charset="0"/>
                <a:ea typeface="Adobe Myungjo Std M" pitchFamily="18" charset="-128"/>
              </a:rPr>
              <a:t>OliGoli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lgerian" pitchFamily="82" charset="0"/>
              <a:ea typeface="Adobe Myungjo Std M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0" y="642918"/>
            <a:ext cx="9144000" cy="5715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0" y="642918"/>
            <a:ext cx="9144000" cy="571504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UI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078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5992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Algerian" pitchFamily="82" charset="0"/>
              </a:rPr>
              <a:t>Thank you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078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428604"/>
            <a:ext cx="9144000" cy="5715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0" y="428604"/>
            <a:ext cx="9144000" cy="571504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0232" y="1176867"/>
            <a:ext cx="53578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SG" sz="3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SG" sz="3200" b="1" dirty="0" smtClean="0">
                <a:solidFill>
                  <a:schemeClr val="tx2">
                    <a:lumMod val="75000"/>
                  </a:schemeClr>
                </a:solidFill>
              </a:rPr>
              <a:t>Problems with existing system</a:t>
            </a:r>
          </a:p>
          <a:p>
            <a:pPr>
              <a:buFont typeface="Arial" pitchFamily="34" charset="0"/>
              <a:buChar char="•"/>
            </a:pPr>
            <a:endParaRPr lang="en-SG" sz="32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SG" sz="3200" b="1" dirty="0" smtClean="0">
                <a:solidFill>
                  <a:schemeClr val="tx2">
                    <a:lumMod val="75000"/>
                  </a:schemeClr>
                </a:solidFill>
              </a:rPr>
              <a:t>Motivation</a:t>
            </a:r>
          </a:p>
          <a:p>
            <a:pPr>
              <a:buFont typeface="Arial" pitchFamily="34" charset="0"/>
              <a:buChar char="•"/>
            </a:pPr>
            <a:endParaRPr lang="en-SG" sz="32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SG" sz="3200" b="1" dirty="0" smtClean="0">
                <a:solidFill>
                  <a:schemeClr val="tx2">
                    <a:lumMod val="75000"/>
                  </a:schemeClr>
                </a:solidFill>
              </a:rPr>
              <a:t>Benefits of the new system </a:t>
            </a:r>
          </a:p>
        </p:txBody>
      </p:sp>
    </p:spTree>
    <p:extLst>
      <p:ext uri="{BB962C8B-B14F-4D97-AF65-F5344CB8AC3E}">
        <p14:creationId xmlns:p14="http://schemas.microsoft.com/office/powerpoint/2010/main" xmlns="" val="417078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0" y="642918"/>
            <a:ext cx="9144000" cy="5715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0" y="642918"/>
            <a:ext cx="9144000" cy="571504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Background Study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2132856"/>
            <a:ext cx="6715172" cy="297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07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0" y="642918"/>
            <a:ext cx="9144000" cy="5715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0" y="642918"/>
            <a:ext cx="9144000" cy="571504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8794" y="2071678"/>
            <a:ext cx="5357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SG" sz="3200" b="1" dirty="0" smtClean="0">
                <a:solidFill>
                  <a:schemeClr val="tx2">
                    <a:lumMod val="75000"/>
                  </a:schemeClr>
                </a:solidFill>
              </a:rPr>
              <a:t>Services provided by </a:t>
            </a:r>
            <a:r>
              <a:rPr lang="en-SG" sz="3200" b="1" dirty="0" err="1" smtClean="0">
                <a:solidFill>
                  <a:schemeClr val="tx2">
                    <a:lumMod val="75000"/>
                  </a:schemeClr>
                </a:solidFill>
              </a:rPr>
              <a:t>OliGoli</a:t>
            </a:r>
            <a:endParaRPr lang="en-SG" sz="3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SG" sz="3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SG" sz="3200" b="1" dirty="0" smtClean="0">
                <a:solidFill>
                  <a:schemeClr val="tx2">
                    <a:lumMod val="75000"/>
                  </a:schemeClr>
                </a:solidFill>
              </a:rPr>
              <a:t>User benefit</a:t>
            </a:r>
          </a:p>
        </p:txBody>
      </p:sp>
    </p:spTree>
    <p:extLst>
      <p:ext uri="{BB962C8B-B14F-4D97-AF65-F5344CB8AC3E}">
        <p14:creationId xmlns:p14="http://schemas.microsoft.com/office/powerpoint/2010/main" xmlns="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642918"/>
            <a:ext cx="9144000" cy="5715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0" y="642918"/>
            <a:ext cx="9144000" cy="571504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Cost and Benefit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1500174"/>
            <a:ext cx="6643734" cy="343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642918"/>
            <a:ext cx="9144000" cy="5715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0" y="642918"/>
            <a:ext cx="9144000" cy="571504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1357298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SG" sz="3200" b="1" dirty="0" smtClean="0">
                <a:solidFill>
                  <a:schemeClr val="tx2">
                    <a:lumMod val="75000"/>
                  </a:schemeClr>
                </a:solidFill>
              </a:rPr>
              <a:t>Incremental method</a:t>
            </a:r>
          </a:p>
        </p:txBody>
      </p:sp>
      <p:pic>
        <p:nvPicPr>
          <p:cNvPr id="7" name="Picture 6" descr="a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2357430"/>
            <a:ext cx="6001588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0" y="642918"/>
            <a:ext cx="9144000" cy="5715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0" y="642918"/>
            <a:ext cx="9144000" cy="571504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Experimental Study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C:\Users\User\Desktop\graph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9712" y="3286124"/>
            <a:ext cx="295275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357299"/>
            <a:ext cx="5143536" cy="228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078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0" y="642918"/>
            <a:ext cx="9144000" cy="5715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0" y="642918"/>
            <a:ext cx="9144000" cy="571504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Limitations and Future Work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7356" y="1928802"/>
            <a:ext cx="54977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SG" sz="3200" b="1" dirty="0" smtClean="0">
                <a:solidFill>
                  <a:schemeClr val="tx2">
                    <a:lumMod val="75000"/>
                  </a:schemeClr>
                </a:solidFill>
              </a:rPr>
              <a:t>Boundaries of the new System</a:t>
            </a:r>
          </a:p>
          <a:p>
            <a:pPr>
              <a:buFont typeface="Arial" pitchFamily="34" charset="0"/>
              <a:buChar char="•"/>
            </a:pPr>
            <a:endParaRPr lang="en-SG" sz="3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SG" sz="3200" b="1" dirty="0" smtClean="0">
                <a:solidFill>
                  <a:schemeClr val="tx2">
                    <a:lumMod val="75000"/>
                  </a:schemeClr>
                </a:solidFill>
              </a:rPr>
              <a:t>Future of new system</a:t>
            </a:r>
            <a:endParaRPr lang="en-SG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078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0" y="642918"/>
            <a:ext cx="9144000" cy="5715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0" y="642918"/>
            <a:ext cx="9144000" cy="571504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53</Words>
  <Application>Microsoft Office PowerPoint</Application>
  <PresentationFormat>On-screen Show (4:3)</PresentationFormat>
  <Paragraphs>26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Group Member: -                                  Syeda NoorJaha Azim (12101064)                                  Razia Sultana (12101047)                                  Tajul Islam (12101067)                                  Arafat Habib (12101056)                                  Abu Sufian (12101048)                                  Md. Asif Ibtehaz (14341001)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User</cp:lastModifiedBy>
  <cp:revision>38</cp:revision>
  <dcterms:created xsi:type="dcterms:W3CDTF">2013-08-21T19:17:07Z</dcterms:created>
  <dcterms:modified xsi:type="dcterms:W3CDTF">2015-08-04T14:25:12Z</dcterms:modified>
</cp:coreProperties>
</file>