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8" r:id="rId4"/>
    <p:sldId id="259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5F961-D3B6-4B4F-B2DE-3A00F8B1AA8D}" type="datetimeFigureOut">
              <a:rPr lang="en-BD" smtClean="0"/>
              <a:t>12/12/23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DD0D-659C-B248-9AD8-9D51F4489F7C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43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2558-1855-C845-97FE-B5FC91E1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FAB8-350F-6558-2440-5AB36FA3D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5F3A-01E6-6FB6-02CF-B79D542E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90F1-EA6F-9942-8D37-FF4C16C1D433}" type="datetime1">
              <a:rPr lang="en-US" smtClean="0"/>
              <a:t>12/12/23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1469-14F3-2931-BE03-D34894D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97E5-8564-5C69-A9D5-BCA2B383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91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FB27-5635-A497-6A4D-FE1ED68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1132-240E-A362-DB61-2654A75E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5B51-792A-80D5-7DDA-A44266CE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79D-9AF1-284F-972C-25CDB12115A1}" type="datetime1">
              <a:rPr lang="en-US" smtClean="0"/>
              <a:t>12/12/23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90FC-E488-40A0-582E-2CB204B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1091-7528-3826-9989-8C178A5D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061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FF0E-26D2-47F7-9F09-26B63FD0C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AE5C-0C46-E4EE-0E6B-E54D43FB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2111-C072-DF5C-338B-831FDF50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12D-46A1-2C40-80E0-85B3FCF0BC0C}" type="datetime1">
              <a:rPr lang="en-US" smtClean="0"/>
              <a:t>12/12/23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24B0-E5E4-5A7E-1A1C-4034BCA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E265-A7EA-FB80-00BD-A6100ED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77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63E-DD7E-CC59-60B9-B8F89FD2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2106-CF5F-DAC8-7383-EC94D1B5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7D55-5080-21B2-EE97-7A91AF1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3B7E-4ACE-1947-864C-ACBC6D74DD52}" type="datetime1">
              <a:rPr lang="en-US" smtClean="0"/>
              <a:t>12/12/23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BBDF-FB4F-9CF6-6471-A52EC3FE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4E9A-2949-CA53-B352-23770A0F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7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20-285B-C35D-116F-AB30C3A9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A0DA-63D8-84F9-0BD2-D1AFEAB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D1CE-6695-2BA9-3E22-667032EA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5795-23B3-5F40-9A70-10953E94791D}" type="datetime1">
              <a:rPr lang="en-US" smtClean="0"/>
              <a:t>12/12/23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1F15-E8CA-6BD8-2BE8-5FDE3B61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C2DB-00DA-C507-EA32-D813C1C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184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0E3-FD4F-4EAA-33BC-F0CFB8E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4236-DF27-65EF-986E-9FE21605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4027-EDAB-0EDA-A07D-E6E6CE06C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DF195-6371-0A8D-C283-A02EFEFE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9BF6-D09D-274A-B931-F119058C8088}" type="datetime1">
              <a:rPr lang="en-US" smtClean="0"/>
              <a:t>12/12/23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DFE-BD2B-DF4A-714D-CEF56EB5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41FB-A99E-69D5-F9CA-309CF44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0021-CF86-889E-0CA2-AA901A30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57E9-9C06-735B-B63B-B569AAD5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81E44-40F5-4292-1416-0CAEC1F5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67F4-2279-42F2-4489-C1C22467F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2D7E-D262-FB63-C2D8-A78D1FF2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0F3C0-914D-33CB-233B-7677ED6E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C7A0-AC86-984B-9360-D7BC9DD07CD2}" type="datetime1">
              <a:rPr lang="en-US" smtClean="0"/>
              <a:t>12/12/23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CBBD6-B213-00D3-34B8-B6249BFD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833FE-A432-85C7-F225-E4BAA6A4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52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713-5FC3-B3DC-E0BF-B8EF7BAA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0753D-AD91-B81B-E6F4-DD9B8BFF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F4A-5254-8540-8C0C-EF644F533C5A}" type="datetime1">
              <a:rPr lang="en-US" smtClean="0"/>
              <a:t>12/12/23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E49F5-C032-4E40-3A95-F5483534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919F3-3A5B-B760-80E9-580B2F08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88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8346D-5980-75A4-A7AE-C40614DB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425D-9E8B-D04B-82B9-B1E59FEEEADE}" type="datetime1">
              <a:rPr lang="en-US" smtClean="0"/>
              <a:t>12/12/23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958FE-93C3-AFD2-776A-A4D18940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FB68-CEE2-EA3C-95C3-495C6B2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178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35C5-46A2-155B-6EF5-38F0A466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5F3D-9971-0AD7-7760-C1E988AC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F50BD-DA25-36BB-6406-9B29B009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FAF5C-3DD6-B840-9925-FD91413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741-2E8F-5B42-B594-7BF28712BA14}" type="datetime1">
              <a:rPr lang="en-US" smtClean="0"/>
              <a:t>12/12/23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E8AE-A629-54DD-C175-D87DEF8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24A7-CF79-1E8D-CCAF-4403BB6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877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F03A-016E-16D8-D355-279DC5F4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3732C-0D29-9842-8430-79BBB1F6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1A78-B195-7546-3037-1BBCC3D3D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5CDF-151F-6358-CC70-53212F3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C7A8-F188-5448-A732-2E86D7143C41}" type="datetime1">
              <a:rPr lang="en-US" smtClean="0"/>
              <a:t>12/12/23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28C9A-D35C-A82B-6530-28B4DA5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3042-CE05-6E2D-EF0B-F4E25BDB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716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7F4A2-D483-4268-4D0E-28A81692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9410-CE67-2F9D-83DA-EB284DE5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104F-DB7F-CF75-5B60-F701CB31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27ED-0DB8-3F46-8526-928F4E335F3F}" type="datetime1">
              <a:rPr lang="en-US" smtClean="0"/>
              <a:t>12/12/23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DC8E-31E0-3944-893C-C4D77714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5F69-B9A6-4847-AE26-7648D5F6A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718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5B3-DF1E-EB8B-ACF3-CBC2B96F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2123"/>
          </a:xfrm>
        </p:spPr>
        <p:txBody>
          <a:bodyPr>
            <a:normAutofit fontScale="90000"/>
          </a:bodyPr>
          <a:lstStyle/>
          <a:p>
            <a:pPr algn="l"/>
            <a:r>
              <a:rPr lang="en-BD" sz="2000" b="1" dirty="0"/>
              <a:t>Title</a:t>
            </a:r>
            <a:r>
              <a:rPr lang="en-BD" sz="2000" dirty="0"/>
              <a:t>: </a:t>
            </a:r>
            <a:r>
              <a:rPr lang="en-GB" sz="2000" b="0" i="0" dirty="0" err="1">
                <a:effectLst/>
                <a:latin typeface="Söhne"/>
              </a:rPr>
              <a:t>SqueezeNet</a:t>
            </a:r>
            <a:r>
              <a:rPr lang="en-GB" sz="2000" b="0" i="0" dirty="0">
                <a:effectLst/>
                <a:latin typeface="Söhne"/>
              </a:rPr>
              <a:t>-Enhanced Histopathological Image Analysis for Efficient Colon Cancer Detection: A Lightweight Deep Learning Approach</a:t>
            </a:r>
            <a:br>
              <a:rPr lang="en-GB" sz="800" b="0" i="0" dirty="0">
                <a:effectLst/>
                <a:latin typeface="Söhne"/>
              </a:rPr>
            </a:br>
            <a:br>
              <a:rPr lang="en-GB" sz="800" b="0" i="0" dirty="0">
                <a:effectLst/>
                <a:latin typeface="Söhne"/>
              </a:rPr>
            </a:br>
            <a:br>
              <a:rPr lang="en-GB" sz="800" b="0" i="0" dirty="0">
                <a:effectLst/>
                <a:latin typeface="Söhne"/>
              </a:rPr>
            </a:br>
            <a:endParaRPr lang="en-BD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E2888-FD27-C5A8-99C5-8573042B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343"/>
            <a:ext cx="9144000" cy="2242457"/>
          </a:xfrm>
        </p:spPr>
        <p:txBody>
          <a:bodyPr>
            <a:normAutofit/>
          </a:bodyPr>
          <a:lstStyle/>
          <a:p>
            <a:r>
              <a:rPr lang="en-BD" dirty="0"/>
              <a:t>     Reviewed By: Abu Sufian</a:t>
            </a:r>
          </a:p>
          <a:p>
            <a:r>
              <a:rPr lang="en-BD" dirty="0"/>
              <a:t>       Student ID: 23366011</a:t>
            </a:r>
          </a:p>
          <a:p>
            <a:r>
              <a:rPr lang="en-GB" dirty="0"/>
              <a:t>Course Code: CSE707</a:t>
            </a:r>
          </a:p>
          <a:p>
            <a:r>
              <a:rPr lang="en-GB" dirty="0"/>
              <a:t>                   University : BRAC University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8D04-7C9B-D08B-6C15-8169FC91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1711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FBD2-A94F-239C-8C88-AE84B0AF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Introduction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430A-A4E3-B8C0-160D-1D0BAA5B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Objective: "Develop an efficient and scalable solution for early colon cancer detection using histopathological images."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What: "Leveraging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, a lightweight CNN, to address challenges in medical image analysis."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Why: "Enhance diagnostic tools for medical practitioners and improve patient outcomes."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53AF0-D18D-A49E-C3AA-08C4743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850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5AA7-0E21-1C86-725F-4D9ECEBA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Goals and Methodology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8602-BECF-CD4E-DA25-C9BE7EE0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Goal 1: "Optimize Distributed Training with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Goal 2: "Facilitate Over-the-Air Updates for Improved Model Deployment"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Goal 3: "Evaluate Deployment on FPGAs and ASICs for Real-Time Inference"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Goal 4: "Advance Histopathological Image Analysis using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D94C-98A3-F409-9025-17E3C90F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91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6EA7-6ECC-24C9-5622-A2C73B3C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Importance of </a:t>
            </a:r>
            <a:r>
              <a:rPr lang="en-GB" b="1" i="0" dirty="0" err="1">
                <a:effectLst/>
                <a:latin typeface="Söhne"/>
              </a:rPr>
              <a:t>SqueezeNet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99E4-DAF8-A798-D434-C25B596C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Benefits: "Efficiency in distributed training, reduced communication overhead, suitability for resource-constrained devices."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Impact: "Faster training, improved scalability, reduced data transfer requirements for updates."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D1CAD-2F2D-C270-4784-470AD743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150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79E6-E4D2-B089-931D-9F393B14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Approach and Implementation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1435-12FE-ED72-BE3B-BDC62740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Implementation: "Adopt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for training and analysis."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Methodology: "Investigate distributed training efficiency, explore over-the-air updates, assess FPGA and ASIC deployment."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How: "Leverage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SqueezeNet's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compact architecture for optimized performance."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377F9-2021-2CCA-68FF-51E6E09F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2246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FCAA-BA34-1509-840C-A44E7F14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Söhne"/>
              </a:rPr>
              <a:t>References and Conclusion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EA1-6668-4D52-9472-AB98C87E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Existing References: "Studies on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SqueezeNet's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efficiency, medical image analysis advancements."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Conclusion: "Advancing colon cancer detection using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SqueezeNet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will contribute to more accessible and effective diagnostic tools."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D615C-0CF1-45D5-3318-C4A9B3A7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548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F53-AC7C-0CC7-94F4-F774725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4813-86AC-2B95-E2BB-CF2AE6BE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C65AB-3A10-9D0E-DF0D-86B22FFA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952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Title: SqueezeNet-Enhanced Histopathological Image Analysis for Efficient Colon Cancer Detection: A Lightweight Deep Learning Approach   </vt:lpstr>
      <vt:lpstr>Introduction</vt:lpstr>
      <vt:lpstr>Goals and Methodology</vt:lpstr>
      <vt:lpstr>Importance of SqueezeNet</vt:lpstr>
      <vt:lpstr>Approach and Implementation</vt:lpstr>
      <vt:lpstr>References and Conclusion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Paper:NFT as a proof of Digital Ownership-reward system integrated to a Secure Distributed Computing Blockchain Framework</dc:title>
  <dc:creator>Microsoft Office User</dc:creator>
  <cp:lastModifiedBy>Microsoft Office User</cp:lastModifiedBy>
  <cp:revision>6</cp:revision>
  <dcterms:created xsi:type="dcterms:W3CDTF">2023-10-24T20:21:14Z</dcterms:created>
  <dcterms:modified xsi:type="dcterms:W3CDTF">2023-12-11T18:42:20Z</dcterms:modified>
</cp:coreProperties>
</file>