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e7JqTh4SQ5fqRd7JH4KuBBIL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022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Title: SqueezeNet-Enhanced Histopathological Image Analysis for Efficient Colon Cancer Detection: A Lightweight Deep Learning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015343"/>
            <a:ext cx="9144000" cy="224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     Abu Sufian(23366011) 		         Instructor: Annajiat Alim Rasel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     TEAM 10			                          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Course : CSE707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          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Training Results(25 Epocs)</a:t>
            </a:r>
            <a:endParaRPr/>
          </a:p>
        </p:txBody>
      </p:sp>
      <p:pic>
        <p:nvPicPr>
          <p:cNvPr id="156" name="Google Shape;15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230" y="1825625"/>
            <a:ext cx="400354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914" y="1825625"/>
            <a:ext cx="386617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Performance Comparison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Squeezenet: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	• Despite a slightly lower accuracy, it offers a balance between size and performance.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	• With fewer parameters, it’s faster and more efficient for low-end devices.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AlexNet: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	• Despite its potentially higher accuracy at times, it’s computationally more intensive and larger in size, mak-ing it less suitable for resource-constrained devices.</a:t>
            </a:r>
            <a:endParaRPr/>
          </a:p>
        </p:txBody>
      </p:sp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Limited Model Capacity for Complex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Reduction in Information Flow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Struggle with Capturing Fine Details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Limited Performance for Specific Use Cases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Sensitivity to Initial Configurations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Future Work Scope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Accuracy Level Increase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Channel Attention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Squeeze &amp; Excitation Block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Idea Behind The Paper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Optimize Distributed Training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Facilitate Over-the-Air Updates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Evaluate FPGA and ASIC Deployment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Efficient Histopathological Image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Balancing Accuracy and Model Efficiency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CNN Applications in Histopathological Image Analysis by Cruz-Roa et al. (2014)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Deep Learning for Colorectal Cancer Detection by Ehteshami Bejnordi et al. (2017)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Model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56993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SqueezeNet Model Summary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Overview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Mathematical Representation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The Squeeze layer in SqueezeNet is represented by the equation: Zsq ​ =X∗Wsq ​ +Bsq ​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Expand Layers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Model Size Reduction in SqueezeNet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Fire Module Architecture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Reduced Number of Parameters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Parallel Paths and Concatenation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9515" y="1810670"/>
            <a:ext cx="5009722" cy="301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AlexNet Model Summary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Overview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</a:t>
            </a:r>
            <a:r>
              <a:rPr lang="en-GB"/>
              <a:t>eep convolutional neural network 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Architecture Highlights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Comprises five convolutional layers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Using 3x3 convolutions, followed by 5x5 convolutions in later 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Regularization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SqueezeNet VS AlexNet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Depth and Complexity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SqueezeNet is shallower with fewer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Parameter Efficiency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AlexNet, has more parameters, requires more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Computational Efficiency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SqueezeNet </a:t>
            </a:r>
            <a:r>
              <a:rPr lang="en-GB"/>
              <a:t>reduced parameter size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Data Loading and Preprocessing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Model Defition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Compiling the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Training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Evaluation and Testing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816" y="1825625"/>
            <a:ext cx="5062041" cy="450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Result Analysi</a:t>
            </a:r>
            <a:r>
              <a:rPr lang="en-GB"/>
              <a:t>s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825624"/>
            <a:ext cx="5793336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Model Architectures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GB">
                <a:latin typeface="Helvetica Neue"/>
                <a:ea typeface="Helvetica Neue"/>
                <a:cs typeface="Helvetica Neue"/>
                <a:sym typeface="Helvetica Neue"/>
              </a:rPr>
              <a:t>Squeezenet: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Designed with smaller filters and clever architectural decisions to reduce the number of parameters.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Employs "Fire" modules, utilizing 1x1 and 3x3 convo-lutions to minimize the model’s size while maintaining performance.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Trainable parameters: 736,450 (2.81 MB).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Significantly fewer parameters than AlexNet, making it more lightweight and suitable for low-end devices.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7327" y="2966986"/>
            <a:ext cx="5234673" cy="286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AlexNet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838200" y="1825625"/>
            <a:ext cx="6041164" cy="4361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Utilizes larger filter sizes and deeper layers compared to Squeezenet.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Incorporates standard convolutional layers, pooling layers, and dense layers.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Trainable parameters: 87,650,098 (334.37 MB).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Larger number of parameters compared to Squeezenet, making it more computationally expensive and larger in size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48" y="2140128"/>
            <a:ext cx="4490826" cy="325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2023-10-24T20:21:14Z</dcterms:created>
  <dc:creator>Microsoft Office User</dc:creator>
</cp:coreProperties>
</file>