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9"/>
    <p:restoredTop sz="94662"/>
  </p:normalViewPr>
  <p:slideViewPr>
    <p:cSldViewPr snapToGrid="0" snapToObjects="1">
      <p:cViewPr varScale="1">
        <p:scale>
          <a:sx n="153" d="100"/>
          <a:sy n="153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5F961-D3B6-4B4F-B2DE-3A00F8B1AA8D}" type="datetimeFigureOut">
              <a:rPr lang="en-BD" smtClean="0"/>
              <a:t>1/11/23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9DD0D-659C-B248-9AD8-9D51F4489F7C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4332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2558-1855-C845-97FE-B5FC91E1C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FAB8-350F-6558-2440-5AB36FA3D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5F3A-01E6-6FB6-02CF-B79D542E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90F1-EA6F-9942-8D37-FF4C16C1D433}" type="datetime1">
              <a:rPr lang="en-US" smtClean="0"/>
              <a:t>11/1/23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1469-14F3-2931-BE03-D34894D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97E5-8564-5C69-A9D5-BCA2B383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917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FB27-5635-A497-6A4D-FE1ED68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61132-240E-A362-DB61-2654A75E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5B51-792A-80D5-7DDA-A44266CE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7579D-9AF1-284F-972C-25CDB12115A1}" type="datetime1">
              <a:rPr lang="en-US" smtClean="0"/>
              <a:t>11/1/23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590FC-E488-40A0-582E-2CB204B7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1091-7528-3826-9989-8C178A5D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0610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FF0E-26D2-47F7-9F09-26B63FD0C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AE5C-0C46-E4EE-0E6B-E54D43FB9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82111-C072-DF5C-338B-831FDF50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E12D-46A1-2C40-80E0-85B3FCF0BC0C}" type="datetime1">
              <a:rPr lang="en-US" smtClean="0"/>
              <a:t>11/1/23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24B0-E5E4-5A7E-1A1C-4034BCAE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2E265-A7EA-FB80-00BD-A6100ED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772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263E-DD7E-CC59-60B9-B8F89FD2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2106-CF5F-DAC8-7383-EC94D1B5C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7D55-5080-21B2-EE97-7A91AF10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3B7E-4ACE-1947-864C-ACBC6D74DD52}" type="datetime1">
              <a:rPr lang="en-US" smtClean="0"/>
              <a:t>11/1/23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BBDF-FB4F-9CF6-6471-A52EC3FE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4E9A-2949-CA53-B352-23770A0F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072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F7320-285B-C35D-116F-AB30C3A9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A0DA-63D8-84F9-0BD2-D1AFEAB58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D1CE-6695-2BA9-3E22-667032EA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5795-23B3-5F40-9A70-10953E94791D}" type="datetime1">
              <a:rPr lang="en-US" smtClean="0"/>
              <a:t>11/1/23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1F15-E8CA-6BD8-2BE8-5FDE3B61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3C2DB-00DA-C507-EA32-D813C1C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184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60E3-FD4F-4EAA-33BC-F0CFB8ED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4236-DF27-65EF-986E-9FE216059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4027-EDAB-0EDA-A07D-E6E6CE06C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DF195-6371-0A8D-C283-A02EFEFE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9BF6-D09D-274A-B931-F119058C8088}" type="datetime1">
              <a:rPr lang="en-US" smtClean="0"/>
              <a:t>11/1/23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25DFE-BD2B-DF4A-714D-CEF56EB5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41FB-A99E-69D5-F9CA-309CF449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08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0021-CF86-889E-0CA2-AA901A30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57E9-9C06-735B-B63B-B569AAD5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81E44-40F5-4292-1416-0CAEC1F56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567F4-2279-42F2-4489-C1C22467F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2D7E-D262-FB63-C2D8-A78D1FF2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20F3C0-914D-33CB-233B-7677ED6EA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C7A0-AC86-984B-9360-D7BC9DD07CD2}" type="datetime1">
              <a:rPr lang="en-US" smtClean="0"/>
              <a:t>11/1/23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CBBD6-B213-00D3-34B8-B6249BFD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833FE-A432-85C7-F225-E4BAA6A4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86524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713-5FC3-B3DC-E0BF-B8EF7BAA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0753D-AD91-B81B-E6F4-DD9B8BFF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7F4A-5254-8540-8C0C-EF644F533C5A}" type="datetime1">
              <a:rPr lang="en-US" smtClean="0"/>
              <a:t>11/1/23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E49F5-C032-4E40-3A95-F5483534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919F3-3A5B-B760-80E9-580B2F08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7188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8346D-5980-75A4-A7AE-C40614DB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425D-9E8B-D04B-82B9-B1E59FEEEADE}" type="datetime1">
              <a:rPr lang="en-US" smtClean="0"/>
              <a:t>11/1/23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958FE-93C3-AFD2-776A-A4D18940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6FB68-CEE2-EA3C-95C3-495C6B25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1780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35C5-46A2-155B-6EF5-38F0A466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5F3D-9971-0AD7-7760-C1E988AC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F50BD-DA25-36BB-6406-9B29B009C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FAF5C-3DD6-B840-9925-FD91413A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15741-2E8F-5B42-B594-7BF28712BA14}" type="datetime1">
              <a:rPr lang="en-US" smtClean="0"/>
              <a:t>11/1/23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E8AE-A629-54DD-C175-D87DEF87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924A7-CF79-1E8D-CCAF-4403BB65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28776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F03A-016E-16D8-D355-279DC5F4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3732C-0D29-9842-8430-79BBB1F60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1A78-B195-7546-3037-1BBCC3D3D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5CDF-151F-6358-CC70-53212F3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2C7A8-F188-5448-A732-2E86D7143C41}" type="datetime1">
              <a:rPr lang="en-US" smtClean="0"/>
              <a:t>11/1/23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28C9A-D35C-A82B-6530-28B4DA54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03042-CE05-6E2D-EF0B-F4E25BDB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7169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F7F4A2-D483-4268-4D0E-28A81692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9410-CE67-2F9D-83DA-EB284DE5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104F-DB7F-CF75-5B60-F701CB31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427ED-0DB8-3F46-8526-928F4E335F3F}" type="datetime1">
              <a:rPr lang="en-US" smtClean="0"/>
              <a:t>11/1/23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DC8E-31E0-3944-893C-C4D77714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95F69-B9A6-4847-AE26-7648D5F6A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A2D28-EAA9-D64C-B537-1C1DC9185E65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7188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5B3-DF1E-EB8B-ACF3-CBC2B96F8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2123"/>
          </a:xfrm>
        </p:spPr>
        <p:txBody>
          <a:bodyPr>
            <a:normAutofit/>
          </a:bodyPr>
          <a:lstStyle/>
          <a:p>
            <a:r>
              <a:rPr lang="en-BD" sz="2000" b="1" dirty="0"/>
              <a:t>Paper</a:t>
            </a:r>
            <a:r>
              <a:rPr lang="en-BD" sz="2000" dirty="0"/>
              <a:t>:</a:t>
            </a:r>
            <a:r>
              <a:rPr lang="en-GB" sz="2000" dirty="0"/>
              <a:t>NFT as a proof of Digital Ownership-reward system integrated to a Secure Distributed Computing Blockchain Framework</a:t>
            </a:r>
            <a:endParaRPr lang="en-BD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E2888-FD27-C5A8-99C5-8573042B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5343"/>
            <a:ext cx="9144000" cy="2242457"/>
          </a:xfrm>
        </p:spPr>
        <p:txBody>
          <a:bodyPr>
            <a:normAutofit/>
          </a:bodyPr>
          <a:lstStyle/>
          <a:p>
            <a:r>
              <a:rPr lang="en-BD" dirty="0"/>
              <a:t>     Reviewed By: Abu Sufian</a:t>
            </a:r>
          </a:p>
          <a:p>
            <a:r>
              <a:rPr lang="en-BD" dirty="0"/>
              <a:t>     Student ID: 2336601</a:t>
            </a:r>
          </a:p>
          <a:p>
            <a:r>
              <a:rPr lang="en-GB" dirty="0"/>
              <a:t>Course Code: CSE707</a:t>
            </a:r>
          </a:p>
          <a:p>
            <a:r>
              <a:rPr lang="en-GB" dirty="0"/>
              <a:t>                   University : BRAC University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78D04-7C9B-D08B-6C15-8169FC91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7116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9B8B-18F0-7A4C-600A-A7513075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More Can Be Done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9FBA-2A7C-E3CE-3D54-F909DFAF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Benchmarking and performance testing can be conducted to fine-tune the system and optimize its efficiency</a:t>
            </a:r>
          </a:p>
          <a:p>
            <a:r>
              <a:rPr lang="en-GB" dirty="0"/>
              <a:t>Investigating the economic implications of tokenization within the context of digital asset</a:t>
            </a:r>
          </a:p>
          <a:p>
            <a:r>
              <a:rPr lang="en-GB" dirty="0"/>
              <a:t>Practical applications and industry-specific use cases for this technology,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C2AF5-9DAB-7ACD-CCC1-F339EF2B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4654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F53-AC7C-0CC7-94F4-F774725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				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4813-86AC-2B95-E2BB-CF2AE6BE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C65AB-3A10-9D0E-DF0D-86B22FFA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11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595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FBD2-A94F-239C-8C88-AE84B0AF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Idea behind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D430A-A4E3-B8C0-160D-1D0BAA5BD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Managing digital assets</a:t>
            </a:r>
          </a:p>
          <a:p>
            <a:r>
              <a:rPr lang="en-GB" dirty="0"/>
              <a:t>sharing data between organizations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53AF0-D18D-A49E-C3AA-08C4743F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850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5AA7-0E21-1C86-725F-4D9ECEBA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Being Addressed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8602-BECF-CD4E-DA25-C9BE7EE0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Security</a:t>
            </a:r>
          </a:p>
          <a:p>
            <a:r>
              <a:rPr lang="en-GB" dirty="0"/>
              <a:t>Data Integrity</a:t>
            </a:r>
          </a:p>
          <a:p>
            <a:r>
              <a:rPr lang="en-GB" dirty="0"/>
              <a:t>Collaboration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CD94C-98A3-F409-9025-17E3C90F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191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6EA7-6ECC-24C9-5622-A2C73B3C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the Paper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99E4-DAF8-A798-D434-C25B596C2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comprehensive solution to the multifaceted challenges faced by organizations</a:t>
            </a:r>
          </a:p>
          <a:p>
            <a:r>
              <a:rPr lang="en-GB" dirty="0"/>
              <a:t>Data Security Enhancement</a:t>
            </a:r>
          </a:p>
          <a:p>
            <a:r>
              <a:rPr lang="en-GB" dirty="0"/>
              <a:t>Facilitating Secure Collaboration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D1CAD-2F2D-C270-4784-470AD743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150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79E6-E4D2-B089-931D-9F393B14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Paper is Written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1435-12FE-ED72-BE3B-BDC627406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Paper provides a concise overview of the challenges facing organizations in terms of data security, integrity, and collaboration</a:t>
            </a:r>
          </a:p>
          <a:p>
            <a:r>
              <a:rPr lang="en-GB" dirty="0"/>
              <a:t>Data breaches and unauthorized access are discussed in detail</a:t>
            </a:r>
          </a:p>
          <a:p>
            <a:r>
              <a:rPr lang="en-GB" dirty="0"/>
              <a:t>Paper evaluates existing research and technologies related to blockchain, NFTs, and data security</a:t>
            </a:r>
          </a:p>
          <a:p>
            <a:r>
              <a:rPr lang="en-GB" dirty="0"/>
              <a:t>Heart of the paper is the proposed solution</a:t>
            </a:r>
          </a:p>
          <a:p>
            <a:r>
              <a:rPr lang="en-GB" dirty="0"/>
              <a:t>Future scope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377F9-2021-2CCA-68FF-51E6E09F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5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2246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FCAA-BA34-1509-840C-A44E7F14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EA1-6668-4D52-9472-AB98C87E7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private channels for organizations in Hyperledger Fabric</a:t>
            </a:r>
          </a:p>
          <a:p>
            <a:r>
              <a:rPr lang="en-GB" dirty="0"/>
              <a:t>System allows organizations to mint NFTs for their data</a:t>
            </a:r>
          </a:p>
          <a:p>
            <a:r>
              <a:rPr lang="en-GB" dirty="0"/>
              <a:t>Comprehensive solution, addressing the challenges of security, authenticity, and collaboration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D615C-0CF1-45D5-3318-C4A9B3A7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6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65488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A1A0-1512-F80F-145E-12851434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Benchmarking and Metrics Evaluation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3EFE-6F12-A6DB-33A5-DAEF0478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Registering and User </a:t>
            </a:r>
            <a:r>
              <a:rPr lang="en-GB" dirty="0" err="1"/>
              <a:t>Enrollment</a:t>
            </a:r>
            <a:endParaRPr lang="en-GB" dirty="0"/>
          </a:p>
          <a:p>
            <a:r>
              <a:rPr lang="en-GB" dirty="0"/>
              <a:t>NFT Minting and Data Reading Access</a:t>
            </a:r>
          </a:p>
          <a:p>
            <a:r>
              <a:rPr lang="en-GB" dirty="0"/>
              <a:t>NFT Transfer</a:t>
            </a:r>
          </a:p>
          <a:p>
            <a:r>
              <a:rPr lang="en-GB" dirty="0"/>
              <a:t>NFT Burning</a:t>
            </a:r>
          </a:p>
          <a:p>
            <a:r>
              <a:rPr lang="en-GB" dirty="0"/>
              <a:t>Benchmarking with Hyperledger </a:t>
            </a:r>
            <a:r>
              <a:rPr lang="en-GB" dirty="0" err="1"/>
              <a:t>Caliper</a:t>
            </a:r>
            <a:endParaRPr lang="en-GB" dirty="0"/>
          </a:p>
          <a:p>
            <a:r>
              <a:rPr lang="en-GB" dirty="0"/>
              <a:t>Raw Data Results</a:t>
            </a:r>
          </a:p>
          <a:p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553A2-91C3-81AA-C4F8-5AC43117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7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08934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4197-3A2F-9B28-D3FB-8E0FB5E5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Analysis for Implementation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C045-4DE8-AF1F-E6F2-33842DA73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D" dirty="0"/>
              <a:t>Simulation Operations</a:t>
            </a:r>
          </a:p>
          <a:p>
            <a:r>
              <a:rPr lang="en-BD" dirty="0"/>
              <a:t>Resource consuumption</a:t>
            </a:r>
          </a:p>
          <a:p>
            <a:r>
              <a:rPr lang="en-BD" dirty="0"/>
              <a:t>NFT Statistics</a:t>
            </a:r>
          </a:p>
          <a:p>
            <a:r>
              <a:rPr lang="en-BD" dirty="0"/>
              <a:t>Infrastructure Statistics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8C7D4-5DE4-786A-A366-C7F3750E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8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9553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E4A8-B910-D7CE-FF5B-683D7D89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 of the Paper</a:t>
            </a:r>
            <a:endParaRPr lang="en-B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2401-5DF5-CCB7-C807-A4EEA84A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integration with data analytics and machine learning applications</a:t>
            </a:r>
          </a:p>
          <a:p>
            <a:r>
              <a:rPr lang="en-GB" dirty="0"/>
              <a:t>Extension of NFT and smart contract functionalities</a:t>
            </a:r>
          </a:p>
          <a:p>
            <a:r>
              <a:rPr lang="en-GB" dirty="0"/>
              <a:t>Possibility of integrating the system with other public blockchain platforms</a:t>
            </a:r>
            <a:endParaRPr lang="en-B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33F1-64D4-95B4-B8FA-9DC1F5B3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A2D28-EAA9-D64C-B537-1C1DC9185E65}" type="slidenum">
              <a:rPr lang="en-BD" smtClean="0"/>
              <a:t>9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5306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297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Paper:NFT as a proof of Digital Ownership-reward system integrated to a Secure Distributed Computing Blockchain Framework</vt:lpstr>
      <vt:lpstr>Idea behind the paper</vt:lpstr>
      <vt:lpstr>Problem Being Addressed</vt:lpstr>
      <vt:lpstr>Purpose of the Paper</vt:lpstr>
      <vt:lpstr>How the Paper is Written</vt:lpstr>
      <vt:lpstr>System Implementation</vt:lpstr>
      <vt:lpstr>Benchmarking and Metrics Evaluation</vt:lpstr>
      <vt:lpstr>Results Analysis for Implementation</vt:lpstr>
      <vt:lpstr>Future Scope of the Paper</vt:lpstr>
      <vt:lpstr>What More Can Be Done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Paper:NFT as a proof of Digital Ownership-reward system integrated to a Secure Distributed Computing Blockchain Framework</dc:title>
  <dc:creator>Microsoft Office User</dc:creator>
  <cp:lastModifiedBy>Microsoft Office User</cp:lastModifiedBy>
  <cp:revision>3</cp:revision>
  <dcterms:created xsi:type="dcterms:W3CDTF">2023-10-24T20:21:14Z</dcterms:created>
  <dcterms:modified xsi:type="dcterms:W3CDTF">2023-10-31T19:55:39Z</dcterms:modified>
</cp:coreProperties>
</file>