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85253-0DDB-6846-BA84-83553ADABCCC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C889-0D2D-7C4F-B65B-7320A91EF01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18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5C889-0D2D-7C4F-B65B-7320A91EF013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377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62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75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5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83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89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49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88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387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40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28B0D4-B5B5-2042-8DD3-CB3646958D4A}" type="datetimeFigureOut">
              <a:rPr lang="en-PK" smtClean="0"/>
              <a:t>27/01/2025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F68B090-088A-2342-887D-7834F7D281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70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D609-33BC-9ABE-5912-A79834959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>
              <a:latin typeface="Lilita One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12A81-B103-348C-7630-86F646F4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>
              <a:latin typeface="Lilita One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ED2170-E578-D2E2-2BDC-3A948B3B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8" y="0"/>
            <a:ext cx="12196628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23D4AA-511D-25D9-42BE-14875ED6F29D}"/>
              </a:ext>
            </a:extLst>
          </p:cNvPr>
          <p:cNvSpPr txBox="1"/>
          <p:nvPr/>
        </p:nvSpPr>
        <p:spPr>
          <a:xfrm>
            <a:off x="276210" y="376516"/>
            <a:ext cx="11634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60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AIRLINE MANAGEMENT SYTEM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09F808-3B92-66CB-5689-F6751D53A369}"/>
              </a:ext>
            </a:extLst>
          </p:cNvPr>
          <p:cNvSpPr txBox="1"/>
          <p:nvPr/>
        </p:nvSpPr>
        <p:spPr>
          <a:xfrm>
            <a:off x="429491" y="4888210"/>
            <a:ext cx="4475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800" dirty="0">
                <a:solidFill>
                  <a:schemeClr val="bg1"/>
                </a:solidFill>
                <a:latin typeface="Lilita One" panose="02000000000000000000" pitchFamily="2" charset="0"/>
              </a:rPr>
              <a:t>M. Sufian Zahid</a:t>
            </a:r>
          </a:p>
          <a:p>
            <a:r>
              <a:rPr lang="en-PK" sz="2800" dirty="0">
                <a:solidFill>
                  <a:schemeClr val="bg1"/>
                </a:solidFill>
                <a:latin typeface="Lilita One" panose="02000000000000000000" pitchFamily="2" charset="0"/>
              </a:rPr>
              <a:t>Kinza Choudhry</a:t>
            </a:r>
          </a:p>
          <a:p>
            <a:r>
              <a:rPr lang="en-PK" sz="2800" dirty="0">
                <a:solidFill>
                  <a:schemeClr val="bg1"/>
                </a:solidFill>
                <a:latin typeface="Lilita One" panose="02000000000000000000" pitchFamily="2" charset="0"/>
              </a:rPr>
              <a:t>Gulsher Cheema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52EB-6982-A902-843D-9F09327B2C99}"/>
              </a:ext>
            </a:extLst>
          </p:cNvPr>
          <p:cNvSpPr txBox="1"/>
          <p:nvPr/>
        </p:nvSpPr>
        <p:spPr>
          <a:xfrm>
            <a:off x="9590523" y="4888209"/>
            <a:ext cx="2320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K" sz="2800" dirty="0">
                <a:solidFill>
                  <a:schemeClr val="bg1"/>
                </a:solidFill>
                <a:latin typeface="Lilita One" panose="02000000000000000000" pitchFamily="2" charset="0"/>
              </a:rPr>
              <a:t>F2024-0841</a:t>
            </a:r>
          </a:p>
          <a:p>
            <a:pPr algn="r"/>
            <a:r>
              <a:rPr lang="en-PK" sz="2800" dirty="0">
                <a:solidFill>
                  <a:schemeClr val="bg1"/>
                </a:solidFill>
                <a:latin typeface="Lilita One" panose="02000000000000000000" pitchFamily="2" charset="0"/>
              </a:rPr>
              <a:t>F2024-0589</a:t>
            </a:r>
          </a:p>
          <a:p>
            <a:pPr algn="r"/>
            <a:r>
              <a:rPr lang="en-PK" sz="2800" dirty="0">
                <a:solidFill>
                  <a:schemeClr val="bg1"/>
                </a:solidFill>
                <a:latin typeface="Lilita One" panose="02000000000000000000" pitchFamily="2" charset="0"/>
              </a:rPr>
              <a:t>F2024-1011</a:t>
            </a:r>
          </a:p>
        </p:txBody>
      </p:sp>
    </p:spTree>
    <p:extLst>
      <p:ext uri="{BB962C8B-B14F-4D97-AF65-F5344CB8AC3E}">
        <p14:creationId xmlns:p14="http://schemas.microsoft.com/office/powerpoint/2010/main" val="3103516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E4C-5E71-1235-DCAF-111CE29F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6000" dirty="0">
                <a:latin typeface="Lilita One" panose="02000000000000000000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DFD2-2A35-282F-BB7A-3B260F13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C++ program designed for efficient management of airline operations.</a:t>
            </a:r>
          </a:p>
          <a:p>
            <a:endParaRPr lang="en-GB" sz="2400" dirty="0"/>
          </a:p>
          <a:p>
            <a:r>
              <a:rPr lang="en-GB" sz="2400" dirty="0"/>
              <a:t>Serves both administrators and passengers with distinct functionalities.</a:t>
            </a:r>
          </a:p>
          <a:p>
            <a:endParaRPr lang="en-GB" sz="2400" dirty="0"/>
          </a:p>
          <a:p>
            <a:r>
              <a:rPr lang="en-GB" sz="2400" dirty="0"/>
              <a:t>Purpose: To streamline flight management, booking, and seat allocation while ensuring data accuracy and user convenience.</a:t>
            </a:r>
          </a:p>
        </p:txBody>
      </p:sp>
    </p:spTree>
    <p:extLst>
      <p:ext uri="{BB962C8B-B14F-4D97-AF65-F5344CB8AC3E}">
        <p14:creationId xmlns:p14="http://schemas.microsoft.com/office/powerpoint/2010/main" val="4174756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E4C-5E71-1235-DCAF-111CE29F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6000" dirty="0">
                <a:latin typeface="Lilita One" panose="02000000000000000000" pitchFamily="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DFD2-2A35-282F-BB7A-3B260F13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Simplify and automate airline operations.</a:t>
            </a:r>
          </a:p>
          <a:p>
            <a:endParaRPr lang="en-GB" sz="2400" dirty="0"/>
          </a:p>
          <a:p>
            <a:r>
              <a:rPr lang="en-GB" sz="2400" dirty="0"/>
              <a:t>Provide an intuitive platform for booking and flight management.</a:t>
            </a:r>
          </a:p>
          <a:p>
            <a:endParaRPr lang="en-GB" sz="2400" dirty="0"/>
          </a:p>
          <a:p>
            <a:r>
              <a:rPr lang="en-GB" sz="2400" dirty="0"/>
              <a:t>Ensure secure and accurate data handling.</a:t>
            </a:r>
          </a:p>
          <a:p>
            <a:endParaRPr lang="en-GB" sz="2400" dirty="0"/>
          </a:p>
          <a:p>
            <a:r>
              <a:rPr lang="en-GB" sz="2400" dirty="0"/>
              <a:t>Enhance the experience for both administrators and passengers.</a:t>
            </a:r>
          </a:p>
        </p:txBody>
      </p:sp>
    </p:spTree>
    <p:extLst>
      <p:ext uri="{BB962C8B-B14F-4D97-AF65-F5344CB8AC3E}">
        <p14:creationId xmlns:p14="http://schemas.microsoft.com/office/powerpoint/2010/main" val="1866838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E4C-5E71-1235-DCAF-111CE29F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6000" dirty="0">
                <a:latin typeface="Lilita One" panose="02000000000000000000" pitchFamily="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DFD2-2A35-282F-BB7A-3B260F13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Admin Features: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Secure login for administrators.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Add, delete, and view flight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Access all passenger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Passenger Features: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View available flights.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Book and cancel tickets with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Manage economy and first-class seat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Data Persistence:</a:t>
            </a:r>
            <a:r>
              <a:rPr lang="en-GB" sz="2400" dirty="0"/>
              <a:t> Automatic saving of bookings.</a:t>
            </a:r>
          </a:p>
        </p:txBody>
      </p:sp>
    </p:spTree>
    <p:extLst>
      <p:ext uri="{BB962C8B-B14F-4D97-AF65-F5344CB8AC3E}">
        <p14:creationId xmlns:p14="http://schemas.microsoft.com/office/powerpoint/2010/main" val="19443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11C4-6A03-881A-236C-AA8DC242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>
                <a:latin typeface="Lilita One" panose="02000000000000000000" pitchFamily="2" charset="0"/>
              </a:rPr>
              <a:t>Implementation Details</a:t>
            </a:r>
            <a:endParaRPr lang="en-PK" sz="6000" dirty="0">
              <a:latin typeface="Lilita On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DD5-0E2B-FF46-DB3E-2056DAE9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Technologies Used:</a:t>
            </a:r>
            <a:r>
              <a:rPr lang="en-GB" sz="2400" dirty="0"/>
              <a:t> C++ for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Tools Used: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File handling for data persistence.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Standard Template Library (STL) for managing lists of flights and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Methodologies: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Menu-driven design for user interaction.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Input validation for critical fields (e.g., CNIC, DOB, mobile).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9375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AFB1-AF5E-7C1E-F160-FDEBDA96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Lilita One" panose="02000000000000000000" pitchFamily="2" charset="0"/>
              </a:rPr>
              <a:t>Challenges</a:t>
            </a:r>
            <a:endParaRPr lang="en-PK" sz="6000" dirty="0">
              <a:latin typeface="Lilita One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91A5-5007-D15C-8A76-846C2564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  <a:p>
            <a:r>
              <a:rPr lang="en-GB" sz="2400" b="1" dirty="0"/>
              <a:t>Input Validation:</a:t>
            </a:r>
            <a:r>
              <a:rPr lang="en-GB" sz="2400" dirty="0"/>
              <a:t> Ensuring proper formats for sensitive data like CNIC and DOB.</a:t>
            </a:r>
          </a:p>
          <a:p>
            <a:r>
              <a:rPr lang="en-GB" sz="2400" b="1" dirty="0"/>
              <a:t>Seat Allocation:</a:t>
            </a:r>
            <a:r>
              <a:rPr lang="en-GB" sz="2400" dirty="0"/>
              <a:t> Managing real-time updates for economy and first-class availability.</a:t>
            </a:r>
          </a:p>
          <a:p>
            <a:r>
              <a:rPr lang="en-GB" sz="2400" b="1" dirty="0"/>
              <a:t>File Handling:</a:t>
            </a:r>
            <a:r>
              <a:rPr lang="en-GB" sz="2400" dirty="0"/>
              <a:t> Saving bookings seamlessly across sessions.</a:t>
            </a:r>
          </a:p>
          <a:p>
            <a:r>
              <a:rPr lang="en-GB" sz="2400" b="1" dirty="0"/>
              <a:t>Solution: </a:t>
            </a:r>
            <a:r>
              <a:rPr lang="en-GB" sz="2400" dirty="0"/>
              <a:t>Used Chat-</a:t>
            </a:r>
            <a:r>
              <a:rPr lang="en-GB" sz="2400" dirty="0" err="1"/>
              <a:t>gpt</a:t>
            </a:r>
            <a:r>
              <a:rPr lang="en-GB" sz="2400" dirty="0"/>
              <a:t> for help.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2273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F9F-3FDD-EB36-66D8-24DFBF58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6000" dirty="0">
                <a:latin typeface="Lilita One" panose="02000000000000000000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6DB7-D4E6-211F-2C0E-CED981BB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Learning Outcomes: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Improved understanding of C++ programming concepts.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Gained experience in file handling and validation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Learned to design user-friendly and interactive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Significance: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Provides a practical solution for airline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Bridges the gap between manual processes and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Future Improvements: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Add support for online payment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Develop a graphical user interface (GUI) for enhanced usability.</a:t>
            </a:r>
          </a:p>
        </p:txBody>
      </p:sp>
    </p:spTree>
    <p:extLst>
      <p:ext uri="{BB962C8B-B14F-4D97-AF65-F5344CB8AC3E}">
        <p14:creationId xmlns:p14="http://schemas.microsoft.com/office/powerpoint/2010/main" val="3746350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E20A-2ECC-4AE9-9DC4-D7242ECC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E33D0-37B9-17F7-CBFA-105D9C25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0203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{6FA75699-A50A-C44B-AC77-2F969086A890}tf10001070</Template>
  <TotalTime>135</TotalTime>
  <Words>312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Lilita One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INTRODUCTION</vt:lpstr>
      <vt:lpstr>OBJECTIVE</vt:lpstr>
      <vt:lpstr>FEATURES</vt:lpstr>
      <vt:lpstr>Implementation Details</vt:lpstr>
      <vt:lpstr>Challenges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Sufian Zahid</dc:creator>
  <cp:lastModifiedBy>Sufian Zahid</cp:lastModifiedBy>
  <cp:revision>6</cp:revision>
  <dcterms:created xsi:type="dcterms:W3CDTF">2025-01-26T20:32:33Z</dcterms:created>
  <dcterms:modified xsi:type="dcterms:W3CDTF">2025-01-26T23:13:08Z</dcterms:modified>
</cp:coreProperties>
</file>