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74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48978" y="459807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Gensim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64757" y="281738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is a Python library for topic modeling, document similarity analysis, and word embeddings. It provides a user-friendly interface for natural language processing tasks.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2505432"/>
            <a:ext cx="6073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Gensim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644146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570559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Gensim?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435673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is an open-source library for unsupervised semantic modeling of text.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644146"/>
            <a:ext cx="4855726" cy="2079903"/>
          </a:xfrm>
          <a:prstGeom prst="roundRect">
            <a:avLst>
              <a:gd name="adj" fmla="val 3205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48456" y="3866317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Purpose and Usage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435673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allows users to analyze and extract meaning from large collections of text documents.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758666" y="557093"/>
            <a:ext cx="5562600" cy="632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9"/>
              </a:lnSpc>
              <a:buNone/>
            </a:pPr>
            <a:r>
              <a:rPr lang="en-US" sz="398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Features of Gensim</a:t>
            </a:r>
            <a:endParaRPr lang="en-US" sz="3983" dirty="0"/>
          </a:p>
        </p:txBody>
      </p:sp>
      <p:sp>
        <p:nvSpPr>
          <p:cNvPr id="5" name="Shape 3"/>
          <p:cNvSpPr/>
          <p:nvPr/>
        </p:nvSpPr>
        <p:spPr>
          <a:xfrm>
            <a:off x="758666" y="1650921"/>
            <a:ext cx="455176" cy="455176"/>
          </a:xfrm>
          <a:prstGeom prst="roundRect">
            <a:avLst>
              <a:gd name="adj" fmla="val 13336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929045" y="1688783"/>
            <a:ext cx="11430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90" dirty="0"/>
          </a:p>
        </p:txBody>
      </p:sp>
      <p:sp>
        <p:nvSpPr>
          <p:cNvPr id="7" name="Text 5"/>
          <p:cNvSpPr/>
          <p:nvPr/>
        </p:nvSpPr>
        <p:spPr>
          <a:xfrm>
            <a:off x="1416129" y="1720453"/>
            <a:ext cx="2164080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Word Embeddings</a:t>
            </a:r>
            <a:endParaRPr lang="en-US" sz="1992" dirty="0"/>
          </a:p>
        </p:txBody>
      </p:sp>
      <p:sp>
        <p:nvSpPr>
          <p:cNvPr id="8" name="Text 6"/>
          <p:cNvSpPr/>
          <p:nvPr/>
        </p:nvSpPr>
        <p:spPr>
          <a:xfrm>
            <a:off x="1416129" y="2238851"/>
            <a:ext cx="6969204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provides tools for training and using word embeddings, such as Word2Vec and FastText.</a:t>
            </a:r>
            <a:endParaRPr lang="en-US" sz="1593" dirty="0"/>
          </a:p>
        </p:txBody>
      </p:sp>
      <p:sp>
        <p:nvSpPr>
          <p:cNvPr id="9" name="Shape 7"/>
          <p:cNvSpPr/>
          <p:nvPr/>
        </p:nvSpPr>
        <p:spPr>
          <a:xfrm>
            <a:off x="758666" y="3246358"/>
            <a:ext cx="455176" cy="455176"/>
          </a:xfrm>
          <a:prstGeom prst="roundRect">
            <a:avLst>
              <a:gd name="adj" fmla="val 13336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06185" y="3284220"/>
            <a:ext cx="16002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90" dirty="0"/>
          </a:p>
        </p:txBody>
      </p:sp>
      <p:sp>
        <p:nvSpPr>
          <p:cNvPr id="11" name="Text 9"/>
          <p:cNvSpPr/>
          <p:nvPr/>
        </p:nvSpPr>
        <p:spPr>
          <a:xfrm>
            <a:off x="1416129" y="3315891"/>
            <a:ext cx="202334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Topic Modeling</a:t>
            </a:r>
            <a:endParaRPr lang="en-US" sz="1992" dirty="0"/>
          </a:p>
        </p:txBody>
      </p:sp>
      <p:sp>
        <p:nvSpPr>
          <p:cNvPr id="12" name="Text 10"/>
          <p:cNvSpPr/>
          <p:nvPr/>
        </p:nvSpPr>
        <p:spPr>
          <a:xfrm>
            <a:off x="1416129" y="3834289"/>
            <a:ext cx="6969204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Gensim, it's easy to discover latent topics in a collection of documents using techniques like Latent Dirichlet Allocation (LDA).</a:t>
            </a:r>
            <a:endParaRPr lang="en-US" sz="1593" dirty="0"/>
          </a:p>
        </p:txBody>
      </p:sp>
      <p:sp>
        <p:nvSpPr>
          <p:cNvPr id="13" name="Shape 11"/>
          <p:cNvSpPr/>
          <p:nvPr/>
        </p:nvSpPr>
        <p:spPr>
          <a:xfrm>
            <a:off x="758666" y="4841796"/>
            <a:ext cx="455176" cy="455176"/>
          </a:xfrm>
          <a:prstGeom prst="roundRect">
            <a:avLst>
              <a:gd name="adj" fmla="val 13336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02375" y="4879658"/>
            <a:ext cx="16764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90" dirty="0"/>
          </a:p>
        </p:txBody>
      </p:sp>
      <p:sp>
        <p:nvSpPr>
          <p:cNvPr id="15" name="Text 13"/>
          <p:cNvSpPr/>
          <p:nvPr/>
        </p:nvSpPr>
        <p:spPr>
          <a:xfrm>
            <a:off x="1416129" y="4911328"/>
            <a:ext cx="2438400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Document Similarity</a:t>
            </a:r>
            <a:endParaRPr lang="en-US" sz="1992" dirty="0"/>
          </a:p>
        </p:txBody>
      </p:sp>
      <p:sp>
        <p:nvSpPr>
          <p:cNvPr id="16" name="Text 14"/>
          <p:cNvSpPr/>
          <p:nvPr/>
        </p:nvSpPr>
        <p:spPr>
          <a:xfrm>
            <a:off x="1416129" y="5429726"/>
            <a:ext cx="6969204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allows you to measure the similarity between documents, which is useful for tasks like recommender systems.</a:t>
            </a:r>
            <a:endParaRPr lang="en-US" sz="1593" dirty="0"/>
          </a:p>
        </p:txBody>
      </p:sp>
      <p:sp>
        <p:nvSpPr>
          <p:cNvPr id="17" name="Shape 15"/>
          <p:cNvSpPr/>
          <p:nvPr/>
        </p:nvSpPr>
        <p:spPr>
          <a:xfrm>
            <a:off x="758666" y="6437233"/>
            <a:ext cx="455176" cy="455176"/>
          </a:xfrm>
          <a:prstGeom prst="roundRect">
            <a:avLst>
              <a:gd name="adj" fmla="val 13336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902375" y="6475095"/>
            <a:ext cx="167640" cy="379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87"/>
              </a:lnSpc>
              <a:buNone/>
            </a:pPr>
            <a:r>
              <a:rPr lang="en-US" sz="23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90" dirty="0"/>
          </a:p>
        </p:txBody>
      </p:sp>
      <p:sp>
        <p:nvSpPr>
          <p:cNvPr id="19" name="Text 17"/>
          <p:cNvSpPr/>
          <p:nvPr/>
        </p:nvSpPr>
        <p:spPr>
          <a:xfrm>
            <a:off x="1416129" y="6506766"/>
            <a:ext cx="5631180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Natural Language Processing (NLP) Applications</a:t>
            </a:r>
            <a:endParaRPr lang="en-US" sz="1992" dirty="0"/>
          </a:p>
        </p:txBody>
      </p:sp>
      <p:sp>
        <p:nvSpPr>
          <p:cNvPr id="20" name="Text 18"/>
          <p:cNvSpPr/>
          <p:nvPr/>
        </p:nvSpPr>
        <p:spPr>
          <a:xfrm>
            <a:off x="1416129" y="7025164"/>
            <a:ext cx="6969204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can be applied to various NLP tasks, including text classification and sentiment analysis.</a:t>
            </a:r>
            <a:endParaRPr lang="en-US" sz="1593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3502462"/>
            <a:ext cx="7414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Getting Started with Gensim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470368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537341" y="4745355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47800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Installation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5349359"/>
            <a:ext cx="4133612" cy="378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 Gensim using pip: </a:t>
            </a:r>
            <a:r>
              <a:rPr lang="en-US" sz="1750" dirty="0">
                <a:solidFill>
                  <a:srgbClr val="D6E5EF"/>
                </a:solidFill>
                <a:highlight>
                  <a:srgbClr val="02284B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pip install gensim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70368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588568" y="474535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78000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Basic Setup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5349359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Import Gensim in your Python script and start exploring its functionalities.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90594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Word2Vec: Word Embeddings with Gensim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80154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22152" y="284321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77860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Word Embeddings Explained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79440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Word2Vec is a popular technique for representing words as dense vectors, capturing their semantic meaning.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80154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4845368" y="284321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877860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Training a Word2Vec Model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794403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makes it easy to train a Word2Vec model using your own text corpus.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96717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91672" y="600884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60434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Word Similarity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61285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allows you to measure the similarity between words based on their vector representations.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348389" y="2129195"/>
            <a:ext cx="7406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Topic Modeling with Gensim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3304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537341" y="337208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340673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Topic Modeling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432327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Topic modeling is a statistical technique for extracting latent topics from a collection of documents.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33574" y="33304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5895856" y="337208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455688" y="340673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Latent Dirichlet Allocation (LDA)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455688" y="432327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supports LDA for discovering topics in a corpus and associating them with relevant documents.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118759" y="33304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9277231" y="337208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840873" y="3406735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Latent Semantic Analysis (LSA)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840873" y="432327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LSA is another technique supported by Gensim for finding hidden semantic structures in a document collection.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2444472"/>
            <a:ext cx="7551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Document Similarity Analysis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645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537341" y="368736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722013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Measuring Document Similarity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4985742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provides methods to quantify the similarity between documents based on their content.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645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5895856" y="368736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7220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Cosine Similarity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4291370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Cosine similarity is a common metric used to compare the similarity of document vectors.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6456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277231" y="368736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722013"/>
            <a:ext cx="244090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Applications in Recommender Systems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4985742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calculating document similarity, Gensim can assist in building recommender systems that suggest similar content.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125718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Preprocessing Text Data for Gensim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1527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508552" y="319444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2290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Tokenization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79845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supports tokenization, the process of breaking text into individual words or tokens.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315277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331768" y="319444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3229094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Stop Words Removal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798451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Removing common words (stop words) can enhance the quality of the topic modeling or word embeddings.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61582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64780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6921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Text Cleaning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261497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Gensim provides functions to clean and preprocess text, removing special characters, punctuation, and other noise.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463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Nitin</cp:lastModifiedBy>
  <cp:revision>3</cp:revision>
  <dcterms:created xsi:type="dcterms:W3CDTF">2023-09-17T17:42:14Z</dcterms:created>
  <dcterms:modified xsi:type="dcterms:W3CDTF">2023-09-17T19:04:39Z</dcterms:modified>
</cp:coreProperties>
</file>