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5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28600" y="33313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Use of Natural Language Processing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28600" y="3122872"/>
            <a:ext cx="8710863" cy="2580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the world of NLP,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where we use the power of 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language to decipher insights, 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sentiments and more. Explore with us.</a:t>
            </a:r>
            <a:endParaRPr lang="en-US" sz="4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766888"/>
            <a:ext cx="6545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Revolutionizing Education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05601"/>
            <a:ext cx="3163014" cy="3556992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3155513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Assessments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072057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provide an efficient and more personalized way of grading or assessing submission automatically.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2905601"/>
            <a:ext cx="3163014" cy="3556992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983486" y="3155513"/>
            <a:ext cx="235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Adaptive Learning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3724870"/>
            <a:ext cx="26631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develop curriculums and learning paths that are personalized for individual students based on their skills and capabilities.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2905601"/>
            <a:ext cx="3163014" cy="3556992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368671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Subject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3724870"/>
            <a:ext cx="266319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enable insightful analysis on common students' reactions of various subjects, thus identifying patterns and make education more engaging.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934885"/>
            <a:ext cx="6949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Revolutionizing Healthcare 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073598"/>
            <a:ext cx="3163014" cy="322111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3323511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Clinical Documentation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442258" y="4267795"/>
            <a:ext cx="281923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simplifies medical record documentation, reducing administrative burden on healthcare professionals.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073598"/>
            <a:ext cx="3163014" cy="322111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983486" y="3323511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Diagnosis Support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338887" y="3920609"/>
            <a:ext cx="23077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aids in analyzing patient data, helping physicians make more informed diagnoses.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073598"/>
            <a:ext cx="3163014" cy="322111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368671" y="3323511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Medical Research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3920609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processes medical literature, accelerating research by extracting relevant information and trends.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390418"/>
            <a:ext cx="8938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Navigating Competitive Landscape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703790" y="3529132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Competitor Analysis: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NLP-driven sentiment analysis monitors competitors' brand perception, aiding in strategic differentiation.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328755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Identifying Opportunities: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Understanding gaps in competitors' offerings and addressing customer pain points can lead to innovative solutions.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5128379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Insights: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 enables real-time tracking of competitor sentiment shifts, allowing for agile adjustments to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93166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Financial Intelligence: The Way Forward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64750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792492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951452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Trading Algorithms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520809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assist in predicting market changes by analysing news and social media signals using trading algorithms.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764750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792492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951452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Risk Management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520809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provide efficient and speedy analysis of risks, hence avoiding fraudulent practices or unnecessary losses related to the financial market.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764750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792492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951571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Financial Analysis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520928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analyze financial texts to generate reports on market trends, potential investments, trading opportunities,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00002E">
              <a:alpha val="75000"/>
            </a:srgbClr>
          </a:solidFill>
          <a:ln w="52626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05683" y="579358"/>
            <a:ext cx="9419034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Empowering HR Management and Beyond</a:t>
            </a:r>
            <a:endParaRPr lang="en-US" sz="4147" dirty="0"/>
          </a:p>
        </p:txBody>
      </p:sp>
      <p:sp>
        <p:nvSpPr>
          <p:cNvPr id="5" name="Shape 2"/>
          <p:cNvSpPr/>
          <p:nvPr/>
        </p:nvSpPr>
        <p:spPr>
          <a:xfrm>
            <a:off x="2605683" y="5154216"/>
            <a:ext cx="9419034" cy="26313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894600" y="5154216"/>
            <a:ext cx="26313" cy="737354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4670822" y="4917281"/>
            <a:ext cx="473988" cy="473988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313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12506" y="4956810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r>
              <a:rPr lang="en-US" sz="248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88" dirty="0"/>
          </a:p>
        </p:txBody>
      </p:sp>
      <p:sp>
        <p:nvSpPr>
          <p:cNvPr id="9" name="Text 6"/>
          <p:cNvSpPr/>
          <p:nvPr/>
        </p:nvSpPr>
        <p:spPr>
          <a:xfrm>
            <a:off x="3482816" y="6102310"/>
            <a:ext cx="284988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07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Recruitment Assistance</a:t>
            </a:r>
            <a:endParaRPr lang="en-US" sz="2074" dirty="0"/>
          </a:p>
        </p:txBody>
      </p:sp>
      <p:sp>
        <p:nvSpPr>
          <p:cNvPr id="10" name="Text 7"/>
          <p:cNvSpPr/>
          <p:nvPr/>
        </p:nvSpPr>
        <p:spPr>
          <a:xfrm>
            <a:off x="2816304" y="6642140"/>
            <a:ext cx="4182904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165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aid CV/Resume scanning and matching job requirements to identify a pool of positively matched candidates.</a:t>
            </a:r>
            <a:endParaRPr lang="en-US" sz="1659" dirty="0"/>
          </a:p>
        </p:txBody>
      </p:sp>
      <p:sp>
        <p:nvSpPr>
          <p:cNvPr id="11" name="Shape 8"/>
          <p:cNvSpPr/>
          <p:nvPr/>
        </p:nvSpPr>
        <p:spPr>
          <a:xfrm>
            <a:off x="7301925" y="4416862"/>
            <a:ext cx="26313" cy="737354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78147" y="4917281"/>
            <a:ext cx="473988" cy="473988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313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831" y="4956810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r>
              <a:rPr lang="en-US" sz="248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88" dirty="0"/>
          </a:p>
        </p:txBody>
      </p:sp>
      <p:sp>
        <p:nvSpPr>
          <p:cNvPr id="14" name="Text 11"/>
          <p:cNvSpPr/>
          <p:nvPr/>
        </p:nvSpPr>
        <p:spPr>
          <a:xfrm>
            <a:off x="5913001" y="2317552"/>
            <a:ext cx="280416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07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Employee Engagement</a:t>
            </a:r>
            <a:endParaRPr lang="en-US" sz="2074" dirty="0"/>
          </a:p>
        </p:txBody>
      </p:sp>
      <p:sp>
        <p:nvSpPr>
          <p:cNvPr id="15" name="Text 12"/>
          <p:cNvSpPr/>
          <p:nvPr/>
        </p:nvSpPr>
        <p:spPr>
          <a:xfrm>
            <a:off x="5223629" y="2857381"/>
            <a:ext cx="4183023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165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facilitate more efficient performance reviews, maintain employee satisfaction, and identify areas for future skill development.</a:t>
            </a:r>
            <a:endParaRPr lang="en-US" sz="1659" dirty="0"/>
          </a:p>
        </p:txBody>
      </p:sp>
      <p:sp>
        <p:nvSpPr>
          <p:cNvPr id="16" name="Shape 13"/>
          <p:cNvSpPr/>
          <p:nvPr/>
        </p:nvSpPr>
        <p:spPr>
          <a:xfrm>
            <a:off x="9709368" y="5154216"/>
            <a:ext cx="26313" cy="737354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9485590" y="4917281"/>
            <a:ext cx="473988" cy="473988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313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9627275" y="4956810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r>
              <a:rPr lang="en-US" sz="248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88" dirty="0"/>
          </a:p>
        </p:txBody>
      </p:sp>
      <p:sp>
        <p:nvSpPr>
          <p:cNvPr id="19" name="Text 16"/>
          <p:cNvSpPr/>
          <p:nvPr/>
        </p:nvSpPr>
        <p:spPr>
          <a:xfrm>
            <a:off x="8529995" y="6102310"/>
            <a:ext cx="238506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07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Policy Management</a:t>
            </a:r>
            <a:endParaRPr lang="en-US" sz="2074" dirty="0"/>
          </a:p>
        </p:txBody>
      </p:sp>
      <p:sp>
        <p:nvSpPr>
          <p:cNvPr id="20" name="Text 17"/>
          <p:cNvSpPr/>
          <p:nvPr/>
        </p:nvSpPr>
        <p:spPr>
          <a:xfrm>
            <a:off x="7631073" y="6642140"/>
            <a:ext cx="4183023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165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review and manage legal and human resources policies automatically for optimized function.</a:t>
            </a:r>
            <a:endParaRPr lang="en-US" sz="165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0569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703790" y="4084558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Empowering Communication: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 bridges the gap between humans and machines, fostering seamless and intuitive interactions.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703790" y="4884182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Unlocking Insights: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 extracts valuable insights from vast data, transforming decision-making and strategies across industries.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703790" y="5683806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Limitless Possibilities: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As NLP advances, its role in shaping a more connected, efficient, and insightful future is undeniable.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-49376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7337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38814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304582" y="294355"/>
            <a:ext cx="9881810" cy="4863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9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Transforming Customer Interactions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612089" y="2057829"/>
            <a:ext cx="2163485" cy="1337072"/>
          </a:xfrm>
          <a:prstGeom prst="roundRect">
            <a:avLst>
              <a:gd name="adj" fmla="val 20951"/>
            </a:avLst>
          </a:prstGeom>
          <a:noFill/>
          <a:ln w="19407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0" y="2069354"/>
            <a:ext cx="2124670" cy="129825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5013" y="3616640"/>
            <a:ext cx="1556147" cy="243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2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Chatbots</a:t>
            </a:r>
            <a:endParaRPr lang="en-US" sz="1532" dirty="0"/>
          </a:p>
        </p:txBody>
      </p:sp>
      <p:sp>
        <p:nvSpPr>
          <p:cNvPr id="8" name="Text 4"/>
          <p:cNvSpPr/>
          <p:nvPr/>
        </p:nvSpPr>
        <p:spPr>
          <a:xfrm>
            <a:off x="554853" y="3933079"/>
            <a:ext cx="3603189" cy="995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1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Chatbots can streamline customer communication, handle routine queries and enhance the overall experience.</a:t>
            </a:r>
            <a:endParaRPr lang="en-US" sz="1225" dirty="0"/>
          </a:p>
        </p:txBody>
      </p:sp>
      <p:sp>
        <p:nvSpPr>
          <p:cNvPr id="9" name="Shape 5"/>
          <p:cNvSpPr/>
          <p:nvPr/>
        </p:nvSpPr>
        <p:spPr>
          <a:xfrm>
            <a:off x="4296311" y="1985638"/>
            <a:ext cx="2163485" cy="1337072"/>
          </a:xfrm>
          <a:prstGeom prst="roundRect">
            <a:avLst>
              <a:gd name="adj" fmla="val 20951"/>
            </a:avLst>
          </a:prstGeom>
          <a:noFill/>
          <a:ln w="19407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927" y="2004758"/>
            <a:ext cx="2124670" cy="12982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294520" y="3516852"/>
            <a:ext cx="1653540" cy="243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2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Feedback Analysis</a:t>
            </a:r>
            <a:endParaRPr lang="en-US" sz="1532" dirty="0"/>
          </a:p>
        </p:txBody>
      </p:sp>
      <p:sp>
        <p:nvSpPr>
          <p:cNvPr id="12" name="Text 7"/>
          <p:cNvSpPr/>
          <p:nvPr/>
        </p:nvSpPr>
        <p:spPr>
          <a:xfrm>
            <a:off x="4313927" y="3915593"/>
            <a:ext cx="3217841" cy="995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1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analyzing customer feedback, businesses can optimize their offerings, reduce churn and keep customers happy.</a:t>
            </a:r>
            <a:endParaRPr lang="en-US" sz="1225" dirty="0"/>
          </a:p>
        </p:txBody>
      </p:sp>
      <p:sp>
        <p:nvSpPr>
          <p:cNvPr id="13" name="Shape 8"/>
          <p:cNvSpPr/>
          <p:nvPr/>
        </p:nvSpPr>
        <p:spPr>
          <a:xfrm>
            <a:off x="7372405" y="1985540"/>
            <a:ext cx="2163604" cy="1337191"/>
          </a:xfrm>
          <a:prstGeom prst="roundRect">
            <a:avLst>
              <a:gd name="adj" fmla="val 20949"/>
            </a:avLst>
          </a:prstGeom>
          <a:noFill/>
          <a:ln w="19407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813" y="1998493"/>
            <a:ext cx="2124789" cy="12983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23485" y="3487745"/>
            <a:ext cx="1556147" cy="243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2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Mobile Banking</a:t>
            </a:r>
            <a:endParaRPr lang="en-US" sz="1532" dirty="0"/>
          </a:p>
        </p:txBody>
      </p:sp>
      <p:sp>
        <p:nvSpPr>
          <p:cNvPr id="16" name="Text 10"/>
          <p:cNvSpPr/>
          <p:nvPr/>
        </p:nvSpPr>
        <p:spPr>
          <a:xfrm>
            <a:off x="7423484" y="3886486"/>
            <a:ext cx="3437429" cy="995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1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improve the speed and convenience of mobile banking, making customer interactions seamless.</a:t>
            </a:r>
            <a:endParaRPr lang="en-US" sz="1225" dirty="0"/>
          </a:p>
        </p:txBody>
      </p:sp>
      <p:sp>
        <p:nvSpPr>
          <p:cNvPr id="17" name="Shape 11"/>
          <p:cNvSpPr/>
          <p:nvPr/>
        </p:nvSpPr>
        <p:spPr>
          <a:xfrm>
            <a:off x="11521107" y="1971366"/>
            <a:ext cx="2163485" cy="1337072"/>
          </a:xfrm>
          <a:prstGeom prst="roundRect">
            <a:avLst>
              <a:gd name="adj" fmla="val 20951"/>
            </a:avLst>
          </a:prstGeom>
          <a:noFill/>
          <a:ln w="19407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0514" y="1998612"/>
            <a:ext cx="2124670" cy="129825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1412890" y="3521325"/>
            <a:ext cx="2823679" cy="40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2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Voice Activated Assistance</a:t>
            </a:r>
            <a:endParaRPr lang="en-US" sz="1532" dirty="0"/>
          </a:p>
        </p:txBody>
      </p:sp>
      <p:sp>
        <p:nvSpPr>
          <p:cNvPr id="20" name="Text 13"/>
          <p:cNvSpPr/>
          <p:nvPr/>
        </p:nvSpPr>
        <p:spPr>
          <a:xfrm>
            <a:off x="11412889" y="3943362"/>
            <a:ext cx="2823679" cy="995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1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power virtual assistants and enable hands-free communication, providing a new level of convenience.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39115" y="418385"/>
            <a:ext cx="8793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Decoding Sentiments and Insights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39114" y="1531143"/>
            <a:ext cx="1366564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Sentiment Analysis: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 empowers businesses to analyze customer feedback, reviews, and social media conversations to gauge sentiment. This insight helps tailor strategies and improve the customer experience.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339115" y="2862679"/>
            <a:ext cx="1353329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Brand Perception: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Understanding public sentiment towards a brand aids in reputation management and decision-making.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39115" y="3824105"/>
            <a:ext cx="1366564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Market Insights: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NLP-driven sentiment analysis uncovers trends and public reactions to products, services, and campaigns.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339115" y="4812458"/>
            <a:ext cx="1366564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Consumer Behavior: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By decoding sentiments, businesses gain insights into what drives customer behavior, allowing for targeted marketing efforts.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597234" y="721697"/>
            <a:ext cx="75440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Bridging Language Divides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2137767"/>
            <a:ext cx="27742" cy="5092779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2547402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231136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15961" y="235303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359938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Multilingual Chatbots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292929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create chatbots that can understand and respond in multiple languages, making communication more inclusive.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658255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342221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5961" y="346388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326963" y="3470791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Language Translation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04014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improve the accuracy of automated language translation, reducing language barriers around the world.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204877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49688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5961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017413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Language Recognition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58677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recognize multiple languages in audio or text to provide seamless experiences for international users.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97161" y="329683"/>
            <a:ext cx="1188485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Unlocking Insights with Sentiment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7674" y="2572592"/>
            <a:ext cx="6538700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528672" y="2857024"/>
            <a:ext cx="41557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Social Media Monitoring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88564" y="3426381"/>
            <a:ext cx="5865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companies gather unbiased insights from social media to detect trends, potential crises, and opportunities.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17951" y="2537697"/>
            <a:ext cx="6538700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814048" y="2911019"/>
            <a:ext cx="36426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Competitive Analysis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954481" y="3403997"/>
            <a:ext cx="5865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businesses breifly analyse their competitor's strategies or placements in order to empower them for better decision making.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65415" y="5320070"/>
            <a:ext cx="6538700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560365" y="5569982"/>
            <a:ext cx="40325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Marketing 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088564" y="6139339"/>
            <a:ext cx="5865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analyze customer feedback to improve messaging and overall marketing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17951" y="5320070"/>
            <a:ext cx="6538700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8581569" y="5569982"/>
            <a:ext cx="37658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Product Development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41101" y="6139339"/>
            <a:ext cx="5865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provide actionable insights about customer preferences, enabling businesses to develop better products.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00002E">
              <a:alpha val="75000"/>
            </a:srgbClr>
          </a:solidFill>
          <a:ln w="38814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838456" y="427673"/>
            <a:ext cx="476250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New Era of Healthcare</a:t>
            </a:r>
            <a:endParaRPr lang="en-US" sz="3062" dirty="0"/>
          </a:p>
        </p:txBody>
      </p:sp>
      <p:sp>
        <p:nvSpPr>
          <p:cNvPr id="5" name="Shape 2"/>
          <p:cNvSpPr/>
          <p:nvPr/>
        </p:nvSpPr>
        <p:spPr>
          <a:xfrm>
            <a:off x="3838456" y="1224677"/>
            <a:ext cx="2162294" cy="1336358"/>
          </a:xfrm>
          <a:prstGeom prst="roundRect">
            <a:avLst>
              <a:gd name="adj" fmla="val 20950"/>
            </a:avLst>
          </a:prstGeom>
          <a:noFill/>
          <a:ln w="19407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63" y="1244084"/>
            <a:ext cx="2123480" cy="129754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38456" y="2755344"/>
            <a:ext cx="18669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Diagnosis Assistance</a:t>
            </a:r>
            <a:endParaRPr lang="en-US" sz="1531" dirty="0"/>
          </a:p>
        </p:txBody>
      </p:sp>
      <p:sp>
        <p:nvSpPr>
          <p:cNvPr id="8" name="Text 4"/>
          <p:cNvSpPr/>
          <p:nvPr/>
        </p:nvSpPr>
        <p:spPr>
          <a:xfrm>
            <a:off x="3838456" y="3153847"/>
            <a:ext cx="2162294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assist with preliminary diagnosis efforts based on symptoms and medical records for improved medical outcomes.</a:t>
            </a:r>
            <a:endParaRPr lang="en-US" sz="1225" dirty="0"/>
          </a:p>
        </p:txBody>
      </p:sp>
      <p:sp>
        <p:nvSpPr>
          <p:cNvPr id="9" name="Shape 5"/>
          <p:cNvSpPr/>
          <p:nvPr/>
        </p:nvSpPr>
        <p:spPr>
          <a:xfrm>
            <a:off x="6233993" y="1224677"/>
            <a:ext cx="2162294" cy="1336358"/>
          </a:xfrm>
          <a:prstGeom prst="roundRect">
            <a:avLst>
              <a:gd name="adj" fmla="val 20950"/>
            </a:avLst>
          </a:prstGeom>
          <a:noFill/>
          <a:ln w="19407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01" y="1244084"/>
            <a:ext cx="2123480" cy="129754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33993" y="275534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Drug Research</a:t>
            </a:r>
            <a:endParaRPr lang="en-US" sz="1531" dirty="0"/>
          </a:p>
        </p:txBody>
      </p:sp>
      <p:sp>
        <p:nvSpPr>
          <p:cNvPr id="12" name="Text 7"/>
          <p:cNvSpPr/>
          <p:nvPr/>
        </p:nvSpPr>
        <p:spPr>
          <a:xfrm>
            <a:off x="6233993" y="3153847"/>
            <a:ext cx="2162294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assist in exploring vast amounts of data to reveal deeper insights about the efficacy and application of new drugs or protocols.</a:t>
            </a:r>
            <a:endParaRPr lang="en-US" sz="1225" dirty="0"/>
          </a:p>
        </p:txBody>
      </p:sp>
      <p:sp>
        <p:nvSpPr>
          <p:cNvPr id="13" name="Shape 8"/>
          <p:cNvSpPr/>
          <p:nvPr/>
        </p:nvSpPr>
        <p:spPr>
          <a:xfrm>
            <a:off x="8629531" y="1224677"/>
            <a:ext cx="2162413" cy="1336358"/>
          </a:xfrm>
          <a:prstGeom prst="roundRect">
            <a:avLst>
              <a:gd name="adj" fmla="val 20950"/>
            </a:avLst>
          </a:prstGeom>
          <a:noFill/>
          <a:ln w="19407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938" y="1244084"/>
            <a:ext cx="2123599" cy="129754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629531" y="2755344"/>
            <a:ext cx="1981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Personalized Medicine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8629531" y="3153847"/>
            <a:ext cx="216241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help analyze patient records for personalized medicine that accounts for socio-economic, demographic, and cultural variables.</a:t>
            </a:r>
            <a:endParaRPr lang="en-US" sz="1225" dirty="0"/>
          </a:p>
        </p:txBody>
      </p:sp>
      <p:sp>
        <p:nvSpPr>
          <p:cNvPr id="17" name="Shape 11"/>
          <p:cNvSpPr/>
          <p:nvPr/>
        </p:nvSpPr>
        <p:spPr>
          <a:xfrm>
            <a:off x="3838456" y="4630698"/>
            <a:ext cx="2162294" cy="1336358"/>
          </a:xfrm>
          <a:prstGeom prst="roundRect">
            <a:avLst>
              <a:gd name="adj" fmla="val 20950"/>
            </a:avLst>
          </a:prstGeom>
          <a:noFill/>
          <a:ln w="19407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863" y="4650105"/>
            <a:ext cx="2123480" cy="129754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3838456" y="6161365"/>
            <a:ext cx="15773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Conversational AI</a:t>
            </a:r>
            <a:endParaRPr lang="en-US" sz="1531" dirty="0"/>
          </a:p>
        </p:txBody>
      </p:sp>
      <p:sp>
        <p:nvSpPr>
          <p:cNvPr id="20" name="Text 13"/>
          <p:cNvSpPr/>
          <p:nvPr/>
        </p:nvSpPr>
        <p:spPr>
          <a:xfrm>
            <a:off x="3838456" y="6559868"/>
            <a:ext cx="2162294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power conversational AI for healthcare apps or digital platforms, making it easier for patients to manage their health needs.</a:t>
            </a:r>
            <a:endParaRPr lang="en-US" sz="12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790230"/>
            <a:ext cx="7200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Market Trend and Reactions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703790" y="3928943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Emerging Trends: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NLP-powered sentiment analysis identifies trends in consumer preferences and behaviors, informing product development and marketing.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728567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Predicting Reactions: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Businesses anticipate how consumers will react to new products or changes, facilitating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909995"/>
            <a:ext cx="8046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Legal Document Understanding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4684157"/>
            <a:ext cx="9933503" cy="27742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762321" y="4684157"/>
            <a:ext cx="27742" cy="777597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4526280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677132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610332" y="5684044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Discovery Process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570559" y="6253401"/>
            <a:ext cx="44112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improve the speed and accuracy of document discovery during legal proceedings.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301210" y="3906560"/>
            <a:ext cx="27742" cy="777597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69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6021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204109" y="20487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Contract Review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109448" y="2618065"/>
            <a:ext cx="44112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streamline contract review and analysis, reducing errors and improving overall efficiency.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840099" y="4684157"/>
            <a:ext cx="27742" cy="777597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9604058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9754910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742998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Legal Research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337" y="6253401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NLP can assist legal teams with reviewing vast volumes of complex legislation and case law material, thus saving time and effort.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790230"/>
            <a:ext cx="7528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Consumer Behaviour Insights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703790" y="3928943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Behavior Patterns: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NLP reveals patterns in consumer sentiments, aiding in understanding motivations, desires, and buying behaviors.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728567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Tailored Marketing: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Insights into consumer behavior enable businesses to craft targeted marketing campaigns and enhance customer engagement.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997</Words>
  <Application>Microsoft Office PowerPoint</Application>
  <PresentationFormat>Custom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10</cp:revision>
  <dcterms:created xsi:type="dcterms:W3CDTF">2023-08-13T09:00:41Z</dcterms:created>
  <dcterms:modified xsi:type="dcterms:W3CDTF">2023-08-24T11:27:35Z</dcterms:modified>
</cp:coreProperties>
</file>