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NLP Networks Long Short Term Memory (LSTM)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 this presentation, you will learn about Long Short Term Memory (LSTM), its architecture, and how it has revolutionized Natural Language Processing (NLP).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42411"/>
            <a:ext cx="9578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Need for Memory in Sequential Data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1124"/>
            <a:ext cx="5166122" cy="2805946"/>
          </a:xfrm>
          <a:prstGeom prst="roundRect">
            <a:avLst>
              <a:gd name="adj" fmla="val 1955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Challenge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080272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Traditional Recurrent Neural Networks (RNNs) suffer from vanishing or exploding gradients, making it hard for them to store long-term memory in sequential data models.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281124"/>
            <a:ext cx="5166122" cy="2805946"/>
          </a:xfrm>
          <a:prstGeom prst="roundRect">
            <a:avLst>
              <a:gd name="adj" fmla="val 1955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56076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Solution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4080272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LSTMs address this challenge by introducing memory cells that keep track of past information, making them ideal for NLP applications such as machine translation.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074551" y="2274108"/>
            <a:ext cx="4975860" cy="557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94"/>
              </a:lnSpc>
              <a:buNone/>
            </a:pPr>
            <a:r>
              <a:rPr lang="en-US" sz="351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LSTM Cell Architecture</a:t>
            </a:r>
            <a:endParaRPr lang="en-US" sz="3515" dirty="0"/>
          </a:p>
        </p:txBody>
      </p:sp>
      <p:sp>
        <p:nvSpPr>
          <p:cNvPr id="6" name="Text 3"/>
          <p:cNvSpPr/>
          <p:nvPr/>
        </p:nvSpPr>
        <p:spPr>
          <a:xfrm>
            <a:off x="3067291" y="3177303"/>
            <a:ext cx="1792721" cy="457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Input Gate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3074551" y="3724037"/>
            <a:ext cx="264854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gate that determines which values to update and how much.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6018839" y="3111275"/>
            <a:ext cx="1907964" cy="4574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Forget Gate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990868" y="3724037"/>
            <a:ext cx="264854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gate that removes irrelevant information from the cell state.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3061966" y="5315318"/>
            <a:ext cx="1785461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Output Gate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3085113" y="5645433"/>
            <a:ext cx="264854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gate that controls the amount of information that flows out of the cell state.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6269163" y="5250645"/>
            <a:ext cx="1785461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Memory Cell</a:t>
            </a:r>
            <a:endParaRPr lang="en-US" sz="2800" dirty="0"/>
          </a:p>
        </p:txBody>
      </p:sp>
      <p:sp>
        <p:nvSpPr>
          <p:cNvPr id="16" name="Text 10"/>
          <p:cNvSpPr/>
          <p:nvPr/>
        </p:nvSpPr>
        <p:spPr>
          <a:xfrm>
            <a:off x="6176564" y="5592336"/>
            <a:ext cx="264854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cell that stores long-term dependencies.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782128"/>
            <a:ext cx="577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LSTM vs. Vanilla RNN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98334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06912" y="302502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0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Vanilla RNN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62902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Has a simple architecture well-suited for small datasets, but cannot store long-term dependencies in sequential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73559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0242" y="4777264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8119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LSTM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381268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Has a more complex architecture that allows for the storage and retrieval of long-term dependencies in sequential data, making it ideal for NLP tasks.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25460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Solving Long-Term Dependencies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64174"/>
            <a:ext cx="44410" cy="5439966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365474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1377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8940" y="2179439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86345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Backpropagate through Time (BPTT)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0288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LSTM addresses the vanishing and exploding gradient problem of traditional RNNs, so BPTT can be performed effectively.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476327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24862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2270" y="3290292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746183" y="3297198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Gradient Clipping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6655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LSTM introduces a parameter called gradient clipping that reduces the gradient's magnitude, limiting the risk of exploding gradients.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370135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514242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518410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191006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Gating Mechanism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76036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LSTM accomplishes heavy computation by utilizing "gates" that independently control the flow of information through the network.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320171"/>
            <a:ext cx="8206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Peephole Connections in LSTM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58885"/>
            <a:ext cx="5166122" cy="2450544"/>
          </a:xfrm>
          <a:prstGeom prst="roundRect">
            <a:avLst>
              <a:gd name="adj" fmla="val 2239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3688675"/>
            <a:ext cx="4373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Are Peephole Connections?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258032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Peephole connections are additional connections between the cell state and gates that directly interact with one another.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458885"/>
            <a:ext cx="5166122" cy="2450544"/>
          </a:xfrm>
          <a:prstGeom prst="roundRect">
            <a:avLst>
              <a:gd name="adj" fmla="val 2239"/>
            </a:avLst>
          </a:prstGeom>
          <a:solidFill>
            <a:srgbClr val="283157"/>
          </a:solidFill>
          <a:ln w="762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56076" y="3688675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Why Are they Useful?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4258032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Peephole connections improve the LSTM's performance by allowing it to directly influence the gating mechanism's activation.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63560"/>
            <a:ext cx="7635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Applications of LSTM in NLP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00227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684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Sentiment Analysis using LSTM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339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task that involves categorizing text as positive, negative, or neutral.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00227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696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Named Entity Recognition with LSTM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351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task that involves identifying and classifying entities in a text into predefined categories.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00227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696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Language Generation with LSTM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3511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ability to generate meaningful phrases or sentences in a human language, such as chatbots or auto-correction on mobile devices.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78725"/>
            <a:ext cx="8359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 and Trends in LSTM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17438"/>
            <a:ext cx="10554414" cy="2733318"/>
          </a:xfrm>
          <a:prstGeom prst="roundRect">
            <a:avLst>
              <a:gd name="adj" fmla="val 200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045613" y="3325058"/>
            <a:ext cx="10539174" cy="8067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267783" y="35548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41181" y="35548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Trends</a:t>
            </a:r>
            <a:endParaRPr lang="en-US" sz="2187" dirty="0"/>
          </a:p>
        </p:txBody>
      </p:sp>
      <p:sp>
        <p:nvSpPr>
          <p:cNvPr id="9" name="Shape 7"/>
          <p:cNvSpPr/>
          <p:nvPr/>
        </p:nvSpPr>
        <p:spPr>
          <a:xfrm>
            <a:off x="2045613" y="4131826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2267783" y="427267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Overfitting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27267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Attention Mechanisms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76892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267783" y="490978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Interpretability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90978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Transfer Learning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406033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2267783" y="554688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Runtime Performance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54688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Federated Learning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2315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82391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737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Takeaways: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3740110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LSTM is an architecture that allows for the storage and retrieval of long-term memory to handle sequential data better.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95136"/>
            <a:ext cx="465081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LSTM has found numerous use cases in NLP, including Sentiment Analysis, Named Entity Recognition, and Language Generation.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0737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Challenges: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7949208" y="3740110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Backpropagation Through Time (BPTT) has some computational and performance limitations.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49208" y="4895136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Interpretability of the model is still a challenge.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502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 Sethi</cp:lastModifiedBy>
  <cp:revision>2</cp:revision>
  <dcterms:created xsi:type="dcterms:W3CDTF">2023-08-17T09:46:23Z</dcterms:created>
  <dcterms:modified xsi:type="dcterms:W3CDTF">2023-08-17T09:57:59Z</dcterms:modified>
</cp:coreProperties>
</file>