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2.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3.xml" ContentType="application/vnd.openxmlformats-officedocument.presentationml.notesSlide+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18:08.466"/>
    </inkml:context>
    <inkml:brush xml:id="br0">
      <inkml:brushProperty name="width" value="0.035" units="cm"/>
      <inkml:brushProperty name="height" value="0.035" units="cm"/>
      <inkml:brushProperty name="color" value="#E71224"/>
    </inkml:brush>
  </inkml:definitions>
  <inkml:trace contextRef="#ctx0" brushRef="#br0">0 0 2417,'0'0'336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31.818"/>
    </inkml:context>
    <inkml:brush xml:id="br0">
      <inkml:brushProperty name="width" value="0.2" units="cm"/>
      <inkml:brushProperty name="height" value="0.2" units="cm"/>
      <inkml:brushProperty name="color" value="#E71224"/>
    </inkml:brush>
  </inkml:definitions>
  <inkml:trace contextRef="#ctx0" brushRef="#br0">0 0 6323,'0'0'1102,"26"8"-1665,221 53 363,816 62 677,-391-88-472,-449-26-36,-187-8-135,58 5 140,-85-5-451,-1 0-1,1 1 1,-1 0 0,1 1 0,-1 0-1,0 0 1,15 8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32.200"/>
    </inkml:context>
    <inkml:brush xml:id="br0">
      <inkml:brushProperty name="width" value="0.2" units="cm"/>
      <inkml:brushProperty name="height" value="0.2" units="cm"/>
      <inkml:brushProperty name="color" value="#E71224"/>
    </inkml:brush>
  </inkml:definitions>
  <inkml:trace contextRef="#ctx0" brushRef="#br0">232 11 1201,'0'0'2390,"19"-2"-2734,59-4 354,0 3-1,78 8 1,-101 0-36,0 3-1,-1 2 0,-1 3 1,0 2-1,0 2 1,71 35-1,-94-37 60,-1 2 0,-1 0 0,-1 3 0,48 42 0,-57-44 77,-1 0 0,-1 2 0,0 0 0,-2 0 0,0 2 0,-2-1 0,13 29 0,-17-29-9,0 1 0,-2 0-1,0 1 1,-1-1 0,-2 1 0,0 0-1,-2 0 1,0 0 0,-1 0 0,-2 0-1,0 0 1,-1-1 0,-2 1 0,0-1 0,-1 0-1,-11 24 1,0-12 44,-2 0-1,-1-1 1,-2-1 0,-42 48-1,17-30 187,-92 78 0,79-82-146,-1-3 1,-2-2-1,-117 55 0,83-54-293,-1-5-1,-111 28 1,205-64 93,-28 7-584,1 1-1,-1 1 1,2 2-1,-30 16 1,14 1-1173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45.382"/>
    </inkml:context>
    <inkml:brush xml:id="br0">
      <inkml:brushProperty name="width" value="0.2" units="cm"/>
      <inkml:brushProperty name="height" value="0.2" units="cm"/>
      <inkml:brushProperty name="color" value="#E71224"/>
    </inkml:brush>
  </inkml:definitions>
  <inkml:trace contextRef="#ctx0" brushRef="#br0">0 43 96,'0'0'2353,"5"5"-2300,25 12 136,1-2-1,0-1 0,1-1 0,0-2 0,1-1 0,35 6 0,211 23 219,-244-35-322,818 100 1260,-599-80-493,373-11 1,-497-20-663,0-6 0,140-32 1,250-82-239,-286 66-646,-200 52 325,101-29-2997,-72 10 231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32.787"/>
    </inkml:context>
    <inkml:brush xml:id="br0">
      <inkml:brushProperty name="width" value="0.2" units="cm"/>
      <inkml:brushProperty name="height" value="0.2" units="cm"/>
      <inkml:brushProperty name="color" value="#E71224"/>
    </inkml:brush>
  </inkml:definitions>
  <inkml:trace contextRef="#ctx0" brushRef="#br0">259 86 3330,'0'0'1091,"11"27"-1137,3 8 54,-2 0-1,-1 1 1,-1 1 0,-3-1-1,6 69 1,-11 319 455,-10-296-401,-33 167 0,-129 350-676,128-527 507,42-140 470,6-15-426,1 0-1,1 0 1,23-57 0,-8 24-148,143-560-400,-92 330 462,26-35 122,-79 279 117,2 1-1,3 2 0,57-91 0,-73 129-19,1 0-1,1 1 0,0 0 0,0 1 0,20-16 0,-25 25-54,-1 0-1,1-1 0,-1 2 1,1-1-1,0 1 0,1 0 0,-1 1 1,0 0-1,1 0 0,-1 0 1,1 1-1,0 0 0,-1 1 1,14 0-1,-15 1-5,0 0 0,1 1 0,-1 0 0,0 0 1,0 0-1,0 1 0,-1-1 0,1 2 0,-1-1 0,1 1 0,-1-1 0,0 1 0,0 1 0,-1-1 1,1 1-1,-1 0 0,0 0 0,0 0 0,4 9 0,3 4 62,-1 1 0,0 1 0,-2 0-1,10 33 1,-11-23 27,-2 1 1,0-1-1,-2 1 0,-2 47 0,-1-61-84,0-1 0,-1 0 0,-1 0 0,-1 1 0,0-1 0,-1-1 0,0 1 0,-1 0 0,-1-1 0,-1 0 0,-12 21 0,-11 11 48,-3-2 0,-1 0 0,-3-2 0,-1-2 0,-76 64 0,50-56 1,-2-2 1,-1-3 0,-105 50 0,127-72-695,-2-2-1,-1-2 0,-63 15 1,28-18-2091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33.205"/>
    </inkml:context>
    <inkml:brush xml:id="br0">
      <inkml:brushProperty name="width" value="0.2" units="cm"/>
      <inkml:brushProperty name="height" value="0.2" units="cm"/>
      <inkml:brushProperty name="color" value="#E71224"/>
    </inkml:brush>
  </inkml:definitions>
  <inkml:trace contextRef="#ctx0" brushRef="#br0">137 249 3362,'8'30'2892,"-3"-12"-2649,15 55-120,14 103-1,-24 95-731,-10-241 308,-1 1-1,-2-1 0,-2 1 0,-14 54 0,13-67 71,-1 1 0,0-1 0,-2-1 0,0 1 0,-1-1 0,0-1 0,-1 0 0,-21 22 0,29-34 193,0-1 0,1 0-1,-1 0 1,0-1 0,-1 1-1,1-1 1,0 1 0,-1-1 0,0 0-1,1 0 1,-1-1 0,0 1-1,0-1 1,0 0 0,0 0-1,-6 1 1,10-2 43,-1 0 0,1 0 0,-1 0 0,0 0 0,1 0 0,-1 0 0,0 0 0,1 0 0,-1 0 0,0 0 1,1 0-1,-1-1 0,1 1 0,-1 0 0,0 0 0,1-1 0,-1 1 0,1 0 0,-1-1 0,1 1 0,-1 0 0,1-1 0,-1 1 0,1-1 0,0 1 0,-1-1 0,1 1 0,-1-1 0,1 0 0,-3-22 99,3 14-79,-1-27-28,2 0-1,1 0 0,1 0 0,3 1 0,0 0 0,18-51 1,26-58 269,6 3 1,102-184 0,-133 281-174,1 1 1,62-75-1,-81 110-88,1-1-1,1 1 0,-1 1 1,1-1-1,0 2 1,1-1-1,0 1 0,0 0 1,13-4-1,-19 8 2,0 1 0,0 0 0,0 0 0,1 0 0,-1 1 0,0-1 0,0 1 0,1 0 0,-1 0 0,0 0 0,1 1 0,-1 0 0,0-1 0,0 2 0,0-1-1,0 0 1,0 1 0,0 0 0,0 0 0,0 0 0,0 0 0,-1 0 0,1 1 0,-1 0 0,0 0 0,0 0 0,5 6 0,3 5 109,0 2 0,-1-1 1,-1 1-1,8 17 0,29 79 656,49 208 665,-26 10-1135,-35-158-232,31 151-1352,-61-303 782,-1 1 1,0 30-1,-3-31-1241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33.569"/>
    </inkml:context>
    <inkml:brush xml:id="br0">
      <inkml:brushProperty name="width" value="0.2" units="cm"/>
      <inkml:brushProperty name="height" value="0.2" units="cm"/>
      <inkml:brushProperty name="color" value="#E71224"/>
    </inkml:brush>
  </inkml:definitions>
  <inkml:trace contextRef="#ctx0" brushRef="#br0">1 634 7780,'0'0'1824,"226"-104"-4385,-81 45 944,1-11-832</inkml:trace>
  <inkml:trace contextRef="#ctx0" brushRef="#br0" timeOffset="1">1269 0 1024,'0'0'3058,"176"104"-1954,-132 3-527,-5 27-193,-15 10-32,-7-2-352,-8-19-480,-6-29-417,-3-22-639,0-24 319,0-24-288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33.971"/>
    </inkml:context>
    <inkml:brush xml:id="br0">
      <inkml:brushProperty name="width" value="0.2" units="cm"/>
      <inkml:brushProperty name="height" value="0.2" units="cm"/>
      <inkml:brushProperty name="color" value="#E71224"/>
    </inkml:brush>
  </inkml:definitions>
  <inkml:trace contextRef="#ctx0" brushRef="#br0">158 1210 160,'-13'-37'1558,"12"34"-1518,-68-197 1290,47 128-996,-18-109 0,32 118-286,4 0 0,4-95 0,1 136-48,1 1 0,2-1-1,0 0 1,1 1-1,2 0 1,0 0 0,1 0-1,17-30 1,-16 35-12,1 0 1,1 1-1,0 1 1,1 0-1,1 1 1,0 0-1,1 1 0,0 0 1,1 1-1,26-15 1,-22 17 2,0 1 0,0 1 0,1 1 0,0 1 0,0 0 0,0 2 0,0 0 1,1 1-1,-1 1 0,1 1 0,21 3 0,-26-1 41,1 1-1,-1 0 1,0 1-1,0 1 1,-1 0-1,1 1 1,-1 1-1,0 1 1,-1 0-1,0 1 1,0 0 0,19 18-1,-22-18 11,0 1-1,-1 1 1,0 0-1,-1 0 1,0 1-1,0 0 1,-2 0-1,1 1 1,-2 0-1,0 0 1,0 1-1,-1 0 0,-1 0 1,4 22-1,-6-25-24,-1 1-1,0-1 0,-1 1 0,0 0 0,-1-1 0,0 1 1,-1-1-1,0 1 0,-1-1 0,0 0 0,-1 0 0,0 0 0,0 0 1,-1-1-1,-1 0 0,0 0 0,0 0 0,-11 11 0,-1-1 66,-1-2 0,-1 1 0,-1-2 0,0-1-1,-1-1 1,-1 0 0,-1-2 0,0-1 0,0-1-1,-1 0 1,0-2 0,-1-1 0,0-2 0,0 0 0,-1-1-1,0-2 1,-49 0 0,77 14-341,2-8 157,1 0 0,0 0 0,0 0 0,1-1 0,9 13 0,2 6 135,168 309 931,-100-179-826,-5-2 29,24 43-2516,-79-162 1375,-3-16-1024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34.394"/>
    </inkml:context>
    <inkml:brush xml:id="br0">
      <inkml:brushProperty name="width" value="0.2" units="cm"/>
      <inkml:brushProperty name="height" value="0.2" units="cm"/>
      <inkml:brushProperty name="color" value="#E71224"/>
    </inkml:brush>
  </inkml:definitions>
  <inkml:trace contextRef="#ctx0" brushRef="#br0">280 754 4994,'0'0'2073,"6"29"-2137,22 143-41,-26-145 38,0 0 1,-2 0-1,-1 0 1,-1 1-1,-10 46 1,7-56-159,-1-1-1,-1 0 1,0-1-1,-1 1 1,-1-1-1,-1-1 1,0 0-1,-1 0 1,0-1 0,-1-1-1,-1 1 1,0-2-1,-23 17 1,32-26 190,-1 0 0,0 0 1,0-1-1,0 0 0,0 0 1,0 0-1,0 0 0,-1-1 1,1 0-1,0 0 0,-1 0 1,1-1-1,-9 0 0,11 0 54,1 0 0,0-1 0,0 1 1,-1-1-1,1 0 0,0 0 0,0 0 0,0 0 0,0 0 0,0 0 0,0 0 0,0-1 0,1 1 0,-1-1 0,0 1 0,1-1 0,-1 1 0,1-1 0,-1 0 0,1 0 1,0 0-1,0 0 0,0 0 0,0 0 0,0 0 0,-1-4 0,-1-7-12,0 0 0,0 0 0,0-20 0,2 29 5,-3-162 282,4 129-206,2-21 72,2-1 0,3 1 0,2 0 0,27-86 0,-10 64-123,3 3 1,64-123-1,-68 154-47,2 0 0,52-65 1,-67 96 21,1 0 0,1 1 1,0 1-1,0 0 1,1 1-1,1 0 0,0 1 1,1 1-1,0 1 0,23-10 1,-29 16 26,0-1-1,0 2 1,0-1 0,0 1-1,0 1 1,1 0 0,-1 1 0,0 0-1,1 1 1,-1 0 0,0 0 0,15 5-1,-12-1 104,0 0-1,0 1 1,0 1-1,-1 0 1,0 0-1,-1 2 1,1-1-1,19 20 1,14 17 213,-2 3-1,-2 1 1,51 80 0,89 177 744,-23 1-1112,-80-150-222,-75-149 71,1 1-328,1 1 0,-2 0 1,1 0-1,-2 0 0,1 0 1,-1 1-1,2 19 0,-4-12-2077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34.778"/>
    </inkml:context>
    <inkml:brush xml:id="br0">
      <inkml:brushProperty name="width" value="0.2" units="cm"/>
      <inkml:brushProperty name="height" value="0.2" units="cm"/>
      <inkml:brushProperty name="color" value="#E71224"/>
    </inkml:brush>
  </inkml:definitions>
  <inkml:trace contextRef="#ctx0" brushRef="#br0">1 303 2897,'0'0'5555,"20"-75"-5683,64 48 912,22-10 177,22 2-945,12 0 208,-1 3-224,-8 8-432,-12 5 223,-15 6-1647,-21 8-65,-18 5 64,-23 0-768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35.287"/>
    </inkml:context>
    <inkml:brush xml:id="br0">
      <inkml:brushProperty name="width" value="0.2" units="cm"/>
      <inkml:brushProperty name="height" value="0.2" units="cm"/>
      <inkml:brushProperty name="color" value="#E71224"/>
    </inkml:brush>
  </inkml:definitions>
  <inkml:trace contextRef="#ctx0" brushRef="#br0">26 1 4402,'0'0'752,"-6"7"-402,4-5-330,0 0 15,0 0-1,0 0 1,1 0-1,-1 0 1,1 0-1,-1 0 1,1 1-1,0-1 1,0 0-1,-1 4 1,2-5-8,0 0 1,0 1 0,0-1-1,0 0 1,1 1 0,-1-1-1,0 0 1,1 0 0,-1 1 0,1-1-1,-1 0 1,1 0 0,0 0-1,0 1 1,-1-1 0,1 0 0,0 0-1,0 0 1,0 0 0,0-1-1,0 1 1,0 0 0,0 0 0,0-1-1,1 1 1,-1 0 0,0-1-1,2 1 1,16 8 157,0 0-1,1-2 0,0 0 1,0-2-1,0 0 1,36 4-1,132-1 1012,-165-8-1084,1147-21 2854,-516-21-1662,-202 10-1047,-77 21-2173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23.119"/>
    </inkml:context>
    <inkml:brush xml:id="br0">
      <inkml:brushProperty name="width" value="0.035" units="cm"/>
      <inkml:brushProperty name="height" value="0.035" units="cm"/>
    </inkml:brush>
  </inkml:definitions>
  <inkml:trace contextRef="#ctx0" brushRef="#br0">0 0 592,'0'0'2529,"9"31"-2179,-4-14-255,67 267 1816,-4 181-520,-29 7-825,26 213-381,-62-660-202,-2-15-88,0 1 0,1 0 0,0-1 0,1 1-1,6 16 1,-4-21-417,-5-6 469,0 0-1,0 0 1,0 0-1,0-1 0,0 1 1,0 0-1,0 0 0,0 0 1,0 0-1,0 0 0,0 0 1,0 0-1,0 0 0,0-1 1,0 1-1,0 0 0,0 0 1,0 0-1,0 0 0,0 0 1,0 0-1,0 0 1,0-1-1,0 1 0,0 0 1,0 0-1,0 0 0,0 0 1,0 0-1,1 0 0,-1 0 1,0 0-1,0 0 0,0 0 1,0 0-1,0 0 0,0-1 1,0 1-1,0 0 0,0 0 1,1 0-1,-1 0 1,0 0-1,0 0 0,0 0 1,0 0-1,0 0 0,0 0 1,0 0-1,0 0 0,1 0 1,-1 0-1,0 0 0,0 0 1,0 0-1,0 0 0,0 0 1,0 1-1,0-1 0,0 0 1,1 0-1,-1 0 1,0 0-1,0 0 0,0 0 1,0 0-1,0 0 0,0-22-1851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36.075"/>
    </inkml:context>
    <inkml:brush xml:id="br0">
      <inkml:brushProperty name="width" value="0.2" units="cm"/>
      <inkml:brushProperty name="height" value="0.2" units="cm"/>
      <inkml:brushProperty name="color" value="#E71224"/>
    </inkml:brush>
  </inkml:definitions>
  <inkml:trace contextRef="#ctx0" brushRef="#br0">1008 515 576,'0'0'192,"5"-28"-61,18-93 323,5 23 367,-23 83-539,0-1 0,-1 1-1,-1-1 1,0 1 0,-1-1-1,0-18 1,-2 34-281,0-9 200,0 0-1,0 0 1,-1 1 0,0-1-1,-3-10 1,3 15-153,-1 1-1,1 0 0,-1 0 1,0 0-1,1 0 1,-2 0-1,1 1 1,0-1-1,0 0 0,-1 1 1,1 0-1,-1 0 1,0-1-1,0 2 1,0-1-1,-4-2 0,-5-2 19,-1 1 0,1 0-1,-1 1 1,0 1-1,0 0 1,0 0-1,-19 0 1,-99 4 70,130-1-135,-40 3 33,0 2 1,1 2-1,0 2 0,0 1 0,-45 19 0,5 5 295,-105 58-1,150-73-194,2 2 0,0 0 0,-47 41 0,75-57-141,1-1-1,-1 1 1,1 0 0,0 0 0,0 0-1,0 0 1,1 1 0,0-1-1,0 1 1,0 0 0,1 0-1,0 0 1,0 0 0,0 1-1,1-1 1,0 0 0,0 1-1,1-1 1,-1 1 0,2-1 0,-1 1-1,1-1 1,-1 0 0,2 1-1,-1-1 1,3 7 0,0-5-16,1 1 0,-1-2 0,2 1 0,-1-1 0,1 0 0,0 0 0,0 0 0,11 8 0,9 6-7,32 19 0,28 9-44,148 63 1,24 12 128,-221-104-22,-2 2 1,-1 2-1,0 1 0,52 51 1,-72-60-13,0 0 0,-1 0 0,-1 1 1,-1 1-1,0 0 0,-1 0 0,-1 1 0,-1 0 1,-1 1-1,7 28 0,-11-34 22,0 1-1,-1-1 0,-1 1 1,0 0-1,-1 0 1,-1-1-1,0 1 1,-1 0-1,-1-1 0,0 1 1,-1-1-1,0 0 1,-1 0-1,-1 0 1,-11 20-1,-1-7 40,-2 0 0,0-1 0,-2-2 0,0 0 1,-2-1-1,-32 25 0,-2-6 52,-112 64 0,123-81-23,-65 26 0,90-43-215,1-1 1,-1-1-1,0-1 0,0-1 1,-37 2-1,55-6-42,1 0 0,-1 0 1,1 0-1,-1 0 0,1-1 1,0 1-1,-1-1 0,1 0 0,-1 0 1,1 0-1,-4-3 0,5 3-15,0-1 0,0 0 0,0 0 0,0 1 0,0-1 0,1-1 0,-1 1-1,1 0 1,-1 0 0,1-1 0,0 1 0,0 0 0,0-1 0,0 1 0,1-1 0,-1-3-1,-2-13-1051,0 1 0,2-21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37.482"/>
    </inkml:context>
    <inkml:brush xml:id="br0">
      <inkml:brushProperty name="width" value="0.2" units="cm"/>
      <inkml:brushProperty name="height" value="0.2" units="cm"/>
      <inkml:brushProperty name="color" value="#E71224"/>
    </inkml:brush>
  </inkml:definitions>
  <inkml:trace contextRef="#ctx0" brushRef="#br0">0 150 1072,'0'0'1820,"28"-25"-934,-28 25-886,120-96 603,-114 91-525,0 1 0,0 1 0,1-1 1,-1 1-1,12-4 0,-16 6-52,1 1 1,0-1-1,0 1 0,0-1 0,-1 1 0,1 0 0,0 0 0,0 0 1,0 1-1,5 0 0,-5 0-7,1 1-1,-1 0 1,0 0 0,0 0-1,0 0 1,0 0 0,0 0 0,0 1-1,0 0 1,-1-1 0,1 1-1,-1 0 1,0 0 0,4 7-1,4 8 29,-1 0 0,-1 1 0,0 0-1,-1 0 1,-1 0 0,4 27 0,11 127 456,-21-171-496,8 526-423,-39-261-1449,3-42-336,28-375 1693,-2 123 1075,0 1 1,-2-1-1,-1 1 1,-13-40-1,17 62-475,0 0 85,-1 0-1,1 0 1,-1 0 0,1 1-1,-1-1 1,-1 0 0,1 1-1,0-1 1,-1 1 0,0 0-1,-3-3 1,3 5-190,14 0-261,0-1 1,0 0 0,-1 0 0,1-1-1,-1 0 1,0-1 0,0-1 0,0 1 0,12-9-1,-14 9 139,169-102-1099,-110 62 1265,78-36 0,-140 77 98,-2 2-4,0-1 1,0 1-1,0 0 1,0 0-1,0 0 1,0 0-1,0 0 0,3 0 1,-5 2-85,0-1 0,0 0 0,1 0 0,-1 1 0,-1-1 0,1 0 0,0 1 0,0-1 0,0 1 0,0-1 0,0 1-1,0 0 1,0-1 0,-1 1 0,1 0 0,0 0 0,-1-1 0,1 1 0,0 0 0,-1 0 0,1 0 0,-1 0 0,1 0 0,-1 0 0,0 0 0,1 0 0,-1 0 0,0 0 0,1 2 0,21 111 2227,-15-69-1748,16 57 0,-20-89-583,2-1 0,-1 0 1,2 0-1,-1-1 0,2 1 1,-1-1-1,2-1 0,-1 1 1,12 11-1,-12-16-75,0 0 0,1-1 0,0 0 0,-1 0 0,2-1 0,-1 0 0,1 0 0,-1-1 0,1 0 0,0 0 0,0-1 0,0 0 0,0-1 0,1 0 0,-1 0 0,17-2 0,-10 0-27,-1-1 1,0 0-1,0-1 1,0 0-1,-1-1 1,1-1-1,-1-1 1,0 0-1,20-12 1,-11 2-12,0-1 1,-1 0-1,-1-2 0,31-36 1,-21 18 1884,49-80 0,-74 134 1664,-1-3-3599,2-2-1,-1 1 1,2-1-1,9 14 1,-13-22 111,0-1 1,0 0-1,1 1 1,-1-2-1,1 1 1,-1 0 0,1-1-1,0 0 1,0 0-1,0 0 1,0-1-1,1 0 1,-1 0-1,9 1 1,5-2-267,0 1 0,35-6 0,-8-2 320,-1-3 0,57-20 0,-62 17 83,1 2 0,0 1-1,51-5 1,-63 12 184,1 2-1,-1 0 1,1 2 0,-1 1 0,1 2-1,-1 0 1,51 16 0,-10 7 33,-31-11-101,0-2-1,81 18 0,-96-28-224,0-2 0,0 0 1,0-2-1,1 0 0,-1-2 1,26-5-1,-33 4-2,0-2 0,0 0 1,-1-1-1,0-1 0,0 0 1,-1-1-1,1-1 0,-2 0 0,15-12 1,-15 10-10,-1-1 1,0 0 0,0-1-1,-1-1 1,-1 0 0,-1 0-1,13-23 1,-17 26 227,0-1 1,-1 0-1,-1 0 1,0 0-1,-1-1 1,0 1-1,-1-1 1,0 0-1,-1 0 1,-1 0-1,-1-12 1,1 21-14,0 0 1,-1 0-1,0 1 0,0-1 1,0 0-1,0 1 0,0-1 1,-1 1-1,0-1 1,0 1-1,0 0 0,0-1 1,0 1-1,0 0 1,-5-4-1,2 3 17,-1 0 0,1 0 0,0 1 0,-1 0 0,0 0 0,0 0 0,0 0 0,-9-2 0,-2 1-280,0 1 1,-1 0-1,1 1 1,-1 1-1,1 1 0,-18 2 1,34-2 102,1 0 1,-1 0 0,0 0-1,1 0 1,-1 0 0,0 1-1,1-1 1,-1 0 0,0 0-1,1 1 1,-1-1 0,0 1-1,1-1 1,-1 0 0,1 1 0,-1-1-1,1 1 1,-1-1 0,1 1-1,-1 0 1,1-1 0,0 1-1,-1-1 1,1 1 0,0 0-1,-1-1 1,1 1 0,0 0-1,0 0 1,-2 26-635,3-16 556,0 10 106,1 1-1,0-1 1,2 0-1,10 32 1,35 83 806,-34-98-646,-1 2 16,3-2 0,0 0 0,3-1 0,28 41 0,-39-66-157,0 0 0,1-1 0,0-1 0,1 1 0,0-2 0,0 1 0,1-2 0,0 1 0,1-2 0,0 1 1,0-2-1,0 0 0,1-1 0,0 0 0,22 5 0,-13-6-43,1-1 1,0 0-1,-1-2 1,1-1-1,0 0 1,-1-2-1,1-1 1,-1-1-1,1-1 1,-1-1-1,-1 0 1,1-2-1,-1-1 1,-1-1-1,26-15 1,-8-3 10,-1-1 0,-2-1 0,56-63 0,-91 93 52,-1-1 1,0 1 0,1-1 0,-1 1-1,0-1 1,1 1 0,-1-1 0,1 1-1,-1 0 1,1-1 0,-1 1 0,1 0-1,-1-1 1,1 1 0,-1 0 0,1 0 0,0 0-1,-1-1 1,1 1 0,-1 0 0,1 0-1,-1 0 1,1 0 0,0 0 0,-1 0-1,1 0 1,-1 0 0,1 0 0,0 0-1,0 1 1,11 13 358,-7-6-560,0-2 158,-1-1 0,1 1-1,1-1 1,-1 0 0,1-1-1,0 1 1,0-1-1,0-1 1,1 1 0,-1-1-1,1 0 1,0 0 0,0-1-1,9 2 1,6 0-141,1-1 1,0-1-1,32-1 1,-29-1 49,0-2 0,0-1 0,-1-1-1,1-1 1,-1-1 0,44-16 0,97-49-39,40-15 351,-164 71 295,1 3 0,0 1 0,50-6 0,-67 14-301,66-8 52,110-27 0,-174 31-484,-1-2-1,0-1 0,0 0 0,-1-3 1,0 0-1,-1-1 0,-1-1 1,28-23-1,-45 32 202,0 0-1,-1-1 1,1 0 0,6-9 0,-11 12 69,0 1 1,0-1 0,0 0-1,0 1 1,-1-1 0,1 0 0,-1 0-1,0 0 1,-1 0 0,1 0-1,0-8 1,-1 11 33,0 0 1,-1 0-1,1 0 0,0 1 0,0-1 1,-1 0-1,1 0 0,-1 0 1,1 0-1,0 0 0,-1 0 0,0 1 1,1-1-1,-1 0 0,1 0 1,-1 1-1,0-1 0,0 0 0,1 1 1,-1-1-1,0 1 0,0-1 1,0 1-1,0-1 0,0 1 1,0 0-1,1-1 0,-1 1 0,0 0 1,0 0-1,0 0 0,0 0 1,0-1-1,-2 2 0,-2-2 114,-1 1 0,1 0 0,-1 1 0,1 0 0,-9 1 0,8 1-135,-1 0 0,1 0 1,0 0-1,1 1 0,-1 0 0,0 0 1,1 0-1,0 1 0,0 0 1,1 0-1,-1 0 0,1 0 1,0 1-1,-4 7 0,-4 5-42,1-1-1,1 2 1,1 0-1,-13 36 1,18-44-24,1 0 1,0 0 0,1 0 0,1 1-1,-1-1 1,2 1 0,0-1-1,0 1 1,1-1 0,4 18-1,-4-24-26,1-1-1,-1 1 1,1-1-1,0 0 0,1 0 1,-1 0-1,1 0 1,0 0-1,0 0 0,0-1 1,1 1-1,-1-1 1,1 0-1,-1 0 0,1 0 1,0-1-1,0 1 1,1-1-1,-1 0 0,6 2 1,7 2-29,-1-1-1,1-1 1,0-1 0,22 2 0,138 7 38,-100-9 190,113 20 0,86 48 390,-164-39-663,133 20 1,-80-36-4077,219-6 0,-323-10 3821,-61-1 422,0 0 0,0 1 0,0-1 0,0 1 0,0-1 0,0 0 0,0 1 0,0-1 0,-1 1 0,1-1 0,0 1 0,0-1 0,-1 1 0,1-1 0,0 1 0,-1-1 0,1 1 0,0-1 0,-1 1 0,1-1 0,-1 0 0,-29-18-274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38.880"/>
    </inkml:context>
    <inkml:brush xml:id="br0">
      <inkml:brushProperty name="width" value="0.2" units="cm"/>
      <inkml:brushProperty name="height" value="0.2" units="cm"/>
      <inkml:brushProperty name="color" value="#E71224"/>
    </inkml:brush>
  </inkml:definitions>
  <inkml:trace contextRef="#ctx0" brushRef="#br0">1 9 2625,'0'0'2316,"17"-1"-1556,450-7 3257,-308 9-3322,-30 5-358,0 5-1,-1 5 1,133 36 0,-260-51-375,1-1 1,-1 0-1,0 0 0,0 1 1,0-1-1,1 1 0,-1-1 0,0 1 1,0-1-1,0 1 0,0 0 1,0 0-1,0-1 0,0 1 1,0 0-1,1 2 0,-2-3-76,0 1 0,1 0 0,-1-1-1,0 1 1,0 0 0,0 0 0,1-1 0,-1 1-1,0 0 1,0 0 0,0-1 0,0 1 0,0 0-1,-1 0 1,1-1 0,0 1 0,0 0 0,0 0-1,-1 1 1,-1 0-224,1 1 1,-1-1-1,1 0 0,-1 1 1,0-1-1,0 0 0,0 0 0,0 0 1,0 0-1,0-1 0,-1 1 0,-2 1 1,-29 11-3612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39.578"/>
    </inkml:context>
    <inkml:brush xml:id="br0">
      <inkml:brushProperty name="width" value="0.2" units="cm"/>
      <inkml:brushProperty name="height" value="0.2" units="cm"/>
      <inkml:brushProperty name="color" value="#E71224"/>
    </inkml:brush>
  </inkml:definitions>
  <inkml:trace contextRef="#ctx0" brushRef="#br0">149 1 4130,'0'0'1518,"1"28"-1998,0 18 386,-4 380 812,-75 120-161,20-188-250,51-296-397,3 70-1,3-131 86,1 0 1,0 1-1,0-1 1,0 0-1,0 0 1,1 0-1,-1 0 0,0 0 1,0 0-1,1 0 1,-1 0-1,0 0 1,1 0-1,-1 0 0,1 0 1,-1 0-1,1 0 1,0 0-1,0 0 1,-1 0-1,2 0 0,-1 0 9,0-1 0,1 1 0,-1-1 0,0 0 0,0 0-1,1 0 1,-1 0 0,0 0 0,0 0 0,1 0 0,-1 0-1,0 0 1,0 0 0,1-1 0,-1 1 0,0 0-1,0-1 1,0 1 0,2-2 0,3-1 26,0-1 1,0-1-1,-1 1 0,0-1 1,1 0-1,-2 0 0,1 0 1,0-1-1,-1 1 0,5-10 1,-6 10-24,26-38 72,-3-1 1,42-92-1,-56 105 12,0-1 1,-2-1 0,-2 0-1,-1 0 1,4-51-1,-10 78 18,-1-4 416,0 14 24,0 21-443,0 11-147,-1 30 73,13 99 0,-10-146-32,2 1 1,0-1-1,1 0 0,2 0 1,-1 0-1,2-1 1,1 0-1,0 0 0,19 26 1,-21-36-15,0 0 1,1-1-1,0 0 1,0 0-1,0 0 1,1-2-1,0 1 1,0-1-1,0 0 1,1-1-1,0 0 1,0 0-1,0-1 1,0-1-1,0 1 1,0-2 0,1 1-1,-1-1 1,19-2-1,-6 0 54,0-1 1,-1-1-1,1-1 1,-1-1-1,0-1 0,0-1 1,41-20-1,27-18 31,-3-4 0,161-120 1,-239 162-68,3-2 20,0-1 0,-1-1 0,14-15 0,-23 23 7,0 0 1,1 0 0,-1 0-1,0-1 1,0 1-1,-1-1 1,1 1 0,-1-1-1,0 0 1,0 0 0,0 1-1,0-1 1,-1 0 0,0 0-1,1 0 1,-1 0 0,-1-7-1,0 9-39,1 1-1,-1-1 1,0 1-1,0-1 1,1 1 0,-1-1-1,0 1 1,0 0-1,-1-1 1,1 1-1,0 0 1,0 0 0,0 0-1,-1 0 1,1 0-1,-3-2 1,2 3-121,1-1 0,0 0 0,0 1-1,0-1 1,0 0 0,0 0 0,0 0 0,0 0 0,0 0 0,0 0 0,0 0 0,1 0-1,-1 0 1,0 0 0,1 0 0,-1 0 0,1 0 0,-1-1 0,1 1 0,-1-3 0,1 4 50,0-1 0,0 1 0,0-1 0,0 1 1,0 0-1,0-1 0,0 1 0,1-1 1,-1 1-1,0-1 0,0 1 0,0 0 1,1-1-1,-1 1 0,0-1 0,0 1 1,4-3-710,29-10-2685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40.622"/>
    </inkml:context>
    <inkml:brush xml:id="br0">
      <inkml:brushProperty name="width" value="0.2" units="cm"/>
      <inkml:brushProperty name="height" value="0.2" units="cm"/>
      <inkml:brushProperty name="color" value="#E71224"/>
    </inkml:brush>
  </inkml:definitions>
  <inkml:trace contextRef="#ctx0" brushRef="#br0">51 1452 16,'0'0'4154,"20"17"-3522,-11-10-557,0 1-1,-1 0 0,1 0 1,-2 1-1,1 0 0,-1 0 1,7 14-1,-13-19-52,0 0 0,0 0 0,-1 0 0,0-1 0,1 1-1,-1 0 1,-1 0 0,1 0 0,-1 0 0,1 0 0,-1-1 0,0 1 0,-1 0 0,1-1-1,0 1 1,-4 4 0,-5 11 49,-22 30 0,17-28-75,-51 76-148,65-95 50,0 1 0,-1-1 1,1 1-1,0-1 1,1 0-1,-1 1 0,0 0 1,1-1-1,-1 1 1,1-1-1,0 5 0,4-6-58,1-1 185,0-1-1,-1 0 1,1 0-1,-1 0 0,1-1 1,-1 1-1,1-1 0,-1 0 1,7-4-1,40-30 389,-30 21-277,16-13 170,32-22-109,-59 44-178,0 1 0,0-1 0,0 2-1,0-1 1,14-3 0,-21 7-32,0 1 1,0-1-1,1 0 0,-1 1 1,0 0-1,1-1 0,-1 1 1,0 1-1,0-1 1,1 0-1,-1 1 0,0 0 1,0 0-1,1 0 0,-1 0 1,0 0-1,0 1 0,0-1 1,0 1-1,-1 0 0,1-1 1,4 5-1,-1 0-75,-1 0 0,2 0 1,-1-1-1,1 0 0,-1 0 0,1-1 0,0 0 0,1 0 0,-1-1 0,1 0 0,0 0 0,0 0 1,0-1-1,0 0 0,0-1 0,0 0 0,11 0 0,-13-1 97,0 0-1,1 0 1,-1-1-1,0 0 1,0 0-1,0-1 1,0 1-1,0-1 1,-1-1-1,10-4 1,-7 2 55,0-1 1,0 0-1,-1-1 0,0 0 1,11-14-1,9-15 53,-3 0 1,-1-2-1,28-63 0,-8 18-143,-25 48 8,55-95-348,-59 107 306,1 1 0,2 0 0,24-25 0,-21 32 2,-19 14 51,-1 1 0,1 0 1,-1 0-1,1-1 0,0 1 0,-1 0 0,1 0 1,-1 0-1,1 0 0,0 0 0,-1-1 0,1 1 1,0 1-1,-1-1 0,1 0 0,0 0 0,-1 0 0,1 0 1,-1 0-1,2 1 0,0 1-10,-1-1 0,1 1 0,-1 0 0,0 0 0,0 0 0,1 0 0,-1 0 0,0 1-1,-1-1 1,1 0 0,0 0 0,-1 1 0,1-1 0,-1 0 0,0 1 0,0 2 0,7 61 733,-4 118 1,-4-102-507,1-58-156,-3 214 212,-2-164-617,-17 91 1,22-163 329,0 0-1,-1 1 1,1-1 0,-1 1-1,0-1 1,1 0 0,-1 1 0,0-1-1,0 0 1,-1 0 0,1 0-1,0 0 1,-1 0 0,-1 3 0,1-4 41,0-1 0,-1 1 1,1 0-1,0 0 1,0-1-1,0 1 0,0-1 1,-1 0-1,1 1 1,0-1-1,0 0 0,-1-1 1,1 1-1,-4-1 1,-1 0-30,1-1 1,-1 0-1,0 0 1,1-1-1,0 0 1,-1 0-1,1-1 1,0 1-1,1-1 1,-1 0-1,1-1 1,0 1-1,0-1 1,0 0 0,0-1-1,1 1 1,0-1-1,-4-8 1,-1 0 42,0-2 1,2 1-1,0-1 0,0 0 1,2-1-1,-6-24 1,5-5 25,2 0 1,3-71-1,1 111-57,3-51-37,3 0 1,2 0 0,2 1 0,30-93-1,100-212-215,44-17 130,-144 308 167,3 2 1,3 2-1,63-70 0,-89 115 25,23-20-1,-36 35-71,1 0-1,-1 1 0,1 0 0,0 0 1,0 1-1,14-6 0,-19 9-19,0 1 1,0-1-1,-1 0 1,1 1 0,0-1-1,0 1 1,0 0-1,0 0 1,3 0-1,-5 1 13,0-1-1,1 0 1,-1 1-1,0-1 1,0 1-1,0-1 1,0 1-1,0 0 1,0-1 0,0 1-1,0 0 1,0 0-1,0 0 1,-1 0-1,1-1 1,0 1-1,0 0 1,-1 1 0,1-1-1,-1 0 1,1 0-1,-1 0 1,1 0-1,-1 0 1,0 0-1,0 1 1,1 1-1,2 22-29,-1-1 0,-2 1-1,0 0 1,-1 0-1,-10 46 1,1-29 148,-1-1-1,-24 53 1,-45 81 6,79-171-118,-171 331 191,21-41-19,148-288-174,-39 89 117,37-81-88,0 0 0,2 1 0,-1 0 0,-1 24 0,5-36-34,0 1-1,0 0 0,0 0 1,0 0-1,1-1 1,-1 1-1,1 0 1,0-1-1,0 1 0,1 0 1,-1-1-1,1 1 1,0-1-1,-1 0 0,4 4 1,-1-3-2,0 0 0,0 0 0,0 0 0,0-1 0,0 1 0,1-1 0,-1-1 0,1 1 0,8 3 0,7 1-40,0-1 0,0-1 0,0-1 1,29 2-1,-47-6 43,113 9-531,116-7 0,-114-4 2403,-102 2-2197,53 0 134,90 1 175,-157-1 14,1 1 0,0-1 0,-1 0 0,1 0 0,-1 1-1,1-1 1,-1 1 0,1 0 0,-1-1 0,1 1 0,-1 0 0,1 0-1,-1 0 1,0 0 0,1 0 0,-1 0 0,0 0 0,0 0-1,0 0 1,1 2 0,0 0 5,-1-1-1,0 1 1,0 0 0,0 0-1,0-1 1,-1 1 0,1 0-1,-1 0 1,1 0-1,-1 5 1,-1 0 117,0 1 0,0-1 0,0 0 0,-1 0 1,-1 0-1,1 0 0,-8 14 0,-1-3 167,-2 0 1,0-1-1,-27 27 1,-18 24 72,57-67-355,0-1-1,0 1 0,0-1 0,0 1 1,0 0-1,1-1 0,-1 1 0,0 0 0,1-1 1,-1 1-1,1 0 0,0 0 0,0 0 0,-1-1 1,1 1-1,1 3 0,-1-4-7,0 1 0,1-1 0,-1 0-1,1 0 1,0 1 0,-1-1 0,1 0 0,0 0-1,0 0 1,0 0 0,0 0 0,0 0 0,0 0-1,0 0 1,0 0 0,0 0 0,2 0 0,4 2-21,1 1 0,0-2 0,0 1 1,0-1-1,14 2 0,-14-3 71,36 5-277,1-2-1,51-3 1,-91-1 131,20-2-1498,-24 2 1433,0-1 1,0 1-1,0-1 0,0 1 1,0-1-1,0 0 0,0 0 1,0 0-170,0 0 169,-1 0 0,1 0 1,0-1-1,-1 2 165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41.046"/>
    </inkml:context>
    <inkml:brush xml:id="br0">
      <inkml:brushProperty name="width" value="0.2" units="cm"/>
      <inkml:brushProperty name="height" value="0.2" units="cm"/>
      <inkml:brushProperty name="color" value="#E71224"/>
    </inkml:brush>
  </inkml:definitions>
  <inkml:trace contextRef="#ctx0" brushRef="#br0">0 329 10645,'0'0'432,"220"-37"-464,-89 5 32,11-6 0,19-4 176,8-1-384,1 0 32,-10 6-1697,-6 7-528,-5 4-1201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46.193"/>
    </inkml:context>
    <inkml:brush xml:id="br0">
      <inkml:brushProperty name="width" value="0.2" units="cm"/>
      <inkml:brushProperty name="height" value="0.2" units="cm"/>
      <inkml:brushProperty name="color" value="#E71224"/>
    </inkml:brush>
  </inkml:definitions>
  <inkml:trace contextRef="#ctx0" brushRef="#br0">3 46 1969,'0'0'3340,"-3"-3"-3279,13 0-127,116 15 223,-17-1 43,376-6 339,-293-6-411,696-12 666,-316 2-305,807-23 672,-1065 26-1041,-179 7-3287,-118 2 707,1 4-293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46.956"/>
    </inkml:context>
    <inkml:brush xml:id="br0">
      <inkml:brushProperty name="width" value="0.2" units="cm"/>
      <inkml:brushProperty name="height" value="0.2" units="cm"/>
      <inkml:brushProperty name="color" value="#E71224"/>
    </inkml:brush>
  </inkml:definitions>
  <inkml:trace contextRef="#ctx0" brushRef="#br0">36 143 176,'0'0'2399,"-5"0"-2213,-17-2-103,17 1 50,4 1-37,-1 0-24,2 0-48,7 0-26,1 0-1,0 0 0,-1 0 0,1 1 0,8 1 0,6 2 95,443 29 2032,7-29-1392,-310-5-448,16 1-62,644-8 623,983-93 1010,-313 28-1573,-935 73-271,-554 0-80,-3 0 13,1 0 0,-1 0 0,0 0 0,1 0-1,-1 0 1,1-1 0,-1 1 0,0 0 0,1 0 0,-1 0 0,1 0 0,-1 0 0,0 1 0,1-1-1,-1 0 1,1 0 0,-1 0 0,0 0 0,1 0 0,-1 0 0,0 1 0,1-1 0,-1 0 0,0 0-1,1 1 1,-1-1 0,0 0 0,1 0 0,-1 1 0,0-1 0,0 0 0,1 1 0,-1-1 0,0 0-1,0 1 1,0-1 0,0 0 0,1 1 0,-1 0 0,-39 6-5133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47.842"/>
    </inkml:context>
    <inkml:brush xml:id="br0">
      <inkml:brushProperty name="width" value="0.2" units="cm"/>
      <inkml:brushProperty name="height" value="0.2" units="cm"/>
      <inkml:brushProperty name="color" value="#E71224"/>
    </inkml:brush>
  </inkml:definitions>
  <inkml:trace contextRef="#ctx0" brushRef="#br0">54 273 2257,'0'0'1710,"-9"-5"-1422,-27-12-264,27 12-112,19 6 180,1 0 176,-1 0 0,16 5 0,6 1 7,58 3 553,169-3 0,-184-8-435,735-22 1672,-93-20-1461,404-28 28,-1112 71-631,1056-61 651,-970 56-486,0-4-1,131-30 0,-146 13 900,-77 25-1338,-76 1-10459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52.747"/>
    </inkml:context>
    <inkml:brush xml:id="br0">
      <inkml:brushProperty name="width" value="0.2" units="cm"/>
      <inkml:brushProperty name="height" value="0.2" units="cm"/>
      <inkml:brushProperty name="color" value="#E71224"/>
    </inkml:brush>
  </inkml:definitions>
  <inkml:trace contextRef="#ctx0" brushRef="#br0">3452 149 160,'0'0'1574,"-29"-21"-1267,-92-64-198,115 81-78,0 0-1,1 0 1,-1 1 0,-1 0-1,1 0 1,0 0-1,-1 1 1,1 0 0,-1 0-1,0 1 1,0 0-1,-11-1 1,-3 1 158,-37-4-70,0 2-1,-76 7 0,75 4-116,0 2-1,-113 37 1,88-23-7,-747 244 776,797-256-723,-280 112 299,238-88-75,-141 93 0,192-113-282,2 1 0,-1 2-1,2 0 1,1 1 0,0 1-1,-22 30 1,15-7-5,1 2-1,2 1 1,2 1-1,2 1 1,3 1-1,2 0 1,2 1-1,2 1 1,-9 90-1,15-76 58,-30 269 57,-21-1 171,-40 18-93,-21-5 130,-55 187-14,167-511-293,-96 359 72,23 5-40,50-80-162,25 1 210,4-295-73,2 34-23,2 0 0,2 0 0,1 0-1,19 60 1,72 175-12,-81-237 25,12 30 4,139 355 69,29-15-10,-171-369-44,2-1 0,3-1 0,1-1 0,2-2 0,2-2 0,1-1 0,2-2 0,1-1 0,3-3 0,0-1 0,91 48 0,2-15 19,2-6 1,2-7 0,2-5-1,3-7 1,167 24 0,-16-25 77,475 1 0,-678-38-93,695-18 16,-513-6 7,705-50 90,-808 64-126,871-62 170,-734 42-162,1187-87-54,-971 92 44,688-37 1,853-83 7,-927 75 59,-360 26-101,1058-58 10,-1481 83-18,-152 8 63,1256-78-52,-749 22 99,582-37 486,-1025 91-576,526-21-43,620-23 180,-886 33-39,379-7 121,109 14 1,-2 0-198,-907 15-21,479 18 328,-121 32-163,85 7 219,-165-46 116,-306-10-178,-61 0-210,1 0 0,-1-1 0,0-1 0,0-1 0,1 0 0,-2-2 0,1 0 0,0 0 0,-1-2 1,16-8-1,-28 11-64,0 0 1,0 0 0,0 0 0,-1 0-1,0-1 1,0 1 0,0-1 0,0 0-1,-1 0 1,0-1 0,0 1 0,0-1-1,-1 0 1,0 1 0,2-8 0,2-12 142,-1 0 0,3-34 0,-5 34-227,33-516 600,-34-6-81,-4 267-284,4-70-234,-6-428 14,-67 42 75,-69 48-123,92 525 75,-7 2 0,-84-172 0,110 275 72,-2 1 0,-3 2 0,-2 1 1,-2 2-1,-56-59 0,66 83-36,-1 1-1,-1 1 1,-1 2 0,-1 1-1,-1 1 1,0 2 0,-2 1-1,-1 2 1,-67-22-1,59 27-39,1 3-1,-1 1 0,-66-2 0,-135 10-259,202 1 247,-298 22-146,83-2 181,-678-9 126,626-13-111,105 1 18,-551-3 11,-3-22-174,-52-29 39,-5-1 152,-2 25-130,-136 30 5,-4 36 75,112 25-136,-627 38-401,593-62 606,-539 32 347,-39 74-210,3 53-256,1349-181-3,-1798 306 13,-276 44 391,1213-255-65,-2-64-33,444-48-25,5-28-43,-279-95 430,705 97-239,0-3-1,-107-53 0,162 67-272,19 8-136,1 1 0,-1 1 0,0 1 0,0 1 0,-1 0 1,0 2-1,1 0 0,-36 1 0,50 2-42,-1 0 0,1 1-1,0 0 1,0 0 0,0 1 0,0 0 0,0 0 0,0 0 0,-8 5 0,-3 4-304,2 0 0,-16 14 0,11-9-56,18-15 368,-157 122-3781,-87 43-1256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23.451"/>
    </inkml:context>
    <inkml:brush xml:id="br0">
      <inkml:brushProperty name="width" value="0.035" units="cm"/>
      <inkml:brushProperty name="height" value="0.035" units="cm"/>
    </inkml:brush>
  </inkml:definitions>
  <inkml:trace contextRef="#ctx0" brushRef="#br0">30 319 2945,'0'0'0,"-30"-171"-96,30 131 144,0 8 0,0 5-48,0 11 64,0 2-64,6 4 0,0 7-48,3 0-608,0 1-384,3 2-225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3:07.789"/>
    </inkml:context>
    <inkml:brush xml:id="br0">
      <inkml:brushProperty name="width" value="0.2" units="cm"/>
      <inkml:brushProperty name="height" value="0.2" units="cm"/>
      <inkml:brushProperty name="color" value="#E71224"/>
    </inkml:brush>
  </inkml:definitions>
  <inkml:trace contextRef="#ctx0" brushRef="#br0">1 196 448,'0'0'3532,"0"1"-3531,0 0-1,0 0 1,0 1-1,0-1 1,0 0-1,0 0 1,1 1-1,-1-1 0,1 0 1,-1 0-1,1 0 1,-1 0-1,1 0 1,-1 0-1,1 0 1,0 0-1,1 1 0,22 6 403,0 0-1,1-2 1,47 5-1,-61-9-307,90 7 1001,185-8 1,-260-1-985,44-4 22,120-23-1,67-32 64,95-16 25,-36 51-11,5 23-73,-158 2 81,808 4 867,-946-5-1087,562-3 181,-285-20-81,2 1 303,-93 10-344,202-5 130,-283 16-107,467 12 22,378 3 358,-449-14-389,677-3 518,-473 2 202,-386 2-389,-19 10 1969,-325 9-5563,-3-2-872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3:15.346"/>
    </inkml:context>
    <inkml:brush xml:id="br0">
      <inkml:brushProperty name="width" value="0.2" units="cm"/>
      <inkml:brushProperty name="height" value="0.2" units="cm"/>
      <inkml:brushProperty name="color" value="#E71224"/>
    </inkml:brush>
  </inkml:definitions>
  <inkml:trace contextRef="#ctx0" brushRef="#br0">2 185 496,'0'0'697,"-2"-3"-1174,2 3 478,0 0 0,0 0 0,0 0 0,0 0 0,0 0 0,0 0 0,0-1 0,0 1 0,0 0 0,0 0 0,0 0 0,0 0 0,1 0 0,-1 0 0,0 0 0,0-1 0,0 1 0,0 0 0,0 0 0,0 0 0,0 0 0,0 0 0,0 0 0,0 0 0,1 0 0,-1 0 0,0 0 0,0-1 0,0 1 0,0 0 0,26 0 365,-1 1 0,1 1 1,25 6-1,219 37 1215,-103-20-1081,242 36 479,156-18 872,280-37-1320,-571-7-349,722-7 386,-210-8-394,-163 1 33,957-16 786,-1051 22-506,256-8-46,-2-34 77,410-79 888,-773 94-1267,-59 7 13,-41 8-160,-382 17-7236,-35 2 1783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3:16.532"/>
    </inkml:context>
    <inkml:brush xml:id="br0">
      <inkml:brushProperty name="width" value="0.2" units="cm"/>
      <inkml:brushProperty name="height" value="0.2" units="cm"/>
      <inkml:brushProperty name="color" value="#E71224"/>
    </inkml:brush>
  </inkml:definitions>
  <inkml:trace contextRef="#ctx0" brushRef="#br0">1 0 288,'0'0'1211,"8"3"-824,100 42 844,-52-20-715,101 30 0,-24-25 754,240 20 1,142-24 236,-386-22-1276,900 12 1554,-301-64-1158,-468 24-507,-95 9-49,430-33 109,0 21 404,-301 26 563,-340-11-8705,-12-5 2254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3:20.742"/>
    </inkml:context>
    <inkml:brush xml:id="br0">
      <inkml:brushProperty name="width" value="0.2" units="cm"/>
      <inkml:brushProperty name="height" value="0.2" units="cm"/>
      <inkml:brushProperty name="color" value="#E71224"/>
    </inkml:brush>
  </inkml:definitions>
  <inkml:trace contextRef="#ctx0" brushRef="#br0">17 401 144,'0'0'2644,"-17"-4"987,18 5-3611,1 1 0,-1-1 0,0 1 0,1-1 0,-1 0-1,1 0 1,0 1 0,-1-1 0,1 0 0,0-1 0,0 1 0,-1 0 0,1 0 0,0-1 0,0 1 0,0-1 0,2 1 0,5 1 82,35 9 386,1-2 0,71 6 0,94-7 343,965-38 1188,-171-99-1458,-944 118-569,943-162 739,-85 80-569,-658 86-1690,400-10-6319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3:33.842"/>
    </inkml:context>
    <inkml:brush xml:id="br0">
      <inkml:brushProperty name="width" value="0.2" units="cm"/>
      <inkml:brushProperty name="height" value="0.2" units="cm"/>
      <inkml:brushProperty name="color" value="#E71224"/>
    </inkml:brush>
  </inkml:definitions>
  <inkml:trace contextRef="#ctx0" brushRef="#br0">48 11 0,'0'0'2591,"-8"-2"-2341,-32-7 3768,68 10-3460,-16 0-459,0 2 1,0 0 0,0 0-1,15 7 1,17 4 199,380 115 1556,-329-94-1686,2-4 1,0-5 0,2-4-1,156 15 1,523-23 180,-753-14-332,386-20 62,-209 8-48,687-31 378,1 25-185,-707 18 106,198 26 0,102 51-47,164 20-149,542-19 1131,-820-60-985,653 13 218,1-27 80,-795-4-550,303-5 259,-530 5-445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4:22.316"/>
    </inkml:context>
    <inkml:brush xml:id="br0">
      <inkml:brushProperty name="width" value="0.2" units="cm"/>
      <inkml:brushProperty name="height" value="0.2" units="cm"/>
      <inkml:brushProperty name="color" value="#E71224"/>
    </inkml:brush>
  </inkml:definitions>
  <inkml:trace contextRef="#ctx0" brushRef="#br0">3 8 544,'-1'-6'5730,"0"5"-5727,0 5 166,2 21-52,0-1 0,2 1 1,10 45-1,156 766 3365,-103-507-2867,81 454-310,-67-269-1014,-74-487-329,-5-74-6371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4:23.218"/>
    </inkml:context>
    <inkml:brush xml:id="br0">
      <inkml:brushProperty name="width" value="0.2" units="cm"/>
      <inkml:brushProperty name="height" value="0.2" units="cm"/>
      <inkml:brushProperty name="color" value="#E71224"/>
    </inkml:brush>
  </inkml:definitions>
  <inkml:trace contextRef="#ctx0" brushRef="#br0">11 1501 4594,'0'0'1534,"-4"-14"-1627,3 10 92,0 1 0,0-1 0,0 0 0,0 0 0,0 0 0,1 0 1,0 0-1,0 1 0,0-1 0,0 0 0,1 0 0,1-7 0,0 7 7,1 0 0,-1 0 0,1 0-1,0 0 1,0 1 0,0-1 0,0 1-1,1 0 1,0 0 0,-1 0-1,1 1 1,0-1 0,0 1 0,8-4-1,159-76 336,293-98 0,204-17-223,-582 173-80,964-284 478,-402 115-477,253-41 27,14 88 151,-751 134-66,187 10-1,-329 3-145,0 1 0,0 1 0,-1 1 0,1 0 0,-1 2 0,27 11 0,-35-12 0,-1 2 1,0-1 0,0 1 0,-1 1 0,0 0 0,0 1-1,-1 0 1,0 0 0,-1 1 0,0 1 0,11 15-1,-7-5 10,-1 0-1,-1 1 0,-1 0 1,11 36-1,19 100 122,-35-136-106,170 891 1049,-33-158-525,-90-523-112,11-2 0,174 419 0,-197-560-429,67 160 212,-87-193-169,-2 0-1,16 93 1,-25-95 12,-3 1 0,-3 1-1,-2-1 1,-8 80 0,4-117-57,0-1 0,-1-1 0,-1 1 0,0-1 0,-2 1 0,1-2 0,-2 1 0,0-1 0,-17 23 0,11-20 11,-1-1 0,0-1 0,-2 0-1,0-1 1,0 0 0,-31 18 0,12-12 21,0-2 1,-75 28 0,-80 10-1,18-22-53,-203 17 0,-185-14-290,422-31 212,-1226 82 424,1167-75-101,-1029 27 1000,875-41-127,372 0-5428,-2 0 3170,4 1-707,30-4 1,13-11-1650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4:23.829"/>
    </inkml:context>
    <inkml:brush xml:id="br0">
      <inkml:brushProperty name="width" value="0.2" units="cm"/>
      <inkml:brushProperty name="height" value="0.2" units="cm"/>
      <inkml:brushProperty name="color" value="#E71224"/>
    </inkml:brush>
  </inkml:definitions>
  <inkml:trace contextRef="#ctx0" brushRef="#br0">174 1046 3826,'0'0'2393,"-27"6"-2046,-84 21 642,79-15-400,32-12-577,0 0 0,-1 1 0,1-1 0,0 0 0,0 0 0,-1 1 0,1-1 0,0 0 0,0 1 0,0-1 0,-1 0 0,1 1 0,0-1 0,0 0 0,0 1 0,0-1 0,0 0 0,0 1 0,0-1 0,0 0 0,0 1 0,0-1 0,0 1 1,0-1-1,0 0 0,0 1 0,0-1 0,0 1 0,0 3 67,0-3-68,0 0 0,1-1-1,-1 1 1,0 0 0,0 0 0,0-1 0,0 1 0,1 0 0,-1 0-1,0-1 1,1 1 0,-1 0 0,0 0 0,1-1 0,-1 1 0,1-1-1,-1 1 1,1 0 0,-1-1 0,1 1 0,0-1 0,-1 1 0,2 0-1,22 7 114,-19-7-97,24 5 169,0-2 1,1-1-1,52-2 1,-80-1-183,90-3 356,0-3 1,-1-5-1,0-3 0,113-33 1,572-189 1020,-11-44-648,6-3-207,10 54-333,-769 226-210,23-7-39,1 3 0,1 0-1,68-2 1,-98 28-3929,1 8 413,-1 2-768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4:24.343"/>
    </inkml:context>
    <inkml:brush xml:id="br0">
      <inkml:brushProperty name="width" value="0.2" units="cm"/>
      <inkml:brushProperty name="height" value="0.2" units="cm"/>
      <inkml:brushProperty name="color" value="#E71224"/>
    </inkml:brush>
  </inkml:definitions>
  <inkml:trace contextRef="#ctx0" brushRef="#br0">1 0 6163,'4'26'1064,"26"104"-1317,22 39 293,0 19 675,-8 2 0,24 251 1,-7 395 201,-31-321-904,-30-511-20,18 150-349,-17-145 50,-1-8 178,1 1 0,-1-1 0,0 1 0,0 0 0,0-1 0,1 1 0,-1-1 0,1 1 0,-1-1 0,1 1 0,0-1 0,-1 1 0,1-1 0,0 0 0,0 1 1,0-1-1,0 0 0,0 0 0,2 1 0,11-73-4472,-10-33 2338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4:25.263"/>
    </inkml:context>
    <inkml:brush xml:id="br0">
      <inkml:brushProperty name="width" value="0.2" units="cm"/>
      <inkml:brushProperty name="height" value="0.2" units="cm"/>
      <inkml:brushProperty name="color" value="#E71224"/>
    </inkml:brush>
  </inkml:definitions>
  <inkml:trace contextRef="#ctx0" brushRef="#br0">39 1879 5843,'0'0'1635,"-10"-30"-907,5 16-687,0-2-19,0 0 0,1 0 0,0-1 0,-1-22 0,5 28-29,0 0 0,0 1 0,2-1 0,-1 0 0,1 0 0,1 1 0,-1-1 0,2 1 0,0 0 0,0 0 0,8-13 0,23-33-27,3 1 0,1 3 0,3 1 1,3 2-1,63-55 0,2 11 17,172-111 0,-58 67-2,479-214 0,-492 264 214,4 9-1,3 10 0,3 9 1,2 10-1,292-26 0,364 52 116,-353 64-183,-6 50 87,-283-40-89,232 46 72,4-25-148,250-38 125,-263-20-129,-244 3-33,-166-10 23,0 2 0,59 19 0,-108-28-24,1 1 12,0-1 0,-1 1 0,1-1 0,0 1 0,-1 0 0,1 0 0,-1 0 0,1-1 0,3 4 778,-14 0-280,-17 1-410,-1-1 1,1 0 0,-1-2-1,0-2 1,-28-2 0,0 2 578,54 15-514,1 109-608,24 287 270,27 7 226,-33-276-150,166 1090 43,-84-590 99,-85-542-59,6 26 114,6 211 0,-27-331-95,1-1 0,-1 0 1,-1 1-1,1-1 0,-1 0 0,0 0 0,0 1 1,0-1-1,-1 0 0,0 0 0,0 0 0,0 0 1,0-1-1,-1 1 0,0 0 0,0-1 0,0 0 0,-1 0 1,1 0-1,-1 0 0,0 0 0,0-1 0,0 0 1,-1 0-1,1 0 0,-1 0 0,1-1 0,-7 3 1,-27 11 2,1-2 0,-2-1 1,-65 11-1,-357 42 50,-16-39-125,-921-14-180,949-14 355,-561 2 473,386 32 196,8 39-132,529-63-982,132-2-8886,34-6 5938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28.153"/>
    </inkml:context>
    <inkml:brush xml:id="br0">
      <inkml:brushProperty name="width" value="0.2" units="cm"/>
      <inkml:brushProperty name="height" value="0.2" units="cm"/>
      <inkml:brushProperty name="color" value="#E71224"/>
    </inkml:brush>
  </inkml:definitions>
  <inkml:trace contextRef="#ctx0" brushRef="#br0">0 1 2001,'0'0'1483,"11"31"-1267,114 384 750,-47-8-106,-42-205-607,-20-114-309,68 448-569,-83-492-1133,-1-43 1713,0-1-1,0 0 0,0 1 1,0-1-1,0 0 0,0 1 1,0-1-1,0 1 0,0-1 1,0 0-1,0 1 1,0-1-1,0 0 0,0 1 1,-1-1-1,1 1 0,0-1 1,0 0-1,0 1 0,-1-1 1,1 0-1,0 0 0,0 1 1,-1-1-1,1 0 1,0 0-1,-1 1 0,-19 1-1648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4:26.054"/>
    </inkml:context>
    <inkml:brush xml:id="br0">
      <inkml:brushProperty name="width" value="0.2" units="cm"/>
      <inkml:brushProperty name="height" value="0.2" units="cm"/>
      <inkml:brushProperty name="color" value="#E71224"/>
    </inkml:brush>
  </inkml:definitions>
  <inkml:trace contextRef="#ctx0" brushRef="#br0">39 749 2865,'0'0'2834,"-6"-4"-1837,-20-10-186,20 11 153,12 1-196,108-26 166,1503-346 2736,-870 204-3440,-632 143-138,487-95-5,-552 117-834,-163 84-8609,23-16 6231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4:26.448"/>
    </inkml:context>
    <inkml:brush xml:id="br0">
      <inkml:brushProperty name="width" value="0.2" units="cm"/>
      <inkml:brushProperty name="height" value="0.2" units="cm"/>
      <inkml:brushProperty name="color" value="#E71224"/>
    </inkml:brush>
  </inkml:definitions>
  <inkml:trace contextRef="#ctx0" brushRef="#br0">1 487 7283,'0'0'707,"42"-1"-272,-32 1-377,99-2 653,145-21 1,928-196 1586,-562 98-1117,36 13-592,-623 102-588,-15 3-11,-1 1 0,34 0 0,-49 2 312,-12 0-1644,0 1 816,0 0 1,0 1-1,0 0 1,0 1 0,0 0-1,-16 7 1,17-6 91,-80 31-3461,-23 11-539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4:26.942"/>
    </inkml:context>
    <inkml:brush xml:id="br0">
      <inkml:brushProperty name="width" value="0.2" units="cm"/>
      <inkml:brushProperty name="height" value="0.2" units="cm"/>
      <inkml:brushProperty name="color" value="#E71224"/>
    </inkml:brush>
  </inkml:definitions>
  <inkml:trace contextRef="#ctx0" brushRef="#br0">1 735 3730,'0'0'576,"9"17"-603,2 2 327,25 32 1,-33-48-243,1 0 1,0 0 0,-1 0-1,1-1 1,0 1 0,0-1-1,0 0 1,1 0-1,-1 0 1,1-1 0,-1 1-1,1-1 1,-1 0 0,1-1-1,-1 1 1,1-1 0,0 0-1,-1 0 1,8-1 0,7 1 246,27 2 192,1-2 1,-1-3-1,1-1 1,-1-2-1,83-23 1,306-116 869,-6-25-131,217-76-312,133 24 306,-763 218-1219,21-5-20,49-6 1,-79 14-93,-6 1 10,-18 6-2247,5-1 1475,0 1 0,-15 9 0,14-7 121,-63 34-3150,-16 10 319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4:27.378"/>
    </inkml:context>
    <inkml:brush xml:id="br0">
      <inkml:brushProperty name="width" value="0.2" units="cm"/>
      <inkml:brushProperty name="height" value="0.2" units="cm"/>
      <inkml:brushProperty name="color" value="#E71224"/>
    </inkml:brush>
  </inkml:definitions>
  <inkml:trace contextRef="#ctx0" brushRef="#br0">1 685 8148,'0'0'907,"37"1"-520,-16 0-248,40 0 220,0-2 1,1-2-1,60-12 0,355-110 969,-11-40-18,13-3-695,272-31-186,-738 197-473,2-1-130,1 0-1,28 0 0,-55 5-1199,-6 6 584,-1 1 1,-25 16-1,21-11 29,-194 109-4473,74-42 1928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4:27.787"/>
    </inkml:context>
    <inkml:brush xml:id="br0">
      <inkml:brushProperty name="width" value="0.2" units="cm"/>
      <inkml:brushProperty name="height" value="0.2" units="cm"/>
      <inkml:brushProperty name="color" value="#E71224"/>
    </inkml:brush>
  </inkml:definitions>
  <inkml:trace contextRef="#ctx0" brushRef="#br0">0 843 6275,'29'3'573,"60"7"206,0-5-1,132-7 0,59-47 608,1-24-423,-252 65-954,681-201 1389,-14-36-291,-524 176-592,343-121 456,-500 185-921,-8 3-26,1 0 1,-1 0-1,1 0 0,-1 1 0,11 0 0,-17 1-53,-24 29-3124,14-17 1552,0 0 0,-14 13 0,-29 19-2811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28.819"/>
    </inkml:context>
    <inkml:brush xml:id="br0">
      <inkml:brushProperty name="width" value="0.2" units="cm"/>
      <inkml:brushProperty name="height" value="0.2" units="cm"/>
      <inkml:brushProperty name="color" value="#E71224"/>
    </inkml:brush>
  </inkml:definitions>
  <inkml:trace contextRef="#ctx0" brushRef="#br0">0 165 1617,'0'0'3519,"11"-17"-3730,-4 6 189,1-1-1,0 2 1,0-1-1,20-17 1,-20 23 17,0 0 1,1 0 0,-1 1-1,1 0 1,0 1-1,0-1 1,0 2-1,12-3 1,50-9-7,1 2 1,0 4-1,0 3 0,104 6 0,-146 1 13,0 2 0,0 0-1,0 3 1,0 0 0,-1 2-1,-1 1 1,0 1 0,0 1 0,-1 2-1,0 1 1,-1 1 0,-1 1-1,-1 1 1,-1 1 0,39 40-1,-50-44 9,0 1 0,-1 0 0,0 1 0,-2 0-1,0 0 1,-1 1 0,0 0 0,-2 0 0,0 1 0,-1 0 0,-1 0 0,0 0-1,0 32 1,-3-29 1,-2 1-1,0 0 1,-2-1-1,0 0 1,-1 1-1,-2-1 1,0-1-1,-1 1 1,-2-1-1,0 0 1,-17 27-1,1-8 18,-1-2 0,-51 55 0,55-70-3,0-2 1,-1 0-1,-1-2 1,-52 33-1,67-46 5,6-4-10,1-1-1,-1 1 1,0-1-1,0 0 0,0 0 1,0 0-1,0 0 0,0 0 1,-4 0-1,6-2-28,3-4-35,4-4-18,1 1 1,0-1-1,0 1 1,1 0 0,0 0-1,0 1 1,0 0-1,1 1 1,0 0-1,1 0 1,12-6-1,6-1 33,0 1-1,1 1 0,31-7 0,-32 11 23,1 1-1,-1 2 0,1 1 1,0 1-1,0 2 0,0 1 0,0 1 1,34 6-1,-50-4 11,0 0-1,0 1 0,0 0 1,-1 1-1,0 0 1,0 1-1,-1 0 1,1 1-1,-2 0 1,1 1-1,-1 1 1,0-1-1,-1 1 1,9 13-1,-9-10 25,0 1 1,-1 0-1,0 1 1,-2-1-1,1 1 0,-2 1 1,0-1-1,0 1 0,-2 0 1,0 0-1,1 24 1,-4-18 64,-1 0 1,-1 0-1,0 0 1,-2 0-1,-1 0 1,0-1 0,-2 0-1,-13 32 1,-4-5 204,-1 0 1,-43 59 0,29-54 115,-2-1 0,-3-2 1,-67 61-1,28-40-94,-114 76 0,170-129-589,0-1 1,0-1-1,-2-1 0,0-1 0,-49 15 0,69-27-428,0-1-1,-1 0 1,-14-1 0,24 0 658,-14 0-2212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29.321"/>
    </inkml:context>
    <inkml:brush xml:id="br0">
      <inkml:brushProperty name="width" value="0.2" units="cm"/>
      <inkml:brushProperty name="height" value="0.2" units="cm"/>
      <inkml:brushProperty name="color" value="#E71224"/>
    </inkml:brush>
  </inkml:definitions>
  <inkml:trace contextRef="#ctx0" brushRef="#br0">505 12 2977,'0'0'1561,"-31"-3"-1377,11 0-184,6 0-5,0 2 0,1 0 0,-1 0 0,-25 3 0,32-1-4,1 0 1,-1 1-1,0 0 0,1 0 0,0 0 1,-1 1-1,1 0 0,0 0 0,1 1 0,-1-1 1,0 1-1,1 1 0,0-1 0,0 1 1,-7 8-1,-16 23 24,1 2 1,2 1-1,2 1 0,1 1 1,3 1-1,-20 57 1,21-41 44,3 0 0,2 1 0,3 1 0,-5 84 0,12 80-17,3-211-52,0 0 1,1 0 0,1 0-1,0-1 1,1 1-1,0-1 1,10 24 0,-10-31 0,0 0 1,0 0-1,0 0 1,1 0-1,0 0 1,0-1-1,0 0 1,0 0 0,1 0-1,-1 0 1,1 0-1,0-1 1,0 0-1,1 0 1,-1-1-1,0 0 1,1 1-1,0-2 1,6 3 0,0-2 14,0 1 0,0-1 0,0-1 1,0 0-1,0-1 0,0 0 1,0-1-1,0 0 0,0-1 1,0 0-1,-1-1 0,1 0 0,-1-1 1,1 0-1,-1-1 0,0-1 1,-1 1-1,18-14 0,-13 7 28,-1-1 0,0-1 0,-1 0 0,-1-1 0,0 0 0,-1-1 0,-1 0 0,11-22 0,-16 26 10,0 0 1,-1 0-1,0 0 0,0 0 1,-2-1-1,1 0 1,-2 1-1,0-1 0,0 0 1,-1 0-1,-1 1 0,0-1 1,-4-19-1,3 23 73,-1 1 1,-1 0-1,1 0 0,-1 0 0,0 1 1,-1-1-1,0 1 0,-11-13 0,-5-2 178,-29-23 0,34 31-301,-270-219 101,259 216-250,22 15-27,0-1 0,0 0 0,0 0-1,1 0 1,-1 0 0,1-1 0,-5-4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29.800"/>
    </inkml:context>
    <inkml:brush xml:id="br0">
      <inkml:brushProperty name="width" value="0.2" units="cm"/>
      <inkml:brushProperty name="height" value="0.2" units="cm"/>
      <inkml:brushProperty name="color" value="#E71224"/>
    </inkml:brush>
  </inkml:definitions>
  <inkml:trace contextRef="#ctx0" brushRef="#br0">170 0 6243,'0'0'523,"-9"22"-3338,-103 316 2532,98-273 302,-12 127 0,18 68-57,8-230 25,2-1-1,1 0 0,1 1 0,14 49 0,-13-62 5,1 0 0,1-1-1,0 0 1,2 0 0,-1 0-1,2-1 1,0 0-1,1-1 1,13 13 0,-19-22 17,0 0 0,0-1 1,0 0-1,1 0 1,0 0-1,0 0 1,0-1-1,0 0 0,0-1 1,1 1-1,-1-1 1,1 0-1,0-1 1,-1 0-1,1 0 0,0 0 1,0-1-1,11-1 1,-15 1 2,0-1-1,0 1 1,0-1 0,0 0 0,0 0 0,-1 0 0,1-1-1,0 1 1,0-1 0,-1 1 0,1-1 0,-1 0 0,1 0 0,-1 0-1,0-1 1,0 1 0,0 0 0,0-1 0,0 1 0,-1-1 0,1 0-1,-1 1 1,1-1 0,0-3 0,4-8 93,-1 0-1,-1 0 1,6-27-1,-7 20 142,0 0-1,-2 0 0,0-32 1,-2 42-131,0 1-1,0 0 1,-1 0 0,-1 0 0,1 0 0,-2 0-1,1 0 1,-1 1 0,-7-11 0,-26-33 245,-77-85-1,17 25-1091,92 107 432,0-1 1,0 1-1,1-1 1,-1 0-1,2-1 0,-1 1 1,1-1-1,0 1 1,0-1-1,1 0 1,-2-10-1,3-10-2239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30.438"/>
    </inkml:context>
    <inkml:brush xml:id="br0">
      <inkml:brushProperty name="width" value="0.2" units="cm"/>
      <inkml:brushProperty name="height" value="0.2" units="cm"/>
      <inkml:brushProperty name="color" value="#E71224"/>
    </inkml:brush>
  </inkml:definitions>
  <inkml:trace contextRef="#ctx0" brushRef="#br0">168 0 48,'0'26'5757,"0"364"-5498,0-351-242,-11 262-1126,7-263 817,-2 1 0,-1-2 0,-3 1 0,0-1 0,-28 61 0,7-39 98,27-54 215,1 1 0,-1-1 0,0 0 0,0 0 0,-1-1 0,1 1 0,-10 6-1,14-11-12,-1 0 0,1 0-1,0 0 1,0 0-1,0 0 1,0 0-1,-1 1 1,1-1-1,0 0 1,0 0 0,0 0-1,-1 0 1,1 0-1,0 0 1,0 0-1,0 0 1,-1 0-1,1 0 1,0 0-1,0 0 1,0 0 0,-1 0-1,1 0 1,0 0-1,0 0 1,0 0-1,-1 0 1,1-1-1,0 1 1,0 0-1,0 0 1,0 0 0,-1 0-1,1 0 1,0 0-1,0-1 1,0 1-1,0 0 1,0 0-1,-1 0 1,1 0 0,0-1-1,0 1 1,0 0-1,0 0 1,0 0-1,0 0 1,0-1-1,0 1 1,0 0-1,0 0 1,0 0 0,0-1-1,0 1 1,0 0-1,0 0 1,0 0-1,0-1 1,0 1-1,0 0 1,0 0-1,0 0 1,0-1 0,0 1-1,0 0 1,4-20 318,3 0-365,1 0 0,0 0 0,20-33 0,44-55-170,-57 86 195,169-218 15,-138 188 262,2 1 0,73-57 0,-115 103-224,0 0 0,0 1 0,0 0 1,1 0-1,0 0 0,13-4 0,-19 7 196,-8 4 360,-8 4-526,1 2-1,1 0 0,-1 0 1,1 1-1,-20 21 1,14-13-40,-11 9 105,2 1-1,1 2 0,2 0 0,-40 63 0,52-71-106,1 0 0,2 0 0,0 1-1,1 1 1,1 0 0,1 0 0,2 0 0,-5 47-1,9-63-26,0 12 1,0 0 0,3 27 1,-2-41-8,1 0 0,1 0 0,-1 0 0,1 0 1,0 0-1,0 0 0,1-1 0,0 1 0,0-1 0,0 1 1,7 7-1,1-1-17,1-1-1,0 0 1,1 0 0,0-1 0,1-1 0,25 14 0,96 35 182,-107-48-98,358 112 673,-371-119-864,0 1 241,1 0-1,22 10 0,-34-13-239,-1 1 0,0-1-1,0 1 1,0 0 0,0 0-1,0 0 1,-1 0 0,1 1 0,0-1-1,-1 1 1,0-1 0,0 1-1,0 0 1,0 0 0,0 0-1,0 0 1,1 4 0,-1 12-2086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3T09:52:31.273"/>
    </inkml:context>
    <inkml:brush xml:id="br0">
      <inkml:brushProperty name="width" value="0.2" units="cm"/>
      <inkml:brushProperty name="height" value="0.2" units="cm"/>
      <inkml:brushProperty name="color" value="#E71224"/>
    </inkml:brush>
  </inkml:definitions>
  <inkml:trace contextRef="#ctx0" brushRef="#br0">0 204 6531,'0'0'1259,"37"4"-2662,313 18 1016,550-34 910,10 0-478,6 31 353,299-1 1504,-727-57-1088,-2-26-381,-358 47-282,105-17-13,438-47-967,-517 78-2925,-121 4 734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24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19.png"/><Relationship Id="rId21" Type="http://schemas.openxmlformats.org/officeDocument/2006/relationships/image" Target="../media/image10.png"/><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23.png"/><Relationship Id="rId50" Type="http://schemas.openxmlformats.org/officeDocument/2006/relationships/customXml" Target="../ink/ink24.xml"/><Relationship Id="rId55" Type="http://schemas.openxmlformats.org/officeDocument/2006/relationships/image" Target="../media/image27.png"/><Relationship Id="rId7" Type="http://schemas.openxmlformats.org/officeDocument/2006/relationships/image" Target="../media/image3.png"/><Relationship Id="rId2" Type="http://schemas.openxmlformats.org/officeDocument/2006/relationships/notesSlide" Target="../notesSlides/notesSlide1.xml"/><Relationship Id="rId16" Type="http://schemas.openxmlformats.org/officeDocument/2006/relationships/customXml" Target="../ink/ink7.xml"/><Relationship Id="rId29" Type="http://schemas.openxmlformats.org/officeDocument/2006/relationships/image" Target="../media/image14.png"/><Relationship Id="rId11" Type="http://schemas.openxmlformats.org/officeDocument/2006/relationships/image" Target="../media/image5.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18.png"/><Relationship Id="rId40" Type="http://schemas.openxmlformats.org/officeDocument/2006/relationships/customXml" Target="../ink/ink19.xml"/><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28.xml"/><Relationship Id="rId5" Type="http://schemas.openxmlformats.org/officeDocument/2006/relationships/image" Target="../media/image2.png"/><Relationship Id="rId61" Type="http://schemas.openxmlformats.org/officeDocument/2006/relationships/image" Target="../media/image30.png"/><Relationship Id="rId19" Type="http://schemas.openxmlformats.org/officeDocument/2006/relationships/image" Target="../media/image9.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3.png"/><Relationship Id="rId30" Type="http://schemas.openxmlformats.org/officeDocument/2006/relationships/customXml" Target="../ink/ink14.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3.xml"/><Relationship Id="rId56" Type="http://schemas.openxmlformats.org/officeDocument/2006/relationships/customXml" Target="../ink/ink27.xml"/><Relationship Id="rId8" Type="http://schemas.openxmlformats.org/officeDocument/2006/relationships/customXml" Target="../ink/ink3.xml"/><Relationship Id="rId51" Type="http://schemas.openxmlformats.org/officeDocument/2006/relationships/image" Target="../media/image25.png"/><Relationship Id="rId3" Type="http://schemas.openxmlformats.org/officeDocument/2006/relationships/image" Target="../media/image1.png"/><Relationship Id="rId12" Type="http://schemas.openxmlformats.org/officeDocument/2006/relationships/customXml" Target="../ink/ink5.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29.png"/><Relationship Id="rId20" Type="http://schemas.openxmlformats.org/officeDocument/2006/relationships/customXml" Target="../ink/ink9.xml"/><Relationship Id="rId41" Type="http://schemas.openxmlformats.org/officeDocument/2006/relationships/image" Target="../media/image20.png"/><Relationship Id="rId54" Type="http://schemas.openxmlformats.org/officeDocument/2006/relationships/customXml" Target="../ink/ink26.xml"/><Relationship Id="rId1" Type="http://schemas.openxmlformats.org/officeDocument/2006/relationships/slideLayout" Target="../slideLayouts/slideLayout1.xml"/><Relationship Id="rId6" Type="http://schemas.openxmlformats.org/officeDocument/2006/relationships/customXml" Target="../ink/ink2.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4.xml"/><Relationship Id="rId31" Type="http://schemas.openxmlformats.org/officeDocument/2006/relationships/image" Target="../media/image15.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4" Type="http://schemas.openxmlformats.org/officeDocument/2006/relationships/customXml" Target="../ink/ink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32.png"/><Relationship Id="rId12" Type="http://schemas.openxmlformats.org/officeDocument/2006/relationships/customXml" Target="../ink/ink34.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customXml" Target="../ink/ink31.xml"/><Relationship Id="rId11" Type="http://schemas.openxmlformats.org/officeDocument/2006/relationships/image" Target="../media/image34.png"/><Relationship Id="rId5" Type="http://schemas.openxmlformats.org/officeDocument/2006/relationships/image" Target="../media/image31.png"/><Relationship Id="rId10" Type="http://schemas.openxmlformats.org/officeDocument/2006/relationships/customXml" Target="../ink/ink33.xml"/><Relationship Id="rId4" Type="http://schemas.openxmlformats.org/officeDocument/2006/relationships/customXml" Target="../ink/ink30.xml"/><Relationship Id="rId9" Type="http://schemas.openxmlformats.org/officeDocument/2006/relationships/image" Target="../media/image33.png"/></Relationships>
</file>

<file path=ppt/slides/_rels/slide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customXml" Target="../ink/ink39.xml"/><Relationship Id="rId18" Type="http://schemas.openxmlformats.org/officeDocument/2006/relationships/image" Target="../media/image43.png"/><Relationship Id="rId3" Type="http://schemas.openxmlformats.org/officeDocument/2006/relationships/image" Target="../media/image1.png"/><Relationship Id="rId21" Type="http://schemas.openxmlformats.org/officeDocument/2006/relationships/customXml" Target="../ink/ink43.xml"/><Relationship Id="rId7" Type="http://schemas.openxmlformats.org/officeDocument/2006/relationships/customXml" Target="../ink/ink36.xml"/><Relationship Id="rId12" Type="http://schemas.openxmlformats.org/officeDocument/2006/relationships/image" Target="../media/image40.png"/><Relationship Id="rId17" Type="http://schemas.openxmlformats.org/officeDocument/2006/relationships/customXml" Target="../ink/ink41.xml"/><Relationship Id="rId2" Type="http://schemas.openxmlformats.org/officeDocument/2006/relationships/notesSlide" Target="../notesSlides/notesSlide3.xml"/><Relationship Id="rId16" Type="http://schemas.openxmlformats.org/officeDocument/2006/relationships/image" Target="../media/image42.png"/><Relationship Id="rId20"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customXml" Target="../ink/ink38.xml"/><Relationship Id="rId24" Type="http://schemas.openxmlformats.org/officeDocument/2006/relationships/image" Target="../media/image46.png"/><Relationship Id="rId5" Type="http://schemas.openxmlformats.org/officeDocument/2006/relationships/customXml" Target="../ink/ink35.xml"/><Relationship Id="rId15" Type="http://schemas.openxmlformats.org/officeDocument/2006/relationships/customXml" Target="../ink/ink40.xml"/><Relationship Id="rId23" Type="http://schemas.openxmlformats.org/officeDocument/2006/relationships/customXml" Target="../ink/ink44.xml"/><Relationship Id="rId10" Type="http://schemas.openxmlformats.org/officeDocument/2006/relationships/image" Target="../media/image39.png"/><Relationship Id="rId19" Type="http://schemas.openxmlformats.org/officeDocument/2006/relationships/customXml" Target="../ink/ink42.xml"/><Relationship Id="rId4" Type="http://schemas.openxmlformats.org/officeDocument/2006/relationships/image" Target="../media/image36.png"/><Relationship Id="rId9" Type="http://schemas.openxmlformats.org/officeDocument/2006/relationships/customXml" Target="../ink/ink37.xml"/><Relationship Id="rId14" Type="http://schemas.openxmlformats.org/officeDocument/2006/relationships/image" Target="../media/image41.png"/><Relationship Id="rId22"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779082" y="1133488"/>
            <a:ext cx="12822643" cy="1666399"/>
          </a:xfrm>
          <a:prstGeom prst="rect">
            <a:avLst/>
          </a:prstGeom>
          <a:noFill/>
          <a:ln/>
        </p:spPr>
        <p:txBody>
          <a:bodyPr wrap="square" rtlCol="0" anchor="t"/>
          <a:lstStyle/>
          <a:p>
            <a:pPr marL="0" indent="0">
              <a:lnSpc>
                <a:spcPts val="6561"/>
              </a:lnSpc>
              <a:buNone/>
            </a:pPr>
            <a:r>
              <a:rPr lang="en-US" sz="5249" b="1" dirty="0">
                <a:solidFill>
                  <a:srgbClr val="FFFFFF"/>
                </a:solidFill>
                <a:latin typeface="Nunito" pitchFamily="34" charset="0"/>
                <a:ea typeface="Nunito" pitchFamily="34" charset="-122"/>
                <a:cs typeface="Nunito" pitchFamily="34" charset="-120"/>
              </a:rPr>
              <a:t>Text Processing For NLP Sentence Processing</a:t>
            </a:r>
            <a:endParaRPr lang="en-US" sz="5249" dirty="0"/>
          </a:p>
        </p:txBody>
      </p:sp>
      <p:sp>
        <p:nvSpPr>
          <p:cNvPr id="5" name="Text 2"/>
          <p:cNvSpPr/>
          <p:nvPr/>
        </p:nvSpPr>
        <p:spPr>
          <a:xfrm>
            <a:off x="833199" y="3907106"/>
            <a:ext cx="10091475" cy="3347936"/>
          </a:xfrm>
          <a:prstGeom prst="rect">
            <a:avLst/>
          </a:prstGeom>
          <a:noFill/>
          <a:ln/>
        </p:spPr>
        <p:txBody>
          <a:bodyPr wrap="square" rtlCol="0" anchor="t"/>
          <a:lstStyle/>
          <a:p>
            <a:pPr marL="0" indent="0">
              <a:lnSpc>
                <a:spcPts val="2799"/>
              </a:lnSpc>
              <a:buNone/>
            </a:pPr>
            <a:r>
              <a:rPr lang="en-US" sz="3200" dirty="0">
                <a:solidFill>
                  <a:srgbClr val="FFFFFF"/>
                </a:solidFill>
                <a:latin typeface="PT Sans" pitchFamily="34" charset="0"/>
                <a:ea typeface="PT Sans" pitchFamily="34" charset="-122"/>
                <a:cs typeface="PT Sans" pitchFamily="34" charset="-120"/>
              </a:rPr>
              <a:t>In this presentation, we will explore the world of Text</a:t>
            </a:r>
          </a:p>
          <a:p>
            <a:pPr marL="0" indent="0">
              <a:lnSpc>
                <a:spcPts val="2799"/>
              </a:lnSpc>
              <a:buNone/>
            </a:pPr>
            <a:endParaRPr lang="en-US" sz="3200" dirty="0">
              <a:solidFill>
                <a:srgbClr val="FFFFFF"/>
              </a:solidFill>
              <a:latin typeface="PT Sans" pitchFamily="34" charset="0"/>
              <a:ea typeface="PT Sans" pitchFamily="34" charset="-122"/>
              <a:cs typeface="PT Sans" pitchFamily="34" charset="-120"/>
            </a:endParaRPr>
          </a:p>
          <a:p>
            <a:pPr marL="0" indent="0">
              <a:lnSpc>
                <a:spcPts val="2799"/>
              </a:lnSpc>
              <a:buNone/>
            </a:pPr>
            <a:r>
              <a:rPr lang="en-US" sz="3200" dirty="0">
                <a:solidFill>
                  <a:srgbClr val="FFFFFF"/>
                </a:solidFill>
                <a:latin typeface="PT Sans" pitchFamily="34" charset="0"/>
                <a:ea typeface="PT Sans" pitchFamily="34" charset="-122"/>
                <a:cs typeface="PT Sans" pitchFamily="34" charset="-120"/>
              </a:rPr>
              <a:t>Processing for Natural Language Processing and how it</a:t>
            </a:r>
          </a:p>
          <a:p>
            <a:pPr marL="0" indent="0">
              <a:lnSpc>
                <a:spcPts val="2799"/>
              </a:lnSpc>
              <a:buNone/>
            </a:pPr>
            <a:endParaRPr lang="en-US" sz="3200" dirty="0">
              <a:solidFill>
                <a:srgbClr val="FFFFFF"/>
              </a:solidFill>
              <a:latin typeface="PT Sans" pitchFamily="34" charset="0"/>
              <a:ea typeface="PT Sans" pitchFamily="34" charset="-122"/>
              <a:cs typeface="PT Sans" pitchFamily="34" charset="-120"/>
            </a:endParaRPr>
          </a:p>
          <a:p>
            <a:pPr marL="0" indent="0">
              <a:lnSpc>
                <a:spcPts val="2799"/>
              </a:lnSpc>
              <a:buNone/>
            </a:pPr>
            <a:r>
              <a:rPr lang="en-US" sz="3200" dirty="0">
                <a:solidFill>
                  <a:srgbClr val="FFFFFF"/>
                </a:solidFill>
                <a:latin typeface="PT Sans" pitchFamily="34" charset="0"/>
                <a:ea typeface="PT Sans" pitchFamily="34" charset="-122"/>
                <a:cs typeface="PT Sans" pitchFamily="34" charset="-120"/>
              </a:rPr>
              <a:t>helps in understanding digital data.</a:t>
            </a:r>
            <a:endParaRPr lang="en-US" sz="3200" dirty="0"/>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16790B63-4C08-2118-1149-D1A26963D1F2}"/>
                  </a:ext>
                </a:extLst>
              </p14:cNvPr>
              <p14:cNvContentPartPr/>
              <p14:nvPr/>
            </p14:nvContentPartPr>
            <p14:xfrm>
              <a:off x="11387975" y="2212787"/>
              <a:ext cx="360" cy="360"/>
            </p14:xfrm>
          </p:contentPart>
        </mc:Choice>
        <mc:Fallback xmlns="">
          <p:pic>
            <p:nvPicPr>
              <p:cNvPr id="14" name="Ink 13">
                <a:extLst>
                  <a:ext uri="{FF2B5EF4-FFF2-40B4-BE49-F238E27FC236}">
                    <a16:creationId xmlns:a16="http://schemas.microsoft.com/office/drawing/2014/main" id="{16790B63-4C08-2118-1149-D1A26963D1F2}"/>
                  </a:ext>
                </a:extLst>
              </p:cNvPr>
              <p:cNvPicPr/>
              <p:nvPr/>
            </p:nvPicPr>
            <p:blipFill>
              <a:blip r:embed="rId5"/>
              <a:stretch>
                <a:fillRect/>
              </a:stretch>
            </p:blipFill>
            <p:spPr>
              <a:xfrm>
                <a:off x="11381855" y="2206667"/>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17F6B421-B98C-E5A6-13E4-335BFF7817AC}"/>
                  </a:ext>
                </a:extLst>
              </p14:cNvPr>
              <p14:cNvContentPartPr/>
              <p14:nvPr/>
            </p14:nvContentPartPr>
            <p14:xfrm>
              <a:off x="871295" y="471316"/>
              <a:ext cx="104040" cy="743760"/>
            </p14:xfrm>
          </p:contentPart>
        </mc:Choice>
        <mc:Fallback>
          <p:pic>
            <p:nvPicPr>
              <p:cNvPr id="3" name="Ink 2">
                <a:extLst>
                  <a:ext uri="{FF2B5EF4-FFF2-40B4-BE49-F238E27FC236}">
                    <a16:creationId xmlns:a16="http://schemas.microsoft.com/office/drawing/2014/main" id="{17F6B421-B98C-E5A6-13E4-335BFF7817AC}"/>
                  </a:ext>
                </a:extLst>
              </p:cNvPr>
              <p:cNvPicPr/>
              <p:nvPr/>
            </p:nvPicPr>
            <p:blipFill>
              <a:blip r:embed="rId7"/>
              <a:stretch>
                <a:fillRect/>
              </a:stretch>
            </p:blipFill>
            <p:spPr>
              <a:xfrm>
                <a:off x="865175" y="465196"/>
                <a:ext cx="116280" cy="75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EEF53B60-5176-DE2E-CA30-4E3F3ACD7DE8}"/>
                  </a:ext>
                </a:extLst>
              </p14:cNvPr>
              <p14:cNvContentPartPr/>
              <p14:nvPr/>
            </p14:nvContentPartPr>
            <p14:xfrm>
              <a:off x="571775" y="560596"/>
              <a:ext cx="15480" cy="114840"/>
            </p14:xfrm>
          </p:contentPart>
        </mc:Choice>
        <mc:Fallback>
          <p:pic>
            <p:nvPicPr>
              <p:cNvPr id="6" name="Ink 5">
                <a:extLst>
                  <a:ext uri="{FF2B5EF4-FFF2-40B4-BE49-F238E27FC236}">
                    <a16:creationId xmlns:a16="http://schemas.microsoft.com/office/drawing/2014/main" id="{EEF53B60-5176-DE2E-CA30-4E3F3ACD7DE8}"/>
                  </a:ext>
                </a:extLst>
              </p:cNvPr>
              <p:cNvPicPr/>
              <p:nvPr/>
            </p:nvPicPr>
            <p:blipFill>
              <a:blip r:embed="rId9"/>
              <a:stretch>
                <a:fillRect/>
              </a:stretch>
            </p:blipFill>
            <p:spPr>
              <a:xfrm>
                <a:off x="565655" y="554476"/>
                <a:ext cx="27720" cy="127080"/>
              </a:xfrm>
              <a:prstGeom prst="rect">
                <a:avLst/>
              </a:prstGeom>
            </p:spPr>
          </p:pic>
        </mc:Fallback>
      </mc:AlternateContent>
      <p:grpSp>
        <p:nvGrpSpPr>
          <p:cNvPr id="39" name="Group 38">
            <a:extLst>
              <a:ext uri="{FF2B5EF4-FFF2-40B4-BE49-F238E27FC236}">
                <a16:creationId xmlns:a16="http://schemas.microsoft.com/office/drawing/2014/main" id="{1670FEB8-E4C3-F3A7-0F42-2894944D136A}"/>
              </a:ext>
            </a:extLst>
          </p:cNvPr>
          <p:cNvGrpSpPr/>
          <p:nvPr/>
        </p:nvGrpSpPr>
        <p:grpSpPr>
          <a:xfrm>
            <a:off x="610295" y="132916"/>
            <a:ext cx="3868200" cy="940680"/>
            <a:chOff x="610295" y="132916"/>
            <a:chExt cx="3868200" cy="940680"/>
          </a:xfrm>
        </p:grpSpPr>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C38E3270-BD86-09CB-8F4E-1B23E9F1F452}"/>
                    </a:ext>
                  </a:extLst>
                </p14:cNvPr>
                <p14:cNvContentPartPr/>
                <p14:nvPr/>
              </p14:nvContentPartPr>
              <p14:xfrm>
                <a:off x="1000535" y="268996"/>
                <a:ext cx="126720" cy="624960"/>
              </p14:xfrm>
            </p:contentPart>
          </mc:Choice>
          <mc:Fallback>
            <p:pic>
              <p:nvPicPr>
                <p:cNvPr id="7" name="Ink 6">
                  <a:extLst>
                    <a:ext uri="{FF2B5EF4-FFF2-40B4-BE49-F238E27FC236}">
                      <a16:creationId xmlns:a16="http://schemas.microsoft.com/office/drawing/2014/main" id="{C38E3270-BD86-09CB-8F4E-1B23E9F1F452}"/>
                    </a:ext>
                  </a:extLst>
                </p:cNvPr>
                <p:cNvPicPr/>
                <p:nvPr/>
              </p:nvPicPr>
              <p:blipFill>
                <a:blip r:embed="rId11"/>
                <a:stretch>
                  <a:fillRect/>
                </a:stretch>
              </p:blipFill>
              <p:spPr>
                <a:xfrm>
                  <a:off x="964535" y="233356"/>
                  <a:ext cx="198360" cy="696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BD37CD2E-28D4-F392-35A8-1C8AC54AA312}"/>
                    </a:ext>
                  </a:extLst>
                </p14:cNvPr>
                <p14:cNvContentPartPr/>
                <p14:nvPr/>
              </p14:nvContentPartPr>
              <p14:xfrm>
                <a:off x="610295" y="132916"/>
                <a:ext cx="575280" cy="830520"/>
              </p14:xfrm>
            </p:contentPart>
          </mc:Choice>
          <mc:Fallback>
            <p:pic>
              <p:nvPicPr>
                <p:cNvPr id="8" name="Ink 7">
                  <a:extLst>
                    <a:ext uri="{FF2B5EF4-FFF2-40B4-BE49-F238E27FC236}">
                      <a16:creationId xmlns:a16="http://schemas.microsoft.com/office/drawing/2014/main" id="{BD37CD2E-28D4-F392-35A8-1C8AC54AA312}"/>
                    </a:ext>
                  </a:extLst>
                </p:cNvPr>
                <p:cNvPicPr/>
                <p:nvPr/>
              </p:nvPicPr>
              <p:blipFill>
                <a:blip r:embed="rId13"/>
                <a:stretch>
                  <a:fillRect/>
                </a:stretch>
              </p:blipFill>
              <p:spPr>
                <a:xfrm>
                  <a:off x="574295" y="96916"/>
                  <a:ext cx="646920" cy="902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F19363A4-4049-B812-C806-57920BC600F9}"/>
                    </a:ext>
                  </a:extLst>
                </p14:cNvPr>
                <p14:cNvContentPartPr/>
                <p14:nvPr/>
              </p14:nvContentPartPr>
              <p14:xfrm>
                <a:off x="1400495" y="370876"/>
                <a:ext cx="183960" cy="434520"/>
              </p14:xfrm>
            </p:contentPart>
          </mc:Choice>
          <mc:Fallback>
            <p:pic>
              <p:nvPicPr>
                <p:cNvPr id="9" name="Ink 8">
                  <a:extLst>
                    <a:ext uri="{FF2B5EF4-FFF2-40B4-BE49-F238E27FC236}">
                      <a16:creationId xmlns:a16="http://schemas.microsoft.com/office/drawing/2014/main" id="{F19363A4-4049-B812-C806-57920BC600F9}"/>
                    </a:ext>
                  </a:extLst>
                </p:cNvPr>
                <p:cNvPicPr/>
                <p:nvPr/>
              </p:nvPicPr>
              <p:blipFill>
                <a:blip r:embed="rId15"/>
                <a:stretch>
                  <a:fillRect/>
                </a:stretch>
              </p:blipFill>
              <p:spPr>
                <a:xfrm>
                  <a:off x="1364855" y="334876"/>
                  <a:ext cx="255600" cy="506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D3EC9C43-F234-C3D8-940C-25FCD0EBE6F2}"/>
                    </a:ext>
                  </a:extLst>
                </p14:cNvPr>
                <p14:cNvContentPartPr/>
                <p14:nvPr/>
              </p14:nvContentPartPr>
              <p14:xfrm>
                <a:off x="1797215" y="294196"/>
                <a:ext cx="124200" cy="465480"/>
              </p14:xfrm>
            </p:contentPart>
          </mc:Choice>
          <mc:Fallback>
            <p:pic>
              <p:nvPicPr>
                <p:cNvPr id="10" name="Ink 9">
                  <a:extLst>
                    <a:ext uri="{FF2B5EF4-FFF2-40B4-BE49-F238E27FC236}">
                      <a16:creationId xmlns:a16="http://schemas.microsoft.com/office/drawing/2014/main" id="{D3EC9C43-F234-C3D8-940C-25FCD0EBE6F2}"/>
                    </a:ext>
                  </a:extLst>
                </p:cNvPr>
                <p:cNvPicPr/>
                <p:nvPr/>
              </p:nvPicPr>
              <p:blipFill>
                <a:blip r:embed="rId17"/>
                <a:stretch>
                  <a:fillRect/>
                </a:stretch>
              </p:blipFill>
              <p:spPr>
                <a:xfrm>
                  <a:off x="1761575" y="258196"/>
                  <a:ext cx="195840" cy="537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00867851-0369-B28B-5B1A-8B7CE0192AB6}"/>
                    </a:ext>
                  </a:extLst>
                </p14:cNvPr>
                <p14:cNvContentPartPr/>
                <p14:nvPr/>
              </p14:nvContentPartPr>
              <p14:xfrm>
                <a:off x="2173415" y="214276"/>
                <a:ext cx="374760" cy="537480"/>
              </p14:xfrm>
            </p:contentPart>
          </mc:Choice>
          <mc:Fallback>
            <p:pic>
              <p:nvPicPr>
                <p:cNvPr id="11" name="Ink 10">
                  <a:extLst>
                    <a:ext uri="{FF2B5EF4-FFF2-40B4-BE49-F238E27FC236}">
                      <a16:creationId xmlns:a16="http://schemas.microsoft.com/office/drawing/2014/main" id="{00867851-0369-B28B-5B1A-8B7CE0192AB6}"/>
                    </a:ext>
                  </a:extLst>
                </p:cNvPr>
                <p:cNvPicPr/>
                <p:nvPr/>
              </p:nvPicPr>
              <p:blipFill>
                <a:blip r:embed="rId19"/>
                <a:stretch>
                  <a:fillRect/>
                </a:stretch>
              </p:blipFill>
              <p:spPr>
                <a:xfrm>
                  <a:off x="2137775" y="178276"/>
                  <a:ext cx="446400" cy="609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6F39F3C4-6811-5EE5-C3EF-450304E107BA}"/>
                    </a:ext>
                  </a:extLst>
                </p14:cNvPr>
                <p14:cNvContentPartPr/>
                <p14:nvPr/>
              </p14:nvContentPartPr>
              <p14:xfrm>
                <a:off x="1150295" y="986116"/>
                <a:ext cx="2347920" cy="87480"/>
              </p14:xfrm>
            </p:contentPart>
          </mc:Choice>
          <mc:Fallback>
            <p:pic>
              <p:nvPicPr>
                <p:cNvPr id="12" name="Ink 11">
                  <a:extLst>
                    <a:ext uri="{FF2B5EF4-FFF2-40B4-BE49-F238E27FC236}">
                      <a16:creationId xmlns:a16="http://schemas.microsoft.com/office/drawing/2014/main" id="{6F39F3C4-6811-5EE5-C3EF-450304E107BA}"/>
                    </a:ext>
                  </a:extLst>
                </p:cNvPr>
                <p:cNvPicPr/>
                <p:nvPr/>
              </p:nvPicPr>
              <p:blipFill>
                <a:blip r:embed="rId21"/>
                <a:stretch>
                  <a:fillRect/>
                </a:stretch>
              </p:blipFill>
              <p:spPr>
                <a:xfrm>
                  <a:off x="1114295" y="950116"/>
                  <a:ext cx="24195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BB4A9E45-67E4-CDCD-17B1-D0EFDBC765FA}"/>
                    </a:ext>
                  </a:extLst>
                </p14:cNvPr>
                <p14:cNvContentPartPr/>
                <p14:nvPr/>
              </p14:nvContentPartPr>
              <p14:xfrm>
                <a:off x="3220655" y="488596"/>
                <a:ext cx="879480" cy="97200"/>
              </p14:xfrm>
            </p:contentPart>
          </mc:Choice>
          <mc:Fallback>
            <p:pic>
              <p:nvPicPr>
                <p:cNvPr id="13" name="Ink 12">
                  <a:extLst>
                    <a:ext uri="{FF2B5EF4-FFF2-40B4-BE49-F238E27FC236}">
                      <a16:creationId xmlns:a16="http://schemas.microsoft.com/office/drawing/2014/main" id="{BB4A9E45-67E4-CDCD-17B1-D0EFDBC765FA}"/>
                    </a:ext>
                  </a:extLst>
                </p:cNvPr>
                <p:cNvPicPr/>
                <p:nvPr/>
              </p:nvPicPr>
              <p:blipFill>
                <a:blip r:embed="rId23"/>
                <a:stretch>
                  <a:fillRect/>
                </a:stretch>
              </p:blipFill>
              <p:spPr>
                <a:xfrm>
                  <a:off x="3184655" y="452596"/>
                  <a:ext cx="95112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926C159A-375E-06ED-0F07-2F727B51B898}"/>
                    </a:ext>
                  </a:extLst>
                </p14:cNvPr>
                <p14:cNvContentPartPr/>
                <p14:nvPr/>
              </p14:nvContentPartPr>
              <p14:xfrm>
                <a:off x="3984215" y="322996"/>
                <a:ext cx="494280" cy="615600"/>
              </p14:xfrm>
            </p:contentPart>
          </mc:Choice>
          <mc:Fallback>
            <p:pic>
              <p:nvPicPr>
                <p:cNvPr id="15" name="Ink 14">
                  <a:extLst>
                    <a:ext uri="{FF2B5EF4-FFF2-40B4-BE49-F238E27FC236}">
                      <a16:creationId xmlns:a16="http://schemas.microsoft.com/office/drawing/2014/main" id="{926C159A-375E-06ED-0F07-2F727B51B898}"/>
                    </a:ext>
                  </a:extLst>
                </p:cNvPr>
                <p:cNvPicPr/>
                <p:nvPr/>
              </p:nvPicPr>
              <p:blipFill>
                <a:blip r:embed="rId25"/>
                <a:stretch>
                  <a:fillRect/>
                </a:stretch>
              </p:blipFill>
              <p:spPr>
                <a:xfrm>
                  <a:off x="3948575" y="286996"/>
                  <a:ext cx="565920" cy="687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1" name="Ink 30">
                  <a:extLst>
                    <a:ext uri="{FF2B5EF4-FFF2-40B4-BE49-F238E27FC236}">
                      <a16:creationId xmlns:a16="http://schemas.microsoft.com/office/drawing/2014/main" id="{5BFC441B-5DED-9272-E435-9CAD938F8598}"/>
                    </a:ext>
                  </a:extLst>
                </p14:cNvPr>
                <p14:cNvContentPartPr/>
                <p14:nvPr/>
              </p14:nvContentPartPr>
              <p14:xfrm>
                <a:off x="1376015" y="948676"/>
                <a:ext cx="1377720" cy="118440"/>
              </p14:xfrm>
            </p:contentPart>
          </mc:Choice>
          <mc:Fallback>
            <p:pic>
              <p:nvPicPr>
                <p:cNvPr id="31" name="Ink 30">
                  <a:extLst>
                    <a:ext uri="{FF2B5EF4-FFF2-40B4-BE49-F238E27FC236}">
                      <a16:creationId xmlns:a16="http://schemas.microsoft.com/office/drawing/2014/main" id="{5BFC441B-5DED-9272-E435-9CAD938F8598}"/>
                    </a:ext>
                  </a:extLst>
                </p:cNvPr>
                <p:cNvPicPr/>
                <p:nvPr/>
              </p:nvPicPr>
              <p:blipFill>
                <a:blip r:embed="rId27"/>
                <a:stretch>
                  <a:fillRect/>
                </a:stretch>
              </p:blipFill>
              <p:spPr>
                <a:xfrm>
                  <a:off x="1340015" y="912676"/>
                  <a:ext cx="1449360" cy="190080"/>
                </a:xfrm>
                <a:prstGeom prst="rect">
                  <a:avLst/>
                </a:prstGeom>
              </p:spPr>
            </p:pic>
          </mc:Fallback>
        </mc:AlternateContent>
      </p:grpSp>
      <p:grpSp>
        <p:nvGrpSpPr>
          <p:cNvPr id="38" name="Group 37">
            <a:extLst>
              <a:ext uri="{FF2B5EF4-FFF2-40B4-BE49-F238E27FC236}">
                <a16:creationId xmlns:a16="http://schemas.microsoft.com/office/drawing/2014/main" id="{64E24E1C-D805-7DC2-8047-2D26E603EC2D}"/>
              </a:ext>
            </a:extLst>
          </p:cNvPr>
          <p:cNvGrpSpPr/>
          <p:nvPr/>
        </p:nvGrpSpPr>
        <p:grpSpPr>
          <a:xfrm>
            <a:off x="5125415" y="339916"/>
            <a:ext cx="9168480" cy="1313640"/>
            <a:chOff x="5125415" y="339916"/>
            <a:chExt cx="9168480" cy="1313640"/>
          </a:xfrm>
        </p:grpSpPr>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32E3B5D9-FE61-A690-1E22-747EB5B5675E}"/>
                    </a:ext>
                  </a:extLst>
                </p14:cNvPr>
                <p14:cNvContentPartPr/>
                <p14:nvPr/>
              </p14:nvContentPartPr>
              <p14:xfrm>
                <a:off x="5125415" y="368356"/>
                <a:ext cx="375840" cy="722520"/>
              </p14:xfrm>
            </p:contentPart>
          </mc:Choice>
          <mc:Fallback>
            <p:pic>
              <p:nvPicPr>
                <p:cNvPr id="16" name="Ink 15">
                  <a:extLst>
                    <a:ext uri="{FF2B5EF4-FFF2-40B4-BE49-F238E27FC236}">
                      <a16:creationId xmlns:a16="http://schemas.microsoft.com/office/drawing/2014/main" id="{32E3B5D9-FE61-A690-1E22-747EB5B5675E}"/>
                    </a:ext>
                  </a:extLst>
                </p:cNvPr>
                <p:cNvPicPr/>
                <p:nvPr/>
              </p:nvPicPr>
              <p:blipFill>
                <a:blip r:embed="rId29"/>
                <a:stretch>
                  <a:fillRect/>
                </a:stretch>
              </p:blipFill>
              <p:spPr>
                <a:xfrm>
                  <a:off x="5089415" y="332716"/>
                  <a:ext cx="447480" cy="794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6B90A147-E16B-01D3-D6B8-9ED6EB8DA655}"/>
                    </a:ext>
                  </a:extLst>
                </p14:cNvPr>
                <p14:cNvContentPartPr/>
                <p14:nvPr/>
              </p14:nvContentPartPr>
              <p14:xfrm>
                <a:off x="5473895" y="475996"/>
                <a:ext cx="374760" cy="541080"/>
              </p14:xfrm>
            </p:contentPart>
          </mc:Choice>
          <mc:Fallback>
            <p:pic>
              <p:nvPicPr>
                <p:cNvPr id="17" name="Ink 16">
                  <a:extLst>
                    <a:ext uri="{FF2B5EF4-FFF2-40B4-BE49-F238E27FC236}">
                      <a16:creationId xmlns:a16="http://schemas.microsoft.com/office/drawing/2014/main" id="{6B90A147-E16B-01D3-D6B8-9ED6EB8DA655}"/>
                    </a:ext>
                  </a:extLst>
                </p:cNvPr>
                <p:cNvPicPr/>
                <p:nvPr/>
              </p:nvPicPr>
              <p:blipFill>
                <a:blip r:embed="rId31"/>
                <a:stretch>
                  <a:fillRect/>
                </a:stretch>
              </p:blipFill>
              <p:spPr>
                <a:xfrm>
                  <a:off x="5437895" y="440356"/>
                  <a:ext cx="446400" cy="612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AD2D130A-7A64-B110-0FD8-F2E9F51716A8}"/>
                    </a:ext>
                  </a:extLst>
                </p14:cNvPr>
                <p14:cNvContentPartPr/>
                <p14:nvPr/>
              </p14:nvContentPartPr>
              <p14:xfrm>
                <a:off x="5463095" y="574276"/>
                <a:ext cx="569160" cy="357480"/>
              </p14:xfrm>
            </p:contentPart>
          </mc:Choice>
          <mc:Fallback>
            <p:pic>
              <p:nvPicPr>
                <p:cNvPr id="18" name="Ink 17">
                  <a:extLst>
                    <a:ext uri="{FF2B5EF4-FFF2-40B4-BE49-F238E27FC236}">
                      <a16:creationId xmlns:a16="http://schemas.microsoft.com/office/drawing/2014/main" id="{AD2D130A-7A64-B110-0FD8-F2E9F51716A8}"/>
                    </a:ext>
                  </a:extLst>
                </p:cNvPr>
                <p:cNvPicPr/>
                <p:nvPr/>
              </p:nvPicPr>
              <p:blipFill>
                <a:blip r:embed="rId33"/>
                <a:stretch>
                  <a:fillRect/>
                </a:stretch>
              </p:blipFill>
              <p:spPr>
                <a:xfrm>
                  <a:off x="5427455" y="538276"/>
                  <a:ext cx="640800" cy="429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ADE183F4-2161-7081-B068-B81912F2E8AB}"/>
                    </a:ext>
                  </a:extLst>
                </p14:cNvPr>
                <p14:cNvContentPartPr/>
                <p14:nvPr/>
              </p14:nvContentPartPr>
              <p14:xfrm>
                <a:off x="5930375" y="382396"/>
                <a:ext cx="300960" cy="627120"/>
              </p14:xfrm>
            </p:contentPart>
          </mc:Choice>
          <mc:Fallback>
            <p:pic>
              <p:nvPicPr>
                <p:cNvPr id="19" name="Ink 18">
                  <a:extLst>
                    <a:ext uri="{FF2B5EF4-FFF2-40B4-BE49-F238E27FC236}">
                      <a16:creationId xmlns:a16="http://schemas.microsoft.com/office/drawing/2014/main" id="{ADE183F4-2161-7081-B068-B81912F2E8AB}"/>
                    </a:ext>
                  </a:extLst>
                </p:cNvPr>
                <p:cNvPicPr/>
                <p:nvPr/>
              </p:nvPicPr>
              <p:blipFill>
                <a:blip r:embed="rId35"/>
                <a:stretch>
                  <a:fillRect/>
                </a:stretch>
              </p:blipFill>
              <p:spPr>
                <a:xfrm>
                  <a:off x="5894735" y="346396"/>
                  <a:ext cx="372600" cy="698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13B25B9C-48E6-5913-E11A-F0C9A7328620}"/>
                    </a:ext>
                  </a:extLst>
                </p14:cNvPr>
                <p14:cNvContentPartPr/>
                <p14:nvPr/>
              </p14:nvContentPartPr>
              <p14:xfrm>
                <a:off x="6342215" y="405076"/>
                <a:ext cx="543600" cy="509760"/>
              </p14:xfrm>
            </p:contentPart>
          </mc:Choice>
          <mc:Fallback>
            <p:pic>
              <p:nvPicPr>
                <p:cNvPr id="20" name="Ink 19">
                  <a:extLst>
                    <a:ext uri="{FF2B5EF4-FFF2-40B4-BE49-F238E27FC236}">
                      <a16:creationId xmlns:a16="http://schemas.microsoft.com/office/drawing/2014/main" id="{13B25B9C-48E6-5913-E11A-F0C9A7328620}"/>
                    </a:ext>
                  </a:extLst>
                </p:cNvPr>
                <p:cNvPicPr/>
                <p:nvPr/>
              </p:nvPicPr>
              <p:blipFill>
                <a:blip r:embed="rId37"/>
                <a:stretch>
                  <a:fillRect/>
                </a:stretch>
              </p:blipFill>
              <p:spPr>
                <a:xfrm>
                  <a:off x="6306575" y="369436"/>
                  <a:ext cx="615240" cy="581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755E038C-651E-3251-3A2F-0D8CDEE3DCBF}"/>
                    </a:ext>
                  </a:extLst>
                </p14:cNvPr>
                <p14:cNvContentPartPr/>
                <p14:nvPr/>
              </p14:nvContentPartPr>
              <p14:xfrm>
                <a:off x="6603215" y="723316"/>
                <a:ext cx="418680" cy="109080"/>
              </p14:xfrm>
            </p:contentPart>
          </mc:Choice>
          <mc:Fallback>
            <p:pic>
              <p:nvPicPr>
                <p:cNvPr id="21" name="Ink 20">
                  <a:extLst>
                    <a:ext uri="{FF2B5EF4-FFF2-40B4-BE49-F238E27FC236}">
                      <a16:creationId xmlns:a16="http://schemas.microsoft.com/office/drawing/2014/main" id="{755E038C-651E-3251-3A2F-0D8CDEE3DCBF}"/>
                    </a:ext>
                  </a:extLst>
                </p:cNvPr>
                <p:cNvPicPr/>
                <p:nvPr/>
              </p:nvPicPr>
              <p:blipFill>
                <a:blip r:embed="rId39"/>
                <a:stretch>
                  <a:fillRect/>
                </a:stretch>
              </p:blipFill>
              <p:spPr>
                <a:xfrm>
                  <a:off x="6567575" y="687676"/>
                  <a:ext cx="4903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F866F38A-32EB-9C62-28BA-D4A571CBC4AA}"/>
                    </a:ext>
                  </a:extLst>
                </p14:cNvPr>
                <p14:cNvContentPartPr/>
                <p14:nvPr/>
              </p14:nvContentPartPr>
              <p14:xfrm>
                <a:off x="7407815" y="542236"/>
                <a:ext cx="1101240" cy="45360"/>
              </p14:xfrm>
            </p:contentPart>
          </mc:Choice>
          <mc:Fallback>
            <p:pic>
              <p:nvPicPr>
                <p:cNvPr id="22" name="Ink 21">
                  <a:extLst>
                    <a:ext uri="{FF2B5EF4-FFF2-40B4-BE49-F238E27FC236}">
                      <a16:creationId xmlns:a16="http://schemas.microsoft.com/office/drawing/2014/main" id="{F866F38A-32EB-9C62-28BA-D4A571CBC4AA}"/>
                    </a:ext>
                  </a:extLst>
                </p:cNvPr>
                <p:cNvPicPr/>
                <p:nvPr/>
              </p:nvPicPr>
              <p:blipFill>
                <a:blip r:embed="rId41"/>
                <a:stretch>
                  <a:fillRect/>
                </a:stretch>
              </p:blipFill>
              <p:spPr>
                <a:xfrm>
                  <a:off x="7372175" y="506596"/>
                  <a:ext cx="11728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Ink 22">
                  <a:extLst>
                    <a:ext uri="{FF2B5EF4-FFF2-40B4-BE49-F238E27FC236}">
                      <a16:creationId xmlns:a16="http://schemas.microsoft.com/office/drawing/2014/main" id="{A55DECB2-B572-50E5-A3E6-E9B4A10CE6A6}"/>
                    </a:ext>
                  </a:extLst>
                </p14:cNvPr>
                <p14:cNvContentPartPr/>
                <p14:nvPr/>
              </p14:nvContentPartPr>
              <p14:xfrm>
                <a:off x="9031775" y="339916"/>
                <a:ext cx="392040" cy="720720"/>
              </p14:xfrm>
            </p:contentPart>
          </mc:Choice>
          <mc:Fallback>
            <p:pic>
              <p:nvPicPr>
                <p:cNvPr id="23" name="Ink 22">
                  <a:extLst>
                    <a:ext uri="{FF2B5EF4-FFF2-40B4-BE49-F238E27FC236}">
                      <a16:creationId xmlns:a16="http://schemas.microsoft.com/office/drawing/2014/main" id="{A55DECB2-B572-50E5-A3E6-E9B4A10CE6A6}"/>
                    </a:ext>
                  </a:extLst>
                </p:cNvPr>
                <p:cNvPicPr/>
                <p:nvPr/>
              </p:nvPicPr>
              <p:blipFill>
                <a:blip r:embed="rId43"/>
                <a:stretch>
                  <a:fillRect/>
                </a:stretch>
              </p:blipFill>
              <p:spPr>
                <a:xfrm>
                  <a:off x="8995775" y="303916"/>
                  <a:ext cx="463680" cy="792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Ink 23">
                  <a:extLst>
                    <a:ext uri="{FF2B5EF4-FFF2-40B4-BE49-F238E27FC236}">
                      <a16:creationId xmlns:a16="http://schemas.microsoft.com/office/drawing/2014/main" id="{49AC2178-0FDA-7DC0-48A9-C389EAB5BA5C}"/>
                    </a:ext>
                  </a:extLst>
                </p14:cNvPr>
                <p14:cNvContentPartPr/>
                <p14:nvPr/>
              </p14:nvContentPartPr>
              <p14:xfrm>
                <a:off x="9423455" y="383836"/>
                <a:ext cx="2640600" cy="503280"/>
              </p14:xfrm>
            </p:contentPart>
          </mc:Choice>
          <mc:Fallback>
            <p:pic>
              <p:nvPicPr>
                <p:cNvPr id="24" name="Ink 23">
                  <a:extLst>
                    <a:ext uri="{FF2B5EF4-FFF2-40B4-BE49-F238E27FC236}">
                      <a16:creationId xmlns:a16="http://schemas.microsoft.com/office/drawing/2014/main" id="{49AC2178-0FDA-7DC0-48A9-C389EAB5BA5C}"/>
                    </a:ext>
                  </a:extLst>
                </p:cNvPr>
                <p:cNvPicPr/>
                <p:nvPr/>
              </p:nvPicPr>
              <p:blipFill>
                <a:blip r:embed="rId45"/>
                <a:stretch>
                  <a:fillRect/>
                </a:stretch>
              </p:blipFill>
              <p:spPr>
                <a:xfrm>
                  <a:off x="9387455" y="347836"/>
                  <a:ext cx="2712240" cy="574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ED1994F4-614C-BCD6-1320-B688C0180E91}"/>
                    </a:ext>
                  </a:extLst>
                </p14:cNvPr>
                <p14:cNvContentPartPr/>
                <p14:nvPr/>
              </p14:nvContentPartPr>
              <p14:xfrm>
                <a:off x="12198335" y="862636"/>
                <a:ext cx="472680" cy="56520"/>
              </p14:xfrm>
            </p:contentPart>
          </mc:Choice>
          <mc:Fallback>
            <p:pic>
              <p:nvPicPr>
                <p:cNvPr id="26" name="Ink 25">
                  <a:extLst>
                    <a:ext uri="{FF2B5EF4-FFF2-40B4-BE49-F238E27FC236}">
                      <a16:creationId xmlns:a16="http://schemas.microsoft.com/office/drawing/2014/main" id="{ED1994F4-614C-BCD6-1320-B688C0180E91}"/>
                    </a:ext>
                  </a:extLst>
                </p:cNvPr>
                <p:cNvPicPr/>
                <p:nvPr/>
              </p:nvPicPr>
              <p:blipFill>
                <a:blip r:embed="rId47"/>
                <a:stretch>
                  <a:fillRect/>
                </a:stretch>
              </p:blipFill>
              <p:spPr>
                <a:xfrm>
                  <a:off x="12162695" y="826636"/>
                  <a:ext cx="5443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7" name="Ink 26">
                  <a:extLst>
                    <a:ext uri="{FF2B5EF4-FFF2-40B4-BE49-F238E27FC236}">
                      <a16:creationId xmlns:a16="http://schemas.microsoft.com/office/drawing/2014/main" id="{7E0A188B-23B3-B3A7-32E3-4CC7D037C30E}"/>
                    </a:ext>
                  </a:extLst>
                </p14:cNvPr>
                <p14:cNvContentPartPr/>
                <p14:nvPr/>
              </p14:nvContentPartPr>
              <p14:xfrm>
                <a:off x="12826175" y="620356"/>
                <a:ext cx="473040" cy="599760"/>
              </p14:xfrm>
            </p:contentPart>
          </mc:Choice>
          <mc:Fallback>
            <p:pic>
              <p:nvPicPr>
                <p:cNvPr id="27" name="Ink 26">
                  <a:extLst>
                    <a:ext uri="{FF2B5EF4-FFF2-40B4-BE49-F238E27FC236}">
                      <a16:creationId xmlns:a16="http://schemas.microsoft.com/office/drawing/2014/main" id="{7E0A188B-23B3-B3A7-32E3-4CC7D037C30E}"/>
                    </a:ext>
                  </a:extLst>
                </p:cNvPr>
                <p:cNvPicPr/>
                <p:nvPr/>
              </p:nvPicPr>
              <p:blipFill>
                <a:blip r:embed="rId49"/>
                <a:stretch>
                  <a:fillRect/>
                </a:stretch>
              </p:blipFill>
              <p:spPr>
                <a:xfrm>
                  <a:off x="12790175" y="584716"/>
                  <a:ext cx="544680" cy="671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8" name="Ink 27">
                  <a:extLst>
                    <a:ext uri="{FF2B5EF4-FFF2-40B4-BE49-F238E27FC236}">
                      <a16:creationId xmlns:a16="http://schemas.microsoft.com/office/drawing/2014/main" id="{37F44C9B-DD61-2156-E940-91342100BA76}"/>
                    </a:ext>
                  </a:extLst>
                </p14:cNvPr>
                <p14:cNvContentPartPr/>
                <p14:nvPr/>
              </p14:nvContentPartPr>
              <p14:xfrm>
                <a:off x="13511615" y="440356"/>
                <a:ext cx="782280" cy="718560"/>
              </p14:xfrm>
            </p:contentPart>
          </mc:Choice>
          <mc:Fallback>
            <p:pic>
              <p:nvPicPr>
                <p:cNvPr id="28" name="Ink 27">
                  <a:extLst>
                    <a:ext uri="{FF2B5EF4-FFF2-40B4-BE49-F238E27FC236}">
                      <a16:creationId xmlns:a16="http://schemas.microsoft.com/office/drawing/2014/main" id="{37F44C9B-DD61-2156-E940-91342100BA76}"/>
                    </a:ext>
                  </a:extLst>
                </p:cNvPr>
                <p:cNvPicPr/>
                <p:nvPr/>
              </p:nvPicPr>
              <p:blipFill>
                <a:blip r:embed="rId51"/>
                <a:stretch>
                  <a:fillRect/>
                </a:stretch>
              </p:blipFill>
              <p:spPr>
                <a:xfrm>
                  <a:off x="13475975" y="404716"/>
                  <a:ext cx="853920" cy="790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9" name="Ink 28">
                  <a:extLst>
                    <a:ext uri="{FF2B5EF4-FFF2-40B4-BE49-F238E27FC236}">
                      <a16:creationId xmlns:a16="http://schemas.microsoft.com/office/drawing/2014/main" id="{280322F7-7773-99F7-1BA5-88B1213BA979}"/>
                    </a:ext>
                  </a:extLst>
                </p14:cNvPr>
                <p14:cNvContentPartPr/>
                <p14:nvPr/>
              </p14:nvContentPartPr>
              <p14:xfrm>
                <a:off x="13274375" y="1292116"/>
                <a:ext cx="524520" cy="118800"/>
              </p14:xfrm>
            </p:contentPart>
          </mc:Choice>
          <mc:Fallback>
            <p:pic>
              <p:nvPicPr>
                <p:cNvPr id="29" name="Ink 28">
                  <a:extLst>
                    <a:ext uri="{FF2B5EF4-FFF2-40B4-BE49-F238E27FC236}">
                      <a16:creationId xmlns:a16="http://schemas.microsoft.com/office/drawing/2014/main" id="{280322F7-7773-99F7-1BA5-88B1213BA979}"/>
                    </a:ext>
                  </a:extLst>
                </p:cNvPr>
                <p:cNvPicPr/>
                <p:nvPr/>
              </p:nvPicPr>
              <p:blipFill>
                <a:blip r:embed="rId53"/>
                <a:stretch>
                  <a:fillRect/>
                </a:stretch>
              </p:blipFill>
              <p:spPr>
                <a:xfrm>
                  <a:off x="13238375" y="1256476"/>
                  <a:ext cx="5961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594FBF7F-5304-94F1-D218-0D3EC64700FC}"/>
                    </a:ext>
                  </a:extLst>
                </p14:cNvPr>
                <p14:cNvContentPartPr/>
                <p14:nvPr/>
              </p14:nvContentPartPr>
              <p14:xfrm>
                <a:off x="5398295" y="1157476"/>
                <a:ext cx="1528560" cy="24840"/>
              </p14:xfrm>
            </p:contentPart>
          </mc:Choice>
          <mc:Fallback>
            <p:pic>
              <p:nvPicPr>
                <p:cNvPr id="32" name="Ink 31">
                  <a:extLst>
                    <a:ext uri="{FF2B5EF4-FFF2-40B4-BE49-F238E27FC236}">
                      <a16:creationId xmlns:a16="http://schemas.microsoft.com/office/drawing/2014/main" id="{594FBF7F-5304-94F1-D218-0D3EC64700FC}"/>
                    </a:ext>
                  </a:extLst>
                </p:cNvPr>
                <p:cNvPicPr/>
                <p:nvPr/>
              </p:nvPicPr>
              <p:blipFill>
                <a:blip r:embed="rId55"/>
                <a:stretch>
                  <a:fillRect/>
                </a:stretch>
              </p:blipFill>
              <p:spPr>
                <a:xfrm>
                  <a:off x="5362295" y="1121476"/>
                  <a:ext cx="160020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5D1566D7-7E96-75EC-41BF-C11E035F163B}"/>
                    </a:ext>
                  </a:extLst>
                </p14:cNvPr>
                <p14:cNvContentPartPr/>
                <p14:nvPr/>
              </p14:nvContentPartPr>
              <p14:xfrm>
                <a:off x="9115295" y="1210036"/>
                <a:ext cx="2176560" cy="66240"/>
              </p14:xfrm>
            </p:contentPart>
          </mc:Choice>
          <mc:Fallback>
            <p:pic>
              <p:nvPicPr>
                <p:cNvPr id="36" name="Ink 35">
                  <a:extLst>
                    <a:ext uri="{FF2B5EF4-FFF2-40B4-BE49-F238E27FC236}">
                      <a16:creationId xmlns:a16="http://schemas.microsoft.com/office/drawing/2014/main" id="{5D1566D7-7E96-75EC-41BF-C11E035F163B}"/>
                    </a:ext>
                  </a:extLst>
                </p:cNvPr>
                <p:cNvPicPr/>
                <p:nvPr/>
              </p:nvPicPr>
              <p:blipFill>
                <a:blip r:embed="rId57"/>
                <a:stretch>
                  <a:fillRect/>
                </a:stretch>
              </p:blipFill>
              <p:spPr>
                <a:xfrm>
                  <a:off x="9079655" y="1174036"/>
                  <a:ext cx="22482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Ink 36">
                  <a:extLst>
                    <a:ext uri="{FF2B5EF4-FFF2-40B4-BE49-F238E27FC236}">
                      <a16:creationId xmlns:a16="http://schemas.microsoft.com/office/drawing/2014/main" id="{AB43DA65-C19E-AFB7-2174-1B044FFF9CF8}"/>
                    </a:ext>
                  </a:extLst>
                </p14:cNvPr>
                <p14:cNvContentPartPr/>
                <p14:nvPr/>
              </p14:nvContentPartPr>
              <p14:xfrm>
                <a:off x="12555815" y="1553116"/>
                <a:ext cx="1704600" cy="100440"/>
              </p14:xfrm>
            </p:contentPart>
          </mc:Choice>
          <mc:Fallback>
            <p:pic>
              <p:nvPicPr>
                <p:cNvPr id="37" name="Ink 36">
                  <a:extLst>
                    <a:ext uri="{FF2B5EF4-FFF2-40B4-BE49-F238E27FC236}">
                      <a16:creationId xmlns:a16="http://schemas.microsoft.com/office/drawing/2014/main" id="{AB43DA65-C19E-AFB7-2174-1B044FFF9CF8}"/>
                    </a:ext>
                  </a:extLst>
                </p:cNvPr>
                <p:cNvPicPr/>
                <p:nvPr/>
              </p:nvPicPr>
              <p:blipFill>
                <a:blip r:embed="rId59"/>
                <a:stretch>
                  <a:fillRect/>
                </a:stretch>
              </p:blipFill>
              <p:spPr>
                <a:xfrm>
                  <a:off x="12519815" y="1517116"/>
                  <a:ext cx="1776240" cy="172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5160B099-F0D1-1686-D603-CFF70481012D}"/>
                  </a:ext>
                </a:extLst>
              </p14:cNvPr>
              <p14:cNvContentPartPr/>
              <p14:nvPr/>
            </p14:nvContentPartPr>
            <p14:xfrm>
              <a:off x="896855" y="3318556"/>
              <a:ext cx="10203120" cy="2607480"/>
            </p14:xfrm>
          </p:contentPart>
        </mc:Choice>
        <mc:Fallback>
          <p:pic>
            <p:nvPicPr>
              <p:cNvPr id="40" name="Ink 39">
                <a:extLst>
                  <a:ext uri="{FF2B5EF4-FFF2-40B4-BE49-F238E27FC236}">
                    <a16:creationId xmlns:a16="http://schemas.microsoft.com/office/drawing/2014/main" id="{5160B099-F0D1-1686-D603-CFF70481012D}"/>
                  </a:ext>
                </a:extLst>
              </p:cNvPr>
              <p:cNvPicPr/>
              <p:nvPr/>
            </p:nvPicPr>
            <p:blipFill>
              <a:blip r:embed="rId61"/>
              <a:stretch>
                <a:fillRect/>
              </a:stretch>
            </p:blipFill>
            <p:spPr>
              <a:xfrm>
                <a:off x="860855" y="3282556"/>
                <a:ext cx="10274760" cy="267912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1943338"/>
            <a:ext cx="784860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Conclusion and Key Takeaways</a:t>
            </a:r>
            <a:endParaRPr lang="en-US" sz="4374" dirty="0"/>
          </a:p>
        </p:txBody>
      </p:sp>
      <p:sp>
        <p:nvSpPr>
          <p:cNvPr id="5" name="Text 2"/>
          <p:cNvSpPr/>
          <p:nvPr/>
        </p:nvSpPr>
        <p:spPr>
          <a:xfrm>
            <a:off x="2348389" y="3193137"/>
            <a:ext cx="2949416" cy="832961"/>
          </a:xfrm>
          <a:prstGeom prst="rect">
            <a:avLst/>
          </a:prstGeom>
          <a:noFill/>
          <a:ln/>
        </p:spPr>
        <p:txBody>
          <a:bodyPr wrap="square" rtlCol="0" anchor="t"/>
          <a:lstStyle/>
          <a:p>
            <a:pPr marL="0" indent="0">
              <a:lnSpc>
                <a:spcPts val="3281"/>
              </a:lnSpc>
              <a:buNone/>
            </a:pPr>
            <a:r>
              <a:rPr lang="en-US" sz="2624" b="1" dirty="0">
                <a:solidFill>
                  <a:srgbClr val="FFFFFF"/>
                </a:solidFill>
                <a:latin typeface="Nunito" pitchFamily="34" charset="0"/>
                <a:ea typeface="Nunito" pitchFamily="34" charset="-122"/>
                <a:cs typeface="Nunito" pitchFamily="34" charset="-120"/>
              </a:rPr>
              <a:t>Text Processing for NLP</a:t>
            </a:r>
            <a:endParaRPr lang="en-US" sz="2624" dirty="0"/>
          </a:p>
        </p:txBody>
      </p:sp>
      <p:sp>
        <p:nvSpPr>
          <p:cNvPr id="6" name="Text 3"/>
          <p:cNvSpPr/>
          <p:nvPr/>
        </p:nvSpPr>
        <p:spPr>
          <a:xfrm>
            <a:off x="2348389" y="4248269"/>
            <a:ext cx="2949416"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Text Pre-processing, Tokenization, POS Tagging, Parsing, Text Normalization, Feature Extraction are key techniques.</a:t>
            </a:r>
            <a:endParaRPr lang="en-US" sz="1750" dirty="0"/>
          </a:p>
        </p:txBody>
      </p:sp>
      <p:sp>
        <p:nvSpPr>
          <p:cNvPr id="7" name="Text 4"/>
          <p:cNvSpPr/>
          <p:nvPr/>
        </p:nvSpPr>
        <p:spPr>
          <a:xfrm>
            <a:off x="5847398" y="3193137"/>
            <a:ext cx="2949416" cy="1249442"/>
          </a:xfrm>
          <a:prstGeom prst="rect">
            <a:avLst/>
          </a:prstGeom>
          <a:noFill/>
          <a:ln/>
        </p:spPr>
        <p:txBody>
          <a:bodyPr wrap="square" rtlCol="0" anchor="t"/>
          <a:lstStyle/>
          <a:p>
            <a:pPr marL="0" indent="0">
              <a:lnSpc>
                <a:spcPts val="3281"/>
              </a:lnSpc>
              <a:buNone/>
            </a:pPr>
            <a:r>
              <a:rPr lang="en-US" sz="2624" b="1" dirty="0">
                <a:solidFill>
                  <a:srgbClr val="FFFFFF"/>
                </a:solidFill>
                <a:latin typeface="Nunito" pitchFamily="34" charset="0"/>
                <a:ea typeface="Nunito" pitchFamily="34" charset="-122"/>
                <a:cs typeface="Nunito" pitchFamily="34" charset="-120"/>
              </a:rPr>
              <a:t>Importance of Sentence Processing</a:t>
            </a:r>
            <a:endParaRPr lang="en-US" sz="2624" dirty="0"/>
          </a:p>
        </p:txBody>
      </p:sp>
      <p:sp>
        <p:nvSpPr>
          <p:cNvPr id="8" name="Text 5"/>
          <p:cNvSpPr/>
          <p:nvPr/>
        </p:nvSpPr>
        <p:spPr>
          <a:xfrm>
            <a:off x="5847398" y="4664750"/>
            <a:ext cx="2949416"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Sentence processing helps to understand meaning and context and is important for various NLP tasks.</a:t>
            </a:r>
            <a:endParaRPr lang="en-US" sz="1750" dirty="0"/>
          </a:p>
        </p:txBody>
      </p:sp>
      <p:sp>
        <p:nvSpPr>
          <p:cNvPr id="9" name="Text 6"/>
          <p:cNvSpPr/>
          <p:nvPr/>
        </p:nvSpPr>
        <p:spPr>
          <a:xfrm>
            <a:off x="9346406" y="3193137"/>
            <a:ext cx="2949416" cy="832961"/>
          </a:xfrm>
          <a:prstGeom prst="rect">
            <a:avLst/>
          </a:prstGeom>
          <a:noFill/>
          <a:ln/>
        </p:spPr>
        <p:txBody>
          <a:bodyPr wrap="square" rtlCol="0" anchor="t"/>
          <a:lstStyle/>
          <a:p>
            <a:pPr marL="0" indent="0">
              <a:lnSpc>
                <a:spcPts val="3281"/>
              </a:lnSpc>
              <a:buNone/>
            </a:pPr>
            <a:r>
              <a:rPr lang="en-US" sz="2624" b="1" dirty="0">
                <a:solidFill>
                  <a:srgbClr val="FFFFFF"/>
                </a:solidFill>
                <a:latin typeface="Nunito" pitchFamily="34" charset="0"/>
                <a:ea typeface="Nunito" pitchFamily="34" charset="-122"/>
                <a:cs typeface="Nunito" pitchFamily="34" charset="-120"/>
              </a:rPr>
              <a:t>Improving NLP Models</a:t>
            </a:r>
            <a:endParaRPr lang="en-US" sz="2624" dirty="0"/>
          </a:p>
        </p:txBody>
      </p:sp>
      <p:sp>
        <p:nvSpPr>
          <p:cNvPr id="10" name="Text 7"/>
          <p:cNvSpPr/>
          <p:nvPr/>
        </p:nvSpPr>
        <p:spPr>
          <a:xfrm>
            <a:off x="9346406" y="4248269"/>
            <a:ext cx="2949416"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Sentence Processing is the key to improving the performance of NLP models.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1303020"/>
            <a:ext cx="615696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Preprocessing Text Data</a:t>
            </a:r>
            <a:endParaRPr lang="en-US" sz="4374" dirty="0"/>
          </a:p>
        </p:txBody>
      </p:sp>
      <p:sp>
        <p:nvSpPr>
          <p:cNvPr id="5" name="Shape 2"/>
          <p:cNvSpPr/>
          <p:nvPr/>
        </p:nvSpPr>
        <p:spPr>
          <a:xfrm>
            <a:off x="2348389" y="2441734"/>
            <a:ext cx="4855726" cy="2127171"/>
          </a:xfrm>
          <a:prstGeom prst="roundRect">
            <a:avLst>
              <a:gd name="adj" fmla="val 18802"/>
            </a:avLst>
          </a:prstGeom>
          <a:solidFill>
            <a:srgbClr val="00002E"/>
          </a:solidFill>
          <a:ln w="27742">
            <a:solidFill>
              <a:srgbClr val="F2B42D"/>
            </a:solidFill>
            <a:prstDash val="solid"/>
          </a:ln>
        </p:spPr>
        <p:txBody>
          <a:bodyPr/>
          <a:lstStyle/>
          <a:p>
            <a:endParaRPr lang="en-IN"/>
          </a:p>
        </p:txBody>
      </p:sp>
      <p:sp>
        <p:nvSpPr>
          <p:cNvPr id="6" name="Text 3"/>
          <p:cNvSpPr/>
          <p:nvPr/>
        </p:nvSpPr>
        <p:spPr>
          <a:xfrm>
            <a:off x="2598301" y="2691646"/>
            <a:ext cx="2743200"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Stop Words Removal</a:t>
            </a:r>
            <a:endParaRPr lang="en-US" sz="2187" dirty="0"/>
          </a:p>
        </p:txBody>
      </p:sp>
      <p:sp>
        <p:nvSpPr>
          <p:cNvPr id="7" name="Text 4"/>
          <p:cNvSpPr/>
          <p:nvPr/>
        </p:nvSpPr>
        <p:spPr>
          <a:xfrm>
            <a:off x="2598301" y="3261003"/>
            <a:ext cx="4355902"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Removing irrelevant words which don't have much meaning, like "is", "a", and "the".</a:t>
            </a:r>
            <a:endParaRPr lang="en-US" sz="1750" dirty="0"/>
          </a:p>
        </p:txBody>
      </p:sp>
      <p:sp>
        <p:nvSpPr>
          <p:cNvPr id="8" name="Shape 5"/>
          <p:cNvSpPr/>
          <p:nvPr/>
        </p:nvSpPr>
        <p:spPr>
          <a:xfrm>
            <a:off x="7426285" y="2441734"/>
            <a:ext cx="4855726" cy="2127171"/>
          </a:xfrm>
          <a:prstGeom prst="roundRect">
            <a:avLst>
              <a:gd name="adj" fmla="val 18802"/>
            </a:avLst>
          </a:prstGeom>
          <a:solidFill>
            <a:srgbClr val="00002E"/>
          </a:solidFill>
          <a:ln w="27742">
            <a:solidFill>
              <a:srgbClr val="D7425E"/>
            </a:solidFill>
            <a:prstDash val="solid"/>
          </a:ln>
        </p:spPr>
        <p:txBody>
          <a:bodyPr/>
          <a:lstStyle/>
          <a:p>
            <a:endParaRPr lang="en-IN"/>
          </a:p>
        </p:txBody>
      </p:sp>
      <p:sp>
        <p:nvSpPr>
          <p:cNvPr id="9" name="Text 6"/>
          <p:cNvSpPr/>
          <p:nvPr/>
        </p:nvSpPr>
        <p:spPr>
          <a:xfrm>
            <a:off x="7676198" y="2691646"/>
            <a:ext cx="4355902" cy="694373"/>
          </a:xfrm>
          <a:prstGeom prst="rect">
            <a:avLst/>
          </a:prstGeom>
          <a:noFill/>
          <a:ln/>
        </p:spPr>
        <p:txBody>
          <a:bodyPr wrap="squar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Lowercasing and Punctuation Removal</a:t>
            </a:r>
            <a:endParaRPr lang="en-US" sz="2187" dirty="0"/>
          </a:p>
        </p:txBody>
      </p:sp>
      <p:sp>
        <p:nvSpPr>
          <p:cNvPr id="10" name="Text 7"/>
          <p:cNvSpPr/>
          <p:nvPr/>
        </p:nvSpPr>
        <p:spPr>
          <a:xfrm>
            <a:off x="7676198" y="3608189"/>
            <a:ext cx="4355902"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Converting text to lowercase and removing punctuation to standardize the data.</a:t>
            </a:r>
            <a:endParaRPr lang="en-US" sz="1750" dirty="0"/>
          </a:p>
        </p:txBody>
      </p:sp>
      <p:sp>
        <p:nvSpPr>
          <p:cNvPr id="11" name="Shape 8"/>
          <p:cNvSpPr/>
          <p:nvPr/>
        </p:nvSpPr>
        <p:spPr>
          <a:xfrm>
            <a:off x="2348389" y="4791075"/>
            <a:ext cx="4855726" cy="2135386"/>
          </a:xfrm>
          <a:prstGeom prst="roundRect">
            <a:avLst>
              <a:gd name="adj" fmla="val 18730"/>
            </a:avLst>
          </a:prstGeom>
          <a:solidFill>
            <a:srgbClr val="00002E"/>
          </a:solidFill>
          <a:ln w="27742">
            <a:solidFill>
              <a:srgbClr val="DD785E"/>
            </a:solidFill>
            <a:prstDash val="solid"/>
          </a:ln>
        </p:spPr>
        <p:txBody>
          <a:bodyPr/>
          <a:lstStyle/>
          <a:p>
            <a:endParaRPr lang="en-IN"/>
          </a:p>
        </p:txBody>
      </p:sp>
      <p:sp>
        <p:nvSpPr>
          <p:cNvPr id="12" name="Text 9"/>
          <p:cNvSpPr/>
          <p:nvPr/>
        </p:nvSpPr>
        <p:spPr>
          <a:xfrm>
            <a:off x="2598301" y="5040987"/>
            <a:ext cx="2221944"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Stemming</a:t>
            </a:r>
            <a:endParaRPr lang="en-US" sz="2187" dirty="0"/>
          </a:p>
        </p:txBody>
      </p:sp>
      <p:sp>
        <p:nvSpPr>
          <p:cNvPr id="13" name="Text 10"/>
          <p:cNvSpPr/>
          <p:nvPr/>
        </p:nvSpPr>
        <p:spPr>
          <a:xfrm>
            <a:off x="2598301" y="5610344"/>
            <a:ext cx="4355902"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Reducing words to their base form, e.g. "running" to "run", "talking" to "talk".</a:t>
            </a:r>
            <a:endParaRPr lang="en-US" sz="1750" dirty="0"/>
          </a:p>
        </p:txBody>
      </p:sp>
      <p:sp>
        <p:nvSpPr>
          <p:cNvPr id="14" name="Shape 11"/>
          <p:cNvSpPr/>
          <p:nvPr/>
        </p:nvSpPr>
        <p:spPr>
          <a:xfrm>
            <a:off x="7426285" y="4791075"/>
            <a:ext cx="4855726" cy="2135386"/>
          </a:xfrm>
          <a:prstGeom prst="roundRect">
            <a:avLst>
              <a:gd name="adj" fmla="val 18730"/>
            </a:avLst>
          </a:prstGeom>
          <a:solidFill>
            <a:srgbClr val="00002E"/>
          </a:solidFill>
          <a:ln w="27742">
            <a:solidFill>
              <a:srgbClr val="48A8E2"/>
            </a:solidFill>
            <a:prstDash val="solid"/>
          </a:ln>
        </p:spPr>
        <p:txBody>
          <a:bodyPr/>
          <a:lstStyle/>
          <a:p>
            <a:endParaRPr lang="en-IN"/>
          </a:p>
        </p:txBody>
      </p:sp>
      <p:sp>
        <p:nvSpPr>
          <p:cNvPr id="15" name="Text 12"/>
          <p:cNvSpPr/>
          <p:nvPr/>
        </p:nvSpPr>
        <p:spPr>
          <a:xfrm>
            <a:off x="7676198" y="5040987"/>
            <a:ext cx="2636520" cy="347186"/>
          </a:xfrm>
          <a:prstGeom prst="rect">
            <a:avLst/>
          </a:prstGeom>
          <a:noFill/>
          <a:ln/>
        </p:spPr>
        <p:txBody>
          <a:bodyPr wrap="none" rtlCol="0" anchor="t"/>
          <a:lstStyle/>
          <a:p>
            <a:pPr marL="0" indent="0">
              <a:lnSpc>
                <a:spcPts val="2734"/>
              </a:lnSpc>
              <a:buNone/>
            </a:pPr>
            <a:r>
              <a:rPr lang="en-US" sz="2187" b="1" dirty="0">
                <a:solidFill>
                  <a:srgbClr val="48A8E2"/>
                </a:solidFill>
                <a:latin typeface="Nunito" pitchFamily="34" charset="0"/>
                <a:ea typeface="Nunito" pitchFamily="34" charset="-122"/>
                <a:cs typeface="Nunito" pitchFamily="34" charset="-120"/>
              </a:rPr>
              <a:t>N-grams Generation</a:t>
            </a:r>
            <a:endParaRPr lang="en-US" sz="2187" dirty="0"/>
          </a:p>
        </p:txBody>
      </p:sp>
      <p:sp>
        <p:nvSpPr>
          <p:cNvPr id="16" name="Text 13"/>
          <p:cNvSpPr/>
          <p:nvPr/>
        </p:nvSpPr>
        <p:spPr>
          <a:xfrm>
            <a:off x="7676198" y="5610344"/>
            <a:ext cx="4355902"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Creating a sequence of N words which can help in discovering complex relationships between words.</a:t>
            </a:r>
            <a:endParaRPr lang="en-US" sz="1750" dirty="0"/>
          </a:p>
        </p:txBody>
      </p:sp>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id="{EC30D762-6553-BB00-8197-FCEB883480EF}"/>
                  </a:ext>
                </a:extLst>
              </p14:cNvPr>
              <p14:cNvContentPartPr/>
              <p14:nvPr/>
            </p14:nvContentPartPr>
            <p14:xfrm>
              <a:off x="2702975" y="3051947"/>
              <a:ext cx="3560400" cy="94680"/>
            </p14:xfrm>
          </p:contentPart>
        </mc:Choice>
        <mc:Fallback>
          <p:pic>
            <p:nvPicPr>
              <p:cNvPr id="17" name="Ink 16">
                <a:extLst>
                  <a:ext uri="{FF2B5EF4-FFF2-40B4-BE49-F238E27FC236}">
                    <a16:creationId xmlns:a16="http://schemas.microsoft.com/office/drawing/2014/main" id="{EC30D762-6553-BB00-8197-FCEB883480EF}"/>
                  </a:ext>
                </a:extLst>
              </p:cNvPr>
              <p:cNvPicPr/>
              <p:nvPr/>
            </p:nvPicPr>
            <p:blipFill>
              <a:blip r:embed="rId5"/>
              <a:stretch>
                <a:fillRect/>
              </a:stretch>
            </p:blipFill>
            <p:spPr>
              <a:xfrm>
                <a:off x="2667335" y="3015947"/>
                <a:ext cx="36320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8" name="Ink 17">
                <a:extLst>
                  <a:ext uri="{FF2B5EF4-FFF2-40B4-BE49-F238E27FC236}">
                    <a16:creationId xmlns:a16="http://schemas.microsoft.com/office/drawing/2014/main" id="{A346F5AA-C8A5-BEA1-8399-35449C80691F}"/>
                  </a:ext>
                </a:extLst>
              </p14:cNvPr>
              <p14:cNvContentPartPr/>
              <p14:nvPr/>
            </p14:nvContentPartPr>
            <p14:xfrm>
              <a:off x="7867895" y="3038627"/>
              <a:ext cx="3972960" cy="133560"/>
            </p14:xfrm>
          </p:contentPart>
        </mc:Choice>
        <mc:Fallback>
          <p:pic>
            <p:nvPicPr>
              <p:cNvPr id="18" name="Ink 17">
                <a:extLst>
                  <a:ext uri="{FF2B5EF4-FFF2-40B4-BE49-F238E27FC236}">
                    <a16:creationId xmlns:a16="http://schemas.microsoft.com/office/drawing/2014/main" id="{A346F5AA-C8A5-BEA1-8399-35449C80691F}"/>
                  </a:ext>
                </a:extLst>
              </p:cNvPr>
              <p:cNvPicPr/>
              <p:nvPr/>
            </p:nvPicPr>
            <p:blipFill>
              <a:blip r:embed="rId7"/>
              <a:stretch>
                <a:fillRect/>
              </a:stretch>
            </p:blipFill>
            <p:spPr>
              <a:xfrm>
                <a:off x="7831895" y="3002627"/>
                <a:ext cx="40446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9" name="Ink 18">
                <a:extLst>
                  <a:ext uri="{FF2B5EF4-FFF2-40B4-BE49-F238E27FC236}">
                    <a16:creationId xmlns:a16="http://schemas.microsoft.com/office/drawing/2014/main" id="{B22BD2BF-ACB0-DBD5-11DA-AAF95E1D1E2E}"/>
                  </a:ext>
                </a:extLst>
              </p14:cNvPr>
              <p14:cNvContentPartPr/>
              <p14:nvPr/>
            </p14:nvContentPartPr>
            <p14:xfrm>
              <a:off x="7684295" y="3477467"/>
              <a:ext cx="1852560" cy="91800"/>
            </p14:xfrm>
          </p:contentPart>
        </mc:Choice>
        <mc:Fallback>
          <p:pic>
            <p:nvPicPr>
              <p:cNvPr id="19" name="Ink 18">
                <a:extLst>
                  <a:ext uri="{FF2B5EF4-FFF2-40B4-BE49-F238E27FC236}">
                    <a16:creationId xmlns:a16="http://schemas.microsoft.com/office/drawing/2014/main" id="{B22BD2BF-ACB0-DBD5-11DA-AAF95E1D1E2E}"/>
                  </a:ext>
                </a:extLst>
              </p:cNvPr>
              <p:cNvPicPr/>
              <p:nvPr/>
            </p:nvPicPr>
            <p:blipFill>
              <a:blip r:embed="rId9"/>
              <a:stretch>
                <a:fillRect/>
              </a:stretch>
            </p:blipFill>
            <p:spPr>
              <a:xfrm>
                <a:off x="7648655" y="3441467"/>
                <a:ext cx="192420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 name="Ink 19">
                <a:extLst>
                  <a:ext uri="{FF2B5EF4-FFF2-40B4-BE49-F238E27FC236}">
                    <a16:creationId xmlns:a16="http://schemas.microsoft.com/office/drawing/2014/main" id="{9BFD4F0B-5152-EC8D-DFB7-842B042D2B1B}"/>
                  </a:ext>
                </a:extLst>
              </p14:cNvPr>
              <p14:cNvContentPartPr/>
              <p14:nvPr/>
            </p14:nvContentPartPr>
            <p14:xfrm>
              <a:off x="2615855" y="5393747"/>
              <a:ext cx="1993320" cy="165600"/>
            </p14:xfrm>
          </p:contentPart>
        </mc:Choice>
        <mc:Fallback>
          <p:pic>
            <p:nvPicPr>
              <p:cNvPr id="20" name="Ink 19">
                <a:extLst>
                  <a:ext uri="{FF2B5EF4-FFF2-40B4-BE49-F238E27FC236}">
                    <a16:creationId xmlns:a16="http://schemas.microsoft.com/office/drawing/2014/main" id="{9BFD4F0B-5152-EC8D-DFB7-842B042D2B1B}"/>
                  </a:ext>
                </a:extLst>
              </p:cNvPr>
              <p:cNvPicPr/>
              <p:nvPr/>
            </p:nvPicPr>
            <p:blipFill>
              <a:blip r:embed="rId11"/>
              <a:stretch>
                <a:fillRect/>
              </a:stretch>
            </p:blipFill>
            <p:spPr>
              <a:xfrm>
                <a:off x="2579855" y="5357747"/>
                <a:ext cx="206496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41B05036-AAA2-E59E-136C-568767DF263E}"/>
                  </a:ext>
                </a:extLst>
              </p14:cNvPr>
              <p14:cNvContentPartPr/>
              <p14:nvPr/>
            </p14:nvContentPartPr>
            <p14:xfrm>
              <a:off x="7596815" y="5538107"/>
              <a:ext cx="3768120" cy="204480"/>
            </p14:xfrm>
          </p:contentPart>
        </mc:Choice>
        <mc:Fallback>
          <p:pic>
            <p:nvPicPr>
              <p:cNvPr id="21" name="Ink 20">
                <a:extLst>
                  <a:ext uri="{FF2B5EF4-FFF2-40B4-BE49-F238E27FC236}">
                    <a16:creationId xmlns:a16="http://schemas.microsoft.com/office/drawing/2014/main" id="{41B05036-AAA2-E59E-136C-568767DF263E}"/>
                  </a:ext>
                </a:extLst>
              </p:cNvPr>
              <p:cNvPicPr/>
              <p:nvPr/>
            </p:nvPicPr>
            <p:blipFill>
              <a:blip r:embed="rId13"/>
              <a:stretch>
                <a:fillRect/>
              </a:stretch>
            </p:blipFill>
            <p:spPr>
              <a:xfrm>
                <a:off x="7560815" y="5502107"/>
                <a:ext cx="3839760" cy="27612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833199" y="2720697"/>
            <a:ext cx="74776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Tokenization: Breaking Sentences into Words</a:t>
            </a:r>
            <a:endParaRPr lang="en-US" sz="4374" dirty="0"/>
          </a:p>
        </p:txBody>
      </p:sp>
      <p:sp>
        <p:nvSpPr>
          <p:cNvPr id="5" name="Text 2"/>
          <p:cNvSpPr/>
          <p:nvPr/>
        </p:nvSpPr>
        <p:spPr>
          <a:xfrm>
            <a:off x="833199" y="4442698"/>
            <a:ext cx="7477601"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Tokenization is a fundamental step in NLP which involves breaking a sentence into words. It's just like breaking down a computer code into individual commands.</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grpSp>
        <p:nvGrpSpPr>
          <p:cNvPr id="32" name="Group 31">
            <a:extLst>
              <a:ext uri="{FF2B5EF4-FFF2-40B4-BE49-F238E27FC236}">
                <a16:creationId xmlns:a16="http://schemas.microsoft.com/office/drawing/2014/main" id="{0EF96AB3-75F2-4E50-82DA-8352650A87F5}"/>
              </a:ext>
            </a:extLst>
          </p:cNvPr>
          <p:cNvGrpSpPr/>
          <p:nvPr/>
        </p:nvGrpSpPr>
        <p:grpSpPr>
          <a:xfrm>
            <a:off x="610655" y="4878227"/>
            <a:ext cx="6705360" cy="2558160"/>
            <a:chOff x="610655" y="4878227"/>
            <a:chExt cx="6705360" cy="2558160"/>
          </a:xfrm>
        </p:grpSpPr>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FAE89F24-F8DB-7E2C-3AE7-D077737784A7}"/>
                    </a:ext>
                  </a:extLst>
                </p14:cNvPr>
                <p14:cNvContentPartPr/>
                <p14:nvPr/>
              </p14:nvContentPartPr>
              <p14:xfrm>
                <a:off x="881015" y="6398507"/>
                <a:ext cx="175680" cy="949680"/>
              </p14:xfrm>
            </p:contentPart>
          </mc:Choice>
          <mc:Fallback>
            <p:pic>
              <p:nvPicPr>
                <p:cNvPr id="11" name="Ink 10">
                  <a:extLst>
                    <a:ext uri="{FF2B5EF4-FFF2-40B4-BE49-F238E27FC236}">
                      <a16:creationId xmlns:a16="http://schemas.microsoft.com/office/drawing/2014/main" id="{FAE89F24-F8DB-7E2C-3AE7-D077737784A7}"/>
                    </a:ext>
                  </a:extLst>
                </p:cNvPr>
                <p:cNvPicPr/>
                <p:nvPr/>
              </p:nvPicPr>
              <p:blipFill>
                <a:blip r:embed="rId6"/>
                <a:stretch>
                  <a:fillRect/>
                </a:stretch>
              </p:blipFill>
              <p:spPr>
                <a:xfrm>
                  <a:off x="845015" y="6362867"/>
                  <a:ext cx="247320" cy="1021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 name="Ink 19">
                  <a:extLst>
                    <a:ext uri="{FF2B5EF4-FFF2-40B4-BE49-F238E27FC236}">
                      <a16:creationId xmlns:a16="http://schemas.microsoft.com/office/drawing/2014/main" id="{5AEF476A-D6D8-A51E-95AB-57E5295F8683}"/>
                    </a:ext>
                  </a:extLst>
                </p14:cNvPr>
                <p14:cNvContentPartPr/>
                <p14:nvPr/>
              </p14:nvContentPartPr>
              <p14:xfrm>
                <a:off x="610655" y="5538827"/>
                <a:ext cx="2454120" cy="1780560"/>
              </p14:xfrm>
            </p:contentPart>
          </mc:Choice>
          <mc:Fallback>
            <p:pic>
              <p:nvPicPr>
                <p:cNvPr id="20" name="Ink 19">
                  <a:extLst>
                    <a:ext uri="{FF2B5EF4-FFF2-40B4-BE49-F238E27FC236}">
                      <a16:creationId xmlns:a16="http://schemas.microsoft.com/office/drawing/2014/main" id="{5AEF476A-D6D8-A51E-95AB-57E5295F8683}"/>
                    </a:ext>
                  </a:extLst>
                </p:cNvPr>
                <p:cNvPicPr/>
                <p:nvPr/>
              </p:nvPicPr>
              <p:blipFill>
                <a:blip r:embed="rId8"/>
                <a:stretch>
                  <a:fillRect/>
                </a:stretch>
              </p:blipFill>
              <p:spPr>
                <a:xfrm>
                  <a:off x="575015" y="5502827"/>
                  <a:ext cx="2525760" cy="1852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1" name="Ink 20">
                  <a:extLst>
                    <a:ext uri="{FF2B5EF4-FFF2-40B4-BE49-F238E27FC236}">
                      <a16:creationId xmlns:a16="http://schemas.microsoft.com/office/drawing/2014/main" id="{3D034425-C060-9FC0-47A8-D4DF4A2CAABA}"/>
                    </a:ext>
                  </a:extLst>
                </p14:cNvPr>
                <p14:cNvContentPartPr/>
                <p14:nvPr/>
              </p14:nvContentPartPr>
              <p14:xfrm>
                <a:off x="2638535" y="6026987"/>
                <a:ext cx="1483920" cy="412200"/>
              </p14:xfrm>
            </p:contentPart>
          </mc:Choice>
          <mc:Fallback>
            <p:pic>
              <p:nvPicPr>
                <p:cNvPr id="21" name="Ink 20">
                  <a:extLst>
                    <a:ext uri="{FF2B5EF4-FFF2-40B4-BE49-F238E27FC236}">
                      <a16:creationId xmlns:a16="http://schemas.microsoft.com/office/drawing/2014/main" id="{3D034425-C060-9FC0-47A8-D4DF4A2CAABA}"/>
                    </a:ext>
                  </a:extLst>
                </p:cNvPr>
                <p:cNvPicPr/>
                <p:nvPr/>
              </p:nvPicPr>
              <p:blipFill>
                <a:blip r:embed="rId10"/>
                <a:stretch>
                  <a:fillRect/>
                </a:stretch>
              </p:blipFill>
              <p:spPr>
                <a:xfrm>
                  <a:off x="2602895" y="5990987"/>
                  <a:ext cx="1555560" cy="483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5" name="Ink 24">
                  <a:extLst>
                    <a:ext uri="{FF2B5EF4-FFF2-40B4-BE49-F238E27FC236}">
                      <a16:creationId xmlns:a16="http://schemas.microsoft.com/office/drawing/2014/main" id="{7872DA8C-FF90-137A-4499-B63FDFC42147}"/>
                    </a:ext>
                  </a:extLst>
                </p14:cNvPr>
                <p14:cNvContentPartPr/>
                <p14:nvPr/>
              </p14:nvContentPartPr>
              <p14:xfrm>
                <a:off x="4602335" y="5662307"/>
                <a:ext cx="141480" cy="969120"/>
              </p14:xfrm>
            </p:contentPart>
          </mc:Choice>
          <mc:Fallback>
            <p:pic>
              <p:nvPicPr>
                <p:cNvPr id="25" name="Ink 24">
                  <a:extLst>
                    <a:ext uri="{FF2B5EF4-FFF2-40B4-BE49-F238E27FC236}">
                      <a16:creationId xmlns:a16="http://schemas.microsoft.com/office/drawing/2014/main" id="{7872DA8C-FF90-137A-4499-B63FDFC42147}"/>
                    </a:ext>
                  </a:extLst>
                </p:cNvPr>
                <p:cNvPicPr/>
                <p:nvPr/>
              </p:nvPicPr>
              <p:blipFill>
                <a:blip r:embed="rId12"/>
                <a:stretch>
                  <a:fillRect/>
                </a:stretch>
              </p:blipFill>
              <p:spPr>
                <a:xfrm>
                  <a:off x="4566695" y="5626307"/>
                  <a:ext cx="213120" cy="10407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6" name="Ink 25">
                  <a:extLst>
                    <a:ext uri="{FF2B5EF4-FFF2-40B4-BE49-F238E27FC236}">
                      <a16:creationId xmlns:a16="http://schemas.microsoft.com/office/drawing/2014/main" id="{BA19AB9F-C488-7F39-B613-EB522FBFCAAA}"/>
                    </a:ext>
                  </a:extLst>
                </p14:cNvPr>
                <p14:cNvContentPartPr/>
                <p14:nvPr/>
              </p14:nvContentPartPr>
              <p14:xfrm>
                <a:off x="4369415" y="4878227"/>
                <a:ext cx="2946600" cy="1605240"/>
              </p14:xfrm>
            </p:contentPart>
          </mc:Choice>
          <mc:Fallback>
            <p:pic>
              <p:nvPicPr>
                <p:cNvPr id="26" name="Ink 25">
                  <a:extLst>
                    <a:ext uri="{FF2B5EF4-FFF2-40B4-BE49-F238E27FC236}">
                      <a16:creationId xmlns:a16="http://schemas.microsoft.com/office/drawing/2014/main" id="{BA19AB9F-C488-7F39-B613-EB522FBFCAAA}"/>
                    </a:ext>
                  </a:extLst>
                </p:cNvPr>
                <p:cNvPicPr/>
                <p:nvPr/>
              </p:nvPicPr>
              <p:blipFill>
                <a:blip r:embed="rId14"/>
                <a:stretch>
                  <a:fillRect/>
                </a:stretch>
              </p:blipFill>
              <p:spPr>
                <a:xfrm>
                  <a:off x="4333775" y="4842587"/>
                  <a:ext cx="3018240" cy="16768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7" name="Ink 26">
                  <a:extLst>
                    <a:ext uri="{FF2B5EF4-FFF2-40B4-BE49-F238E27FC236}">
                      <a16:creationId xmlns:a16="http://schemas.microsoft.com/office/drawing/2014/main" id="{20EBEC55-6780-356A-9E38-F6600C46AA20}"/>
                    </a:ext>
                  </a:extLst>
                </p14:cNvPr>
                <p14:cNvContentPartPr/>
                <p14:nvPr/>
              </p14:nvContentPartPr>
              <p14:xfrm>
                <a:off x="5286695" y="5316707"/>
                <a:ext cx="1170720" cy="270000"/>
              </p14:xfrm>
            </p:contentPart>
          </mc:Choice>
          <mc:Fallback>
            <p:pic>
              <p:nvPicPr>
                <p:cNvPr id="27" name="Ink 26">
                  <a:extLst>
                    <a:ext uri="{FF2B5EF4-FFF2-40B4-BE49-F238E27FC236}">
                      <a16:creationId xmlns:a16="http://schemas.microsoft.com/office/drawing/2014/main" id="{20EBEC55-6780-356A-9E38-F6600C46AA20}"/>
                    </a:ext>
                  </a:extLst>
                </p:cNvPr>
                <p:cNvPicPr/>
                <p:nvPr/>
              </p:nvPicPr>
              <p:blipFill>
                <a:blip r:embed="rId16"/>
                <a:stretch>
                  <a:fillRect/>
                </a:stretch>
              </p:blipFill>
              <p:spPr>
                <a:xfrm>
                  <a:off x="5251055" y="5280707"/>
                  <a:ext cx="124236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8" name="Ink 27">
                  <a:extLst>
                    <a:ext uri="{FF2B5EF4-FFF2-40B4-BE49-F238E27FC236}">
                      <a16:creationId xmlns:a16="http://schemas.microsoft.com/office/drawing/2014/main" id="{2FDC67F1-B1A9-C2FE-FCE0-65BEFF157D9F}"/>
                    </a:ext>
                  </a:extLst>
                </p14:cNvPr>
                <p14:cNvContentPartPr/>
                <p14:nvPr/>
              </p14:nvContentPartPr>
              <p14:xfrm>
                <a:off x="5392535" y="5803787"/>
                <a:ext cx="1078200" cy="175680"/>
              </p14:xfrm>
            </p:contentPart>
          </mc:Choice>
          <mc:Fallback>
            <p:pic>
              <p:nvPicPr>
                <p:cNvPr id="28" name="Ink 27">
                  <a:extLst>
                    <a:ext uri="{FF2B5EF4-FFF2-40B4-BE49-F238E27FC236}">
                      <a16:creationId xmlns:a16="http://schemas.microsoft.com/office/drawing/2014/main" id="{2FDC67F1-B1A9-C2FE-FCE0-65BEFF157D9F}"/>
                    </a:ext>
                  </a:extLst>
                </p:cNvPr>
                <p:cNvPicPr/>
                <p:nvPr/>
              </p:nvPicPr>
              <p:blipFill>
                <a:blip r:embed="rId18"/>
                <a:stretch>
                  <a:fillRect/>
                </a:stretch>
              </p:blipFill>
              <p:spPr>
                <a:xfrm>
                  <a:off x="5356895" y="5767787"/>
                  <a:ext cx="114984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9" name="Ink 28">
                  <a:extLst>
                    <a:ext uri="{FF2B5EF4-FFF2-40B4-BE49-F238E27FC236}">
                      <a16:creationId xmlns:a16="http://schemas.microsoft.com/office/drawing/2014/main" id="{65748843-CBE7-D5F1-C721-923C749DAD94}"/>
                    </a:ext>
                  </a:extLst>
                </p14:cNvPr>
                <p14:cNvContentPartPr/>
                <p14:nvPr/>
              </p14:nvContentPartPr>
              <p14:xfrm>
                <a:off x="5547695" y="6322547"/>
                <a:ext cx="1067760" cy="307800"/>
              </p14:xfrm>
            </p:contentPart>
          </mc:Choice>
          <mc:Fallback>
            <p:pic>
              <p:nvPicPr>
                <p:cNvPr id="29" name="Ink 28">
                  <a:extLst>
                    <a:ext uri="{FF2B5EF4-FFF2-40B4-BE49-F238E27FC236}">
                      <a16:creationId xmlns:a16="http://schemas.microsoft.com/office/drawing/2014/main" id="{65748843-CBE7-D5F1-C721-923C749DAD94}"/>
                    </a:ext>
                  </a:extLst>
                </p:cNvPr>
                <p:cNvPicPr/>
                <p:nvPr/>
              </p:nvPicPr>
              <p:blipFill>
                <a:blip r:embed="rId20"/>
                <a:stretch>
                  <a:fillRect/>
                </a:stretch>
              </p:blipFill>
              <p:spPr>
                <a:xfrm>
                  <a:off x="5512055" y="6286547"/>
                  <a:ext cx="113940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0" name="Ink 29">
                  <a:extLst>
                    <a:ext uri="{FF2B5EF4-FFF2-40B4-BE49-F238E27FC236}">
                      <a16:creationId xmlns:a16="http://schemas.microsoft.com/office/drawing/2014/main" id="{0D9EE179-2EC1-C7E9-EE16-72DE10881491}"/>
                    </a:ext>
                  </a:extLst>
                </p14:cNvPr>
                <p14:cNvContentPartPr/>
                <p14:nvPr/>
              </p14:nvContentPartPr>
              <p14:xfrm>
                <a:off x="5578655" y="6816107"/>
                <a:ext cx="945360" cy="248040"/>
              </p14:xfrm>
            </p:contentPart>
          </mc:Choice>
          <mc:Fallback>
            <p:pic>
              <p:nvPicPr>
                <p:cNvPr id="30" name="Ink 29">
                  <a:extLst>
                    <a:ext uri="{FF2B5EF4-FFF2-40B4-BE49-F238E27FC236}">
                      <a16:creationId xmlns:a16="http://schemas.microsoft.com/office/drawing/2014/main" id="{0D9EE179-2EC1-C7E9-EE16-72DE10881491}"/>
                    </a:ext>
                  </a:extLst>
                </p:cNvPr>
                <p:cNvPicPr/>
                <p:nvPr/>
              </p:nvPicPr>
              <p:blipFill>
                <a:blip r:embed="rId22"/>
                <a:stretch>
                  <a:fillRect/>
                </a:stretch>
              </p:blipFill>
              <p:spPr>
                <a:xfrm>
                  <a:off x="5543015" y="6780467"/>
                  <a:ext cx="101700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1" name="Ink 30">
                  <a:extLst>
                    <a:ext uri="{FF2B5EF4-FFF2-40B4-BE49-F238E27FC236}">
                      <a16:creationId xmlns:a16="http://schemas.microsoft.com/office/drawing/2014/main" id="{BD2518CB-6491-4A41-BE79-67764F587D6D}"/>
                    </a:ext>
                  </a:extLst>
                </p14:cNvPr>
                <p14:cNvContentPartPr/>
                <p14:nvPr/>
              </p14:nvContentPartPr>
              <p14:xfrm>
                <a:off x="5740295" y="7126067"/>
                <a:ext cx="1145880" cy="310320"/>
              </p14:xfrm>
            </p:contentPart>
          </mc:Choice>
          <mc:Fallback>
            <p:pic>
              <p:nvPicPr>
                <p:cNvPr id="31" name="Ink 30">
                  <a:extLst>
                    <a:ext uri="{FF2B5EF4-FFF2-40B4-BE49-F238E27FC236}">
                      <a16:creationId xmlns:a16="http://schemas.microsoft.com/office/drawing/2014/main" id="{BD2518CB-6491-4A41-BE79-67764F587D6D}"/>
                    </a:ext>
                  </a:extLst>
                </p:cNvPr>
                <p:cNvPicPr/>
                <p:nvPr/>
              </p:nvPicPr>
              <p:blipFill>
                <a:blip r:embed="rId24"/>
                <a:stretch>
                  <a:fillRect/>
                </a:stretch>
              </p:blipFill>
              <p:spPr>
                <a:xfrm>
                  <a:off x="5704295" y="7090427"/>
                  <a:ext cx="1217520" cy="381960"/>
                </a:xfrm>
                <a:prstGeom prst="rect">
                  <a:avLst/>
                </a:prstGeom>
              </p:spPr>
            </p:pic>
          </mc:Fallback>
        </mc:AlternateContent>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910114"/>
            <a:ext cx="752094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Part of Speech (POS) Tagging</a:t>
            </a:r>
            <a:endParaRPr lang="en-US" sz="4374" dirty="0"/>
          </a:p>
        </p:txBody>
      </p:sp>
      <p:sp>
        <p:nvSpPr>
          <p:cNvPr id="5" name="Shape 2"/>
          <p:cNvSpPr/>
          <p:nvPr/>
        </p:nvSpPr>
        <p:spPr>
          <a:xfrm>
            <a:off x="7301270" y="2048827"/>
            <a:ext cx="27742" cy="5270540"/>
          </a:xfrm>
          <a:prstGeom prst="rect">
            <a:avLst/>
          </a:prstGeom>
          <a:solidFill>
            <a:srgbClr val="262654"/>
          </a:solidFill>
          <a:ln/>
        </p:spPr>
        <p:txBody>
          <a:bodyPr/>
          <a:lstStyle/>
          <a:p>
            <a:endParaRPr lang="en-IN"/>
          </a:p>
        </p:txBody>
      </p:sp>
      <p:sp>
        <p:nvSpPr>
          <p:cNvPr id="6" name="Shape 3"/>
          <p:cNvSpPr/>
          <p:nvPr/>
        </p:nvSpPr>
        <p:spPr>
          <a:xfrm>
            <a:off x="7565053" y="2458462"/>
            <a:ext cx="777597" cy="27742"/>
          </a:xfrm>
          <a:prstGeom prst="rect">
            <a:avLst/>
          </a:prstGeom>
          <a:solidFill>
            <a:srgbClr val="F2B42D"/>
          </a:solidFill>
          <a:ln/>
        </p:spPr>
        <p:txBody>
          <a:bodyPr/>
          <a:lstStyle/>
          <a:p>
            <a:endParaRPr lang="en-IN"/>
          </a:p>
        </p:txBody>
      </p:sp>
      <p:sp>
        <p:nvSpPr>
          <p:cNvPr id="7" name="Shape 4"/>
          <p:cNvSpPr/>
          <p:nvPr/>
        </p:nvSpPr>
        <p:spPr>
          <a:xfrm>
            <a:off x="7065109" y="2222421"/>
            <a:ext cx="499943" cy="499943"/>
          </a:xfrm>
          <a:prstGeom prst="roundRect">
            <a:avLst>
              <a:gd name="adj" fmla="val 80001"/>
            </a:avLst>
          </a:prstGeom>
          <a:solidFill>
            <a:srgbClr val="00002E"/>
          </a:solidFill>
          <a:ln w="27742">
            <a:solidFill>
              <a:srgbClr val="F2B42D"/>
            </a:solidFill>
            <a:prstDash val="solid"/>
          </a:ln>
        </p:spPr>
        <p:txBody>
          <a:bodyPr/>
          <a:lstStyle/>
          <a:p>
            <a:endParaRPr lang="en-IN"/>
          </a:p>
        </p:txBody>
      </p:sp>
      <p:sp>
        <p:nvSpPr>
          <p:cNvPr id="8" name="Text 5"/>
          <p:cNvSpPr/>
          <p:nvPr/>
        </p:nvSpPr>
        <p:spPr>
          <a:xfrm>
            <a:off x="7215961" y="2264093"/>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6"/>
          <p:cNvSpPr/>
          <p:nvPr/>
        </p:nvSpPr>
        <p:spPr>
          <a:xfrm>
            <a:off x="8537138" y="2270998"/>
            <a:ext cx="287274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What is POS Tagging?</a:t>
            </a:r>
            <a:endParaRPr lang="en-US" sz="2187" dirty="0"/>
          </a:p>
        </p:txBody>
      </p:sp>
      <p:sp>
        <p:nvSpPr>
          <p:cNvPr id="10" name="Text 7"/>
          <p:cNvSpPr/>
          <p:nvPr/>
        </p:nvSpPr>
        <p:spPr>
          <a:xfrm>
            <a:off x="8537138" y="2840355"/>
            <a:ext cx="3744754"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POS tagging is the process of categorizing words in a sentence into their respective part of speech such as noun, verb, adjective, etc.</a:t>
            </a:r>
            <a:endParaRPr lang="en-US" sz="1750" dirty="0"/>
          </a:p>
        </p:txBody>
      </p:sp>
      <p:sp>
        <p:nvSpPr>
          <p:cNvPr id="11" name="Shape 8"/>
          <p:cNvSpPr/>
          <p:nvPr/>
        </p:nvSpPr>
        <p:spPr>
          <a:xfrm>
            <a:off x="6287512" y="3569315"/>
            <a:ext cx="777597" cy="27742"/>
          </a:xfrm>
          <a:prstGeom prst="rect">
            <a:avLst/>
          </a:prstGeom>
          <a:solidFill>
            <a:srgbClr val="D7425E"/>
          </a:solidFill>
          <a:ln/>
        </p:spPr>
        <p:txBody>
          <a:bodyPr/>
          <a:lstStyle/>
          <a:p>
            <a:endParaRPr lang="en-IN"/>
          </a:p>
        </p:txBody>
      </p:sp>
      <p:sp>
        <p:nvSpPr>
          <p:cNvPr id="12" name="Shape 9"/>
          <p:cNvSpPr/>
          <p:nvPr/>
        </p:nvSpPr>
        <p:spPr>
          <a:xfrm>
            <a:off x="7065109" y="3333274"/>
            <a:ext cx="499943" cy="499943"/>
          </a:xfrm>
          <a:prstGeom prst="roundRect">
            <a:avLst>
              <a:gd name="adj" fmla="val 80001"/>
            </a:avLst>
          </a:prstGeom>
          <a:solidFill>
            <a:srgbClr val="00002E"/>
          </a:solidFill>
          <a:ln w="27742">
            <a:solidFill>
              <a:srgbClr val="D7425E"/>
            </a:solidFill>
            <a:prstDash val="solid"/>
          </a:ln>
        </p:spPr>
        <p:txBody>
          <a:bodyPr/>
          <a:lstStyle/>
          <a:p>
            <a:endParaRPr lang="en-IN"/>
          </a:p>
        </p:txBody>
      </p:sp>
      <p:sp>
        <p:nvSpPr>
          <p:cNvPr id="13" name="Text 10"/>
          <p:cNvSpPr/>
          <p:nvPr/>
        </p:nvSpPr>
        <p:spPr>
          <a:xfrm>
            <a:off x="7215961" y="3374946"/>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4" name="Text 11"/>
          <p:cNvSpPr/>
          <p:nvPr/>
        </p:nvSpPr>
        <p:spPr>
          <a:xfrm>
            <a:off x="2557343" y="3381851"/>
            <a:ext cx="3535680" cy="347186"/>
          </a:xfrm>
          <a:prstGeom prst="rect">
            <a:avLst/>
          </a:prstGeom>
          <a:noFill/>
          <a:ln/>
        </p:spPr>
        <p:txBody>
          <a:bodyPr wrap="none" rtlCol="0" anchor="t"/>
          <a:lstStyle/>
          <a:p>
            <a:pPr marL="0" indent="0" algn="r">
              <a:lnSpc>
                <a:spcPts val="2734"/>
              </a:lnSpc>
              <a:buNone/>
            </a:pPr>
            <a:r>
              <a:rPr lang="en-US" sz="2187" b="1" dirty="0">
                <a:solidFill>
                  <a:srgbClr val="D7425E"/>
                </a:solidFill>
                <a:latin typeface="Nunito" pitchFamily="34" charset="0"/>
                <a:ea typeface="Nunito" pitchFamily="34" charset="-122"/>
                <a:cs typeface="Nunito" pitchFamily="34" charset="-120"/>
              </a:rPr>
              <a:t>Importance of POS Tagging</a:t>
            </a:r>
            <a:endParaRPr lang="en-US" sz="2187" dirty="0"/>
          </a:p>
        </p:txBody>
      </p:sp>
      <p:sp>
        <p:nvSpPr>
          <p:cNvPr id="15" name="Text 12"/>
          <p:cNvSpPr/>
          <p:nvPr/>
        </p:nvSpPr>
        <p:spPr>
          <a:xfrm>
            <a:off x="2348389" y="3951208"/>
            <a:ext cx="3744635" cy="1777008"/>
          </a:xfrm>
          <a:prstGeom prst="rect">
            <a:avLst/>
          </a:prstGeom>
          <a:noFill/>
          <a:ln/>
        </p:spPr>
        <p:txBody>
          <a:bodyPr wrap="square" rtlCol="0" anchor="t"/>
          <a:lstStyle/>
          <a:p>
            <a:pPr marL="0" indent="0" algn="r">
              <a:lnSpc>
                <a:spcPts val="2799"/>
              </a:lnSpc>
              <a:buNone/>
            </a:pPr>
            <a:r>
              <a:rPr lang="en-US" sz="1750" dirty="0">
                <a:solidFill>
                  <a:srgbClr val="FFFFFF"/>
                </a:solidFill>
                <a:latin typeface="PT Sans" pitchFamily="34" charset="0"/>
                <a:ea typeface="PT Sans" pitchFamily="34" charset="-122"/>
                <a:cs typeface="PT Sans" pitchFamily="34" charset="-120"/>
              </a:rPr>
              <a:t>It helps in understanding the context and meaning of the sentence and is useful for various NLP tasks like sentiment analysis and machine translation.</a:t>
            </a:r>
            <a:endParaRPr lang="en-US" sz="1750" dirty="0"/>
          </a:p>
        </p:txBody>
      </p:sp>
      <p:sp>
        <p:nvSpPr>
          <p:cNvPr id="16" name="Shape 13"/>
          <p:cNvSpPr/>
          <p:nvPr/>
        </p:nvSpPr>
        <p:spPr>
          <a:xfrm>
            <a:off x="7565053" y="5115937"/>
            <a:ext cx="777597" cy="27742"/>
          </a:xfrm>
          <a:prstGeom prst="rect">
            <a:avLst/>
          </a:prstGeom>
          <a:solidFill>
            <a:srgbClr val="DD785E"/>
          </a:solidFill>
          <a:ln/>
        </p:spPr>
        <p:txBody>
          <a:bodyPr/>
          <a:lstStyle/>
          <a:p>
            <a:endParaRPr lang="en-IN"/>
          </a:p>
        </p:txBody>
      </p:sp>
      <p:sp>
        <p:nvSpPr>
          <p:cNvPr id="17" name="Shape 14"/>
          <p:cNvSpPr/>
          <p:nvPr/>
        </p:nvSpPr>
        <p:spPr>
          <a:xfrm>
            <a:off x="7065109" y="4879896"/>
            <a:ext cx="499943" cy="499943"/>
          </a:xfrm>
          <a:prstGeom prst="roundRect">
            <a:avLst>
              <a:gd name="adj" fmla="val 80001"/>
            </a:avLst>
          </a:prstGeom>
          <a:solidFill>
            <a:srgbClr val="00002E"/>
          </a:solidFill>
          <a:ln w="27742">
            <a:solidFill>
              <a:srgbClr val="DD785E"/>
            </a:solidFill>
            <a:prstDash val="solid"/>
          </a:ln>
        </p:spPr>
        <p:txBody>
          <a:bodyPr/>
          <a:lstStyle/>
          <a:p>
            <a:endParaRPr lang="en-IN"/>
          </a:p>
        </p:txBody>
      </p:sp>
      <p:sp>
        <p:nvSpPr>
          <p:cNvPr id="18" name="Text 15"/>
          <p:cNvSpPr/>
          <p:nvPr/>
        </p:nvSpPr>
        <p:spPr>
          <a:xfrm>
            <a:off x="7215961" y="4921568"/>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9" name="Text 16"/>
          <p:cNvSpPr/>
          <p:nvPr/>
        </p:nvSpPr>
        <p:spPr>
          <a:xfrm>
            <a:off x="8537138" y="4928473"/>
            <a:ext cx="3489960"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Challenges in POS Tagging</a:t>
            </a:r>
            <a:endParaRPr lang="en-US" sz="2187" dirty="0"/>
          </a:p>
        </p:txBody>
      </p:sp>
      <p:sp>
        <p:nvSpPr>
          <p:cNvPr id="20" name="Text 17"/>
          <p:cNvSpPr/>
          <p:nvPr/>
        </p:nvSpPr>
        <p:spPr>
          <a:xfrm>
            <a:off x="8537138" y="5497830"/>
            <a:ext cx="3744754"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Identifying the correct part of speech is often context dependent and requires sophisticated algorithms to achieve high accuracy.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315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5" name="Text 1"/>
          <p:cNvSpPr/>
          <p:nvPr/>
        </p:nvSpPr>
        <p:spPr>
          <a:xfrm>
            <a:off x="833199" y="2123142"/>
            <a:ext cx="74776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Parsing: Identifying Sentence Structure</a:t>
            </a:r>
            <a:endParaRPr lang="en-US" sz="4374" dirty="0"/>
          </a:p>
        </p:txBody>
      </p:sp>
      <p:sp>
        <p:nvSpPr>
          <p:cNvPr id="6" name="Text 2"/>
          <p:cNvSpPr/>
          <p:nvPr/>
        </p:nvSpPr>
        <p:spPr>
          <a:xfrm>
            <a:off x="833199" y="4284974"/>
            <a:ext cx="7477601"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Parsing is the process of identifying the sentence structure, and figuring out the relationship between the words. It helps in understanding the meaning behind a sentence.</a:t>
            </a:r>
            <a:endParaRPr lang="en-US" sz="1750" dirty="0"/>
          </a:p>
        </p:txBody>
      </p:sp>
      <p:pic>
        <p:nvPicPr>
          <p:cNvPr id="7" name="Image 2"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348389" y="1456492"/>
            <a:ext cx="4792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Text Normalization</a:t>
            </a:r>
            <a:endParaRPr lang="en-US" sz="4374" dirty="0"/>
          </a:p>
        </p:txBody>
      </p:sp>
      <p:sp>
        <p:nvSpPr>
          <p:cNvPr id="5" name="Shape 2"/>
          <p:cNvSpPr/>
          <p:nvPr/>
        </p:nvSpPr>
        <p:spPr>
          <a:xfrm>
            <a:off x="2348389" y="2595205"/>
            <a:ext cx="3088958" cy="1909048"/>
          </a:xfrm>
          <a:prstGeom prst="roundRect">
            <a:avLst>
              <a:gd name="adj" fmla="val 20951"/>
            </a:avLst>
          </a:prstGeom>
          <a:noFill/>
          <a:ln w="27742">
            <a:solidFill>
              <a:srgbClr val="F2B42D"/>
            </a:solidFill>
            <a:prstDash val="solid"/>
          </a:ln>
        </p:spPr>
        <p:txBody>
          <a:bodyPr/>
          <a:lstStyle/>
          <a:p>
            <a:endParaRPr lang="en-IN"/>
          </a:p>
        </p:txBody>
      </p:sp>
      <p:pic>
        <p:nvPicPr>
          <p:cNvPr id="6" name="Image 1" descr="preencoded.png"/>
          <p:cNvPicPr>
            <a:picLocks noChangeAspect="1"/>
          </p:cNvPicPr>
          <p:nvPr/>
        </p:nvPicPr>
        <p:blipFill>
          <a:blip r:embed="rId4"/>
          <a:stretch>
            <a:fillRect/>
          </a:stretch>
        </p:blipFill>
        <p:spPr>
          <a:xfrm>
            <a:off x="2376130" y="2622947"/>
            <a:ext cx="3033474" cy="1853565"/>
          </a:xfrm>
          <a:prstGeom prst="rect">
            <a:avLst/>
          </a:prstGeom>
        </p:spPr>
      </p:pic>
      <p:sp>
        <p:nvSpPr>
          <p:cNvPr id="7" name="Text 3"/>
          <p:cNvSpPr/>
          <p:nvPr/>
        </p:nvSpPr>
        <p:spPr>
          <a:xfrm>
            <a:off x="2348389" y="4781907"/>
            <a:ext cx="2221944"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Lemmatization</a:t>
            </a:r>
            <a:endParaRPr lang="en-US" sz="2187" dirty="0"/>
          </a:p>
        </p:txBody>
      </p:sp>
      <p:sp>
        <p:nvSpPr>
          <p:cNvPr id="8" name="Text 4"/>
          <p:cNvSpPr/>
          <p:nvPr/>
        </p:nvSpPr>
        <p:spPr>
          <a:xfrm>
            <a:off x="2348389" y="5351264"/>
            <a:ext cx="308895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Converting words to their base form, e.g. "cats" to "cat".</a:t>
            </a:r>
            <a:endParaRPr lang="en-US" sz="1750" dirty="0"/>
          </a:p>
        </p:txBody>
      </p:sp>
      <p:sp>
        <p:nvSpPr>
          <p:cNvPr id="9" name="Shape 5"/>
          <p:cNvSpPr/>
          <p:nvPr/>
        </p:nvSpPr>
        <p:spPr>
          <a:xfrm>
            <a:off x="5770602" y="2595205"/>
            <a:ext cx="3088958" cy="1909048"/>
          </a:xfrm>
          <a:prstGeom prst="roundRect">
            <a:avLst>
              <a:gd name="adj" fmla="val 20951"/>
            </a:avLst>
          </a:prstGeom>
          <a:noFill/>
          <a:ln w="27742">
            <a:solidFill>
              <a:srgbClr val="D7425E"/>
            </a:solidFill>
            <a:prstDash val="solid"/>
          </a:ln>
        </p:spPr>
        <p:txBody>
          <a:bodyPr/>
          <a:lstStyle/>
          <a:p>
            <a:endParaRPr lang="en-IN"/>
          </a:p>
        </p:txBody>
      </p:sp>
      <p:pic>
        <p:nvPicPr>
          <p:cNvPr id="10" name="Image 2" descr="preencoded.png"/>
          <p:cNvPicPr>
            <a:picLocks noChangeAspect="1"/>
          </p:cNvPicPr>
          <p:nvPr/>
        </p:nvPicPr>
        <p:blipFill>
          <a:blip r:embed="rId5"/>
          <a:stretch>
            <a:fillRect/>
          </a:stretch>
        </p:blipFill>
        <p:spPr>
          <a:xfrm>
            <a:off x="5798344" y="2622947"/>
            <a:ext cx="3033474" cy="1853565"/>
          </a:xfrm>
          <a:prstGeom prst="rect">
            <a:avLst/>
          </a:prstGeom>
        </p:spPr>
      </p:pic>
      <p:sp>
        <p:nvSpPr>
          <p:cNvPr id="11" name="Text 6"/>
          <p:cNvSpPr/>
          <p:nvPr/>
        </p:nvSpPr>
        <p:spPr>
          <a:xfrm>
            <a:off x="5770602" y="4781907"/>
            <a:ext cx="2221944"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Stemming</a:t>
            </a:r>
            <a:endParaRPr lang="en-US" sz="2187" dirty="0"/>
          </a:p>
        </p:txBody>
      </p:sp>
      <p:sp>
        <p:nvSpPr>
          <p:cNvPr id="12" name="Text 7"/>
          <p:cNvSpPr/>
          <p:nvPr/>
        </p:nvSpPr>
        <p:spPr>
          <a:xfrm>
            <a:off x="5770602" y="5351264"/>
            <a:ext cx="308895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Reducing words to their base form, e.g. "playing" to "play".</a:t>
            </a:r>
            <a:endParaRPr lang="en-US" sz="1750" dirty="0"/>
          </a:p>
        </p:txBody>
      </p:sp>
      <p:sp>
        <p:nvSpPr>
          <p:cNvPr id="13" name="Shape 8"/>
          <p:cNvSpPr/>
          <p:nvPr/>
        </p:nvSpPr>
        <p:spPr>
          <a:xfrm>
            <a:off x="9192816" y="2595205"/>
            <a:ext cx="3089077" cy="1909167"/>
          </a:xfrm>
          <a:prstGeom prst="roundRect">
            <a:avLst>
              <a:gd name="adj" fmla="val 20949"/>
            </a:avLst>
          </a:prstGeom>
          <a:noFill/>
          <a:ln w="27742">
            <a:solidFill>
              <a:srgbClr val="DD785E"/>
            </a:solidFill>
            <a:prstDash val="solid"/>
          </a:ln>
        </p:spPr>
        <p:txBody>
          <a:bodyPr/>
          <a:lstStyle/>
          <a:p>
            <a:endParaRPr lang="en-IN"/>
          </a:p>
        </p:txBody>
      </p:sp>
      <p:pic>
        <p:nvPicPr>
          <p:cNvPr id="14" name="Image 3" descr="preencoded.png"/>
          <p:cNvPicPr>
            <a:picLocks noChangeAspect="1"/>
          </p:cNvPicPr>
          <p:nvPr/>
        </p:nvPicPr>
        <p:blipFill>
          <a:blip r:embed="rId6"/>
          <a:stretch>
            <a:fillRect/>
          </a:stretch>
        </p:blipFill>
        <p:spPr>
          <a:xfrm>
            <a:off x="9220557" y="2622947"/>
            <a:ext cx="3033593" cy="1853684"/>
          </a:xfrm>
          <a:prstGeom prst="rect">
            <a:avLst/>
          </a:prstGeom>
        </p:spPr>
      </p:pic>
      <p:sp>
        <p:nvSpPr>
          <p:cNvPr id="15" name="Text 9"/>
          <p:cNvSpPr/>
          <p:nvPr/>
        </p:nvSpPr>
        <p:spPr>
          <a:xfrm>
            <a:off x="9192816" y="4782026"/>
            <a:ext cx="2221944"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Noise Reduction</a:t>
            </a:r>
            <a:endParaRPr lang="en-US" sz="2187" dirty="0"/>
          </a:p>
        </p:txBody>
      </p:sp>
      <p:sp>
        <p:nvSpPr>
          <p:cNvPr id="16" name="Text 10"/>
          <p:cNvSpPr/>
          <p:nvPr/>
        </p:nvSpPr>
        <p:spPr>
          <a:xfrm>
            <a:off x="9192816" y="5351383"/>
            <a:ext cx="3089077"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Removing repetitive characters/words such as "boook" to "book" and "hiiii" to "hi".</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1087636"/>
            <a:ext cx="462534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Feature Extraction</a:t>
            </a:r>
            <a:endParaRPr lang="en-US" sz="4374" dirty="0"/>
          </a:p>
        </p:txBody>
      </p:sp>
      <p:sp>
        <p:nvSpPr>
          <p:cNvPr id="5" name="Shape 2"/>
          <p:cNvSpPr/>
          <p:nvPr/>
        </p:nvSpPr>
        <p:spPr>
          <a:xfrm>
            <a:off x="2348389" y="4861798"/>
            <a:ext cx="9933503" cy="27742"/>
          </a:xfrm>
          <a:prstGeom prst="rect">
            <a:avLst/>
          </a:prstGeom>
          <a:solidFill>
            <a:srgbClr val="262654"/>
          </a:solidFill>
          <a:ln/>
        </p:spPr>
        <p:txBody>
          <a:bodyPr/>
          <a:lstStyle/>
          <a:p>
            <a:endParaRPr lang="en-IN"/>
          </a:p>
        </p:txBody>
      </p:sp>
      <p:sp>
        <p:nvSpPr>
          <p:cNvPr id="6" name="Shape 3"/>
          <p:cNvSpPr/>
          <p:nvPr/>
        </p:nvSpPr>
        <p:spPr>
          <a:xfrm>
            <a:off x="4762321" y="4861798"/>
            <a:ext cx="27742" cy="777597"/>
          </a:xfrm>
          <a:prstGeom prst="rect">
            <a:avLst/>
          </a:prstGeom>
          <a:solidFill>
            <a:srgbClr val="F2B42D"/>
          </a:solidFill>
          <a:ln/>
        </p:spPr>
        <p:txBody>
          <a:bodyPr/>
          <a:lstStyle/>
          <a:p>
            <a:endParaRPr lang="en-IN"/>
          </a:p>
        </p:txBody>
      </p:sp>
      <p:sp>
        <p:nvSpPr>
          <p:cNvPr id="7" name="Shape 4"/>
          <p:cNvSpPr/>
          <p:nvPr/>
        </p:nvSpPr>
        <p:spPr>
          <a:xfrm>
            <a:off x="4526280" y="4611886"/>
            <a:ext cx="499943" cy="499943"/>
          </a:xfrm>
          <a:prstGeom prst="roundRect">
            <a:avLst>
              <a:gd name="adj" fmla="val 80001"/>
            </a:avLst>
          </a:prstGeom>
          <a:solidFill>
            <a:srgbClr val="00002E"/>
          </a:solidFill>
          <a:ln w="27742">
            <a:solidFill>
              <a:srgbClr val="F2B42D"/>
            </a:solidFill>
            <a:prstDash val="solid"/>
          </a:ln>
        </p:spPr>
        <p:txBody>
          <a:bodyPr/>
          <a:lstStyle/>
          <a:p>
            <a:endParaRPr lang="en-IN"/>
          </a:p>
        </p:txBody>
      </p:sp>
      <p:sp>
        <p:nvSpPr>
          <p:cNvPr id="8" name="Text 5"/>
          <p:cNvSpPr/>
          <p:nvPr/>
        </p:nvSpPr>
        <p:spPr>
          <a:xfrm>
            <a:off x="4677132" y="4653558"/>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6"/>
          <p:cNvSpPr/>
          <p:nvPr/>
        </p:nvSpPr>
        <p:spPr>
          <a:xfrm>
            <a:off x="3665220" y="5861685"/>
            <a:ext cx="2221944" cy="347186"/>
          </a:xfrm>
          <a:prstGeom prst="rect">
            <a:avLst/>
          </a:prstGeom>
          <a:noFill/>
          <a:ln/>
        </p:spPr>
        <p:txBody>
          <a:bodyPr wrap="none" rtlCol="0" anchor="t"/>
          <a:lstStyle/>
          <a:p>
            <a:pPr marL="0" indent="0" algn="ctr">
              <a:lnSpc>
                <a:spcPts val="2734"/>
              </a:lnSpc>
              <a:buNone/>
            </a:pPr>
            <a:r>
              <a:rPr lang="en-US" sz="2187" b="1" dirty="0">
                <a:solidFill>
                  <a:srgbClr val="F2B42D"/>
                </a:solidFill>
                <a:latin typeface="Nunito" pitchFamily="34" charset="0"/>
                <a:ea typeface="Nunito" pitchFamily="34" charset="-122"/>
                <a:cs typeface="Nunito" pitchFamily="34" charset="-120"/>
              </a:rPr>
              <a:t>Bag of Words</a:t>
            </a:r>
            <a:endParaRPr lang="en-US" sz="2187" dirty="0"/>
          </a:p>
        </p:txBody>
      </p:sp>
      <p:sp>
        <p:nvSpPr>
          <p:cNvPr id="10" name="Text 7"/>
          <p:cNvSpPr/>
          <p:nvPr/>
        </p:nvSpPr>
        <p:spPr>
          <a:xfrm>
            <a:off x="2570559" y="6431042"/>
            <a:ext cx="4411266" cy="710803"/>
          </a:xfrm>
          <a:prstGeom prst="rect">
            <a:avLst/>
          </a:prstGeom>
          <a:noFill/>
          <a:ln/>
        </p:spPr>
        <p:txBody>
          <a:bodyPr wrap="square" rtlCol="0" anchor="t"/>
          <a:lstStyle/>
          <a:p>
            <a:pPr marL="0" indent="0" algn="ctr">
              <a:lnSpc>
                <a:spcPts val="2799"/>
              </a:lnSpc>
              <a:buNone/>
            </a:pPr>
            <a:r>
              <a:rPr lang="en-US" sz="1750" dirty="0">
                <a:solidFill>
                  <a:srgbClr val="FFFFFF"/>
                </a:solidFill>
                <a:latin typeface="PT Sans" pitchFamily="34" charset="0"/>
                <a:ea typeface="PT Sans" pitchFamily="34" charset="-122"/>
                <a:cs typeface="PT Sans" pitchFamily="34" charset="-120"/>
              </a:rPr>
              <a:t>Represents text as a matrix of word frequency vectors.</a:t>
            </a:r>
            <a:endParaRPr lang="en-US" sz="1750" dirty="0"/>
          </a:p>
        </p:txBody>
      </p:sp>
      <p:sp>
        <p:nvSpPr>
          <p:cNvPr id="11" name="Shape 8"/>
          <p:cNvSpPr/>
          <p:nvPr/>
        </p:nvSpPr>
        <p:spPr>
          <a:xfrm>
            <a:off x="7301210" y="4084201"/>
            <a:ext cx="27742" cy="777597"/>
          </a:xfrm>
          <a:prstGeom prst="rect">
            <a:avLst/>
          </a:prstGeom>
          <a:solidFill>
            <a:srgbClr val="D7425E"/>
          </a:solidFill>
          <a:ln/>
        </p:spPr>
        <p:txBody>
          <a:bodyPr/>
          <a:lstStyle/>
          <a:p>
            <a:endParaRPr lang="en-IN"/>
          </a:p>
        </p:txBody>
      </p:sp>
      <p:sp>
        <p:nvSpPr>
          <p:cNvPr id="12" name="Shape 9"/>
          <p:cNvSpPr/>
          <p:nvPr/>
        </p:nvSpPr>
        <p:spPr>
          <a:xfrm>
            <a:off x="7065169" y="4611886"/>
            <a:ext cx="499943" cy="499943"/>
          </a:xfrm>
          <a:prstGeom prst="roundRect">
            <a:avLst>
              <a:gd name="adj" fmla="val 80001"/>
            </a:avLst>
          </a:prstGeom>
          <a:solidFill>
            <a:srgbClr val="00002E"/>
          </a:solidFill>
          <a:ln w="27742">
            <a:solidFill>
              <a:srgbClr val="D7425E"/>
            </a:solidFill>
            <a:prstDash val="solid"/>
          </a:ln>
        </p:spPr>
        <p:txBody>
          <a:bodyPr/>
          <a:lstStyle/>
          <a:p>
            <a:endParaRPr lang="en-IN"/>
          </a:p>
        </p:txBody>
      </p:sp>
      <p:sp>
        <p:nvSpPr>
          <p:cNvPr id="13" name="Text 10"/>
          <p:cNvSpPr/>
          <p:nvPr/>
        </p:nvSpPr>
        <p:spPr>
          <a:xfrm>
            <a:off x="7216021" y="4653558"/>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4" name="Text 11"/>
          <p:cNvSpPr/>
          <p:nvPr/>
        </p:nvSpPr>
        <p:spPr>
          <a:xfrm>
            <a:off x="6204109" y="2226350"/>
            <a:ext cx="2221944" cy="347186"/>
          </a:xfrm>
          <a:prstGeom prst="rect">
            <a:avLst/>
          </a:prstGeom>
          <a:noFill/>
          <a:ln/>
        </p:spPr>
        <p:txBody>
          <a:bodyPr wrap="none" rtlCol="0" anchor="t"/>
          <a:lstStyle/>
          <a:p>
            <a:pPr marL="0" indent="0" algn="ctr">
              <a:lnSpc>
                <a:spcPts val="2734"/>
              </a:lnSpc>
              <a:buNone/>
            </a:pPr>
            <a:r>
              <a:rPr lang="en-US" sz="2187" b="1" dirty="0">
                <a:solidFill>
                  <a:srgbClr val="D7425E"/>
                </a:solidFill>
                <a:latin typeface="Nunito" pitchFamily="34" charset="0"/>
                <a:ea typeface="Nunito" pitchFamily="34" charset="-122"/>
                <a:cs typeface="Nunito" pitchFamily="34" charset="-120"/>
              </a:rPr>
              <a:t>TF-IDF</a:t>
            </a:r>
            <a:endParaRPr lang="en-US" sz="2187" dirty="0"/>
          </a:p>
        </p:txBody>
      </p:sp>
      <p:sp>
        <p:nvSpPr>
          <p:cNvPr id="15" name="Text 12"/>
          <p:cNvSpPr/>
          <p:nvPr/>
        </p:nvSpPr>
        <p:spPr>
          <a:xfrm>
            <a:off x="5109448" y="2795707"/>
            <a:ext cx="4411266" cy="1066205"/>
          </a:xfrm>
          <a:prstGeom prst="rect">
            <a:avLst/>
          </a:prstGeom>
          <a:noFill/>
          <a:ln/>
        </p:spPr>
        <p:txBody>
          <a:bodyPr wrap="square" rtlCol="0" anchor="t"/>
          <a:lstStyle/>
          <a:p>
            <a:pPr marL="0" indent="0" algn="ctr">
              <a:lnSpc>
                <a:spcPts val="2799"/>
              </a:lnSpc>
              <a:buNone/>
            </a:pPr>
            <a:r>
              <a:rPr lang="en-US" sz="1750" dirty="0">
                <a:solidFill>
                  <a:srgbClr val="FFFFFF"/>
                </a:solidFill>
                <a:latin typeface="PT Sans" pitchFamily="34" charset="0"/>
                <a:ea typeface="PT Sans" pitchFamily="34" charset="-122"/>
                <a:cs typeface="PT Sans" pitchFamily="34" charset="-120"/>
              </a:rPr>
              <a:t>Assigns weights to words based on their frequency in the document and rarity in the corpus.</a:t>
            </a:r>
            <a:endParaRPr lang="en-US" sz="1750" dirty="0"/>
          </a:p>
        </p:txBody>
      </p:sp>
      <p:sp>
        <p:nvSpPr>
          <p:cNvPr id="16" name="Shape 13"/>
          <p:cNvSpPr/>
          <p:nvPr/>
        </p:nvSpPr>
        <p:spPr>
          <a:xfrm>
            <a:off x="9840099" y="4861798"/>
            <a:ext cx="27742" cy="777597"/>
          </a:xfrm>
          <a:prstGeom prst="rect">
            <a:avLst/>
          </a:prstGeom>
          <a:solidFill>
            <a:srgbClr val="DD785E"/>
          </a:solidFill>
          <a:ln/>
        </p:spPr>
        <p:txBody>
          <a:bodyPr/>
          <a:lstStyle/>
          <a:p>
            <a:endParaRPr lang="en-IN"/>
          </a:p>
        </p:txBody>
      </p:sp>
      <p:sp>
        <p:nvSpPr>
          <p:cNvPr id="17" name="Shape 14"/>
          <p:cNvSpPr/>
          <p:nvPr/>
        </p:nvSpPr>
        <p:spPr>
          <a:xfrm>
            <a:off x="9604058" y="4611886"/>
            <a:ext cx="499943" cy="499943"/>
          </a:xfrm>
          <a:prstGeom prst="roundRect">
            <a:avLst>
              <a:gd name="adj" fmla="val 80001"/>
            </a:avLst>
          </a:prstGeom>
          <a:solidFill>
            <a:srgbClr val="00002E"/>
          </a:solidFill>
          <a:ln w="27742">
            <a:solidFill>
              <a:srgbClr val="DD785E"/>
            </a:solidFill>
            <a:prstDash val="solid"/>
          </a:ln>
        </p:spPr>
        <p:txBody>
          <a:bodyPr/>
          <a:lstStyle/>
          <a:p>
            <a:endParaRPr lang="en-IN"/>
          </a:p>
        </p:txBody>
      </p:sp>
      <p:sp>
        <p:nvSpPr>
          <p:cNvPr id="18" name="Text 15"/>
          <p:cNvSpPr/>
          <p:nvPr/>
        </p:nvSpPr>
        <p:spPr>
          <a:xfrm>
            <a:off x="9754910" y="4653558"/>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9" name="Text 16"/>
          <p:cNvSpPr/>
          <p:nvPr/>
        </p:nvSpPr>
        <p:spPr>
          <a:xfrm>
            <a:off x="8657630" y="5861685"/>
            <a:ext cx="2392680" cy="347186"/>
          </a:xfrm>
          <a:prstGeom prst="rect">
            <a:avLst/>
          </a:prstGeom>
          <a:noFill/>
          <a:ln/>
        </p:spPr>
        <p:txBody>
          <a:bodyPr wrap="none" rtlCol="0" anchor="t"/>
          <a:lstStyle/>
          <a:p>
            <a:pPr marL="0" indent="0" algn="ctr">
              <a:lnSpc>
                <a:spcPts val="2734"/>
              </a:lnSpc>
              <a:buNone/>
            </a:pPr>
            <a:r>
              <a:rPr lang="en-US" sz="2187" b="1" dirty="0">
                <a:solidFill>
                  <a:srgbClr val="DD785E"/>
                </a:solidFill>
                <a:latin typeface="Nunito" pitchFamily="34" charset="0"/>
                <a:ea typeface="Nunito" pitchFamily="34" charset="-122"/>
                <a:cs typeface="Nunito" pitchFamily="34" charset="-120"/>
              </a:rPr>
              <a:t>Word Embeddings</a:t>
            </a:r>
            <a:endParaRPr lang="en-US" sz="2187" dirty="0"/>
          </a:p>
        </p:txBody>
      </p:sp>
      <p:sp>
        <p:nvSpPr>
          <p:cNvPr id="20" name="Text 17"/>
          <p:cNvSpPr/>
          <p:nvPr/>
        </p:nvSpPr>
        <p:spPr>
          <a:xfrm>
            <a:off x="7648337" y="6431042"/>
            <a:ext cx="4411385" cy="710803"/>
          </a:xfrm>
          <a:prstGeom prst="rect">
            <a:avLst/>
          </a:prstGeom>
          <a:noFill/>
          <a:ln/>
        </p:spPr>
        <p:txBody>
          <a:bodyPr wrap="square" rtlCol="0" anchor="t"/>
          <a:lstStyle/>
          <a:p>
            <a:pPr marL="0" indent="0" algn="ctr">
              <a:lnSpc>
                <a:spcPts val="2799"/>
              </a:lnSpc>
              <a:buNone/>
            </a:pPr>
            <a:r>
              <a:rPr lang="en-US" sz="1750" dirty="0">
                <a:solidFill>
                  <a:srgbClr val="FFFFFF"/>
                </a:solidFill>
                <a:latin typeface="PT Sans" pitchFamily="34" charset="0"/>
                <a:ea typeface="PT Sans" pitchFamily="34" charset="-122"/>
                <a:cs typeface="PT Sans" pitchFamily="34" charset="-120"/>
              </a:rPr>
              <a:t>Maps words to a high-dimensional space where their relationships are preserved.</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txBody>
          <a:bodyPr/>
          <a:lstStyle/>
          <a:p>
            <a:endParaRPr lang="en-IN"/>
          </a:p>
        </p:txBody>
      </p:sp>
      <p:sp>
        <p:nvSpPr>
          <p:cNvPr id="6" name="Text 2"/>
          <p:cNvSpPr/>
          <p:nvPr/>
        </p:nvSpPr>
        <p:spPr>
          <a:xfrm>
            <a:off x="2348389" y="1769745"/>
            <a:ext cx="886206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Importance of Sentence Processing</a:t>
            </a:r>
            <a:endParaRPr lang="en-US" sz="4374" dirty="0"/>
          </a:p>
        </p:txBody>
      </p:sp>
      <p:sp>
        <p:nvSpPr>
          <p:cNvPr id="7" name="Shape 3"/>
          <p:cNvSpPr/>
          <p:nvPr/>
        </p:nvSpPr>
        <p:spPr>
          <a:xfrm>
            <a:off x="2348389" y="2970967"/>
            <a:ext cx="499943" cy="499943"/>
          </a:xfrm>
          <a:prstGeom prst="roundRect">
            <a:avLst>
              <a:gd name="adj" fmla="val 80001"/>
            </a:avLst>
          </a:prstGeom>
          <a:solidFill>
            <a:srgbClr val="00002E"/>
          </a:solidFill>
          <a:ln w="27742">
            <a:solidFill>
              <a:srgbClr val="F2B42D"/>
            </a:solidFill>
            <a:prstDash val="solid"/>
          </a:ln>
        </p:spPr>
        <p:txBody>
          <a:bodyPr/>
          <a:lstStyle/>
          <a:p>
            <a:endParaRPr lang="en-IN"/>
          </a:p>
        </p:txBody>
      </p:sp>
      <p:sp>
        <p:nvSpPr>
          <p:cNvPr id="8" name="Text 4"/>
          <p:cNvSpPr/>
          <p:nvPr/>
        </p:nvSpPr>
        <p:spPr>
          <a:xfrm>
            <a:off x="2499241" y="3012638"/>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5"/>
          <p:cNvSpPr/>
          <p:nvPr/>
        </p:nvSpPr>
        <p:spPr>
          <a:xfrm>
            <a:off x="3070503" y="3047286"/>
            <a:ext cx="3413760"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Contextual Understanding</a:t>
            </a:r>
            <a:endParaRPr lang="en-US" sz="2187" dirty="0"/>
          </a:p>
        </p:txBody>
      </p:sp>
      <p:sp>
        <p:nvSpPr>
          <p:cNvPr id="10" name="Text 6"/>
          <p:cNvSpPr/>
          <p:nvPr/>
        </p:nvSpPr>
        <p:spPr>
          <a:xfrm>
            <a:off x="3070503" y="3616643"/>
            <a:ext cx="4133612" cy="284321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Sentence processing plays a pivotal role in NLP by enabling a deeper understanding of the context in which words and phrases are used. This understanding is crucial for accurately interpreting the meaning of text, as many words can have multiple meanings depending on their context within a sentence.</a:t>
            </a:r>
            <a:endParaRPr lang="en-US" sz="1750" dirty="0"/>
          </a:p>
        </p:txBody>
      </p:sp>
      <p:sp>
        <p:nvSpPr>
          <p:cNvPr id="11" name="Shape 7"/>
          <p:cNvSpPr/>
          <p:nvPr/>
        </p:nvSpPr>
        <p:spPr>
          <a:xfrm>
            <a:off x="7426285" y="2970967"/>
            <a:ext cx="499943" cy="499943"/>
          </a:xfrm>
          <a:prstGeom prst="roundRect">
            <a:avLst>
              <a:gd name="adj" fmla="val 80001"/>
            </a:avLst>
          </a:prstGeom>
          <a:solidFill>
            <a:srgbClr val="00002E"/>
          </a:solidFill>
          <a:ln w="27742">
            <a:solidFill>
              <a:srgbClr val="D7425E"/>
            </a:solidFill>
            <a:prstDash val="solid"/>
          </a:ln>
        </p:spPr>
        <p:txBody>
          <a:bodyPr/>
          <a:lstStyle/>
          <a:p>
            <a:endParaRPr lang="en-IN"/>
          </a:p>
        </p:txBody>
      </p:sp>
      <p:sp>
        <p:nvSpPr>
          <p:cNvPr id="12" name="Text 8"/>
          <p:cNvSpPr/>
          <p:nvPr/>
        </p:nvSpPr>
        <p:spPr>
          <a:xfrm>
            <a:off x="7577138" y="3012638"/>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3" name="Text 9"/>
          <p:cNvSpPr/>
          <p:nvPr/>
        </p:nvSpPr>
        <p:spPr>
          <a:xfrm>
            <a:off x="8148399" y="3047286"/>
            <a:ext cx="2346960"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Syntactic Analysis</a:t>
            </a:r>
            <a:endParaRPr lang="en-US" sz="2187" dirty="0"/>
          </a:p>
        </p:txBody>
      </p:sp>
      <p:sp>
        <p:nvSpPr>
          <p:cNvPr id="14" name="Text 10"/>
          <p:cNvSpPr/>
          <p:nvPr/>
        </p:nvSpPr>
        <p:spPr>
          <a:xfrm>
            <a:off x="8148399" y="3616643"/>
            <a:ext cx="4133612" cy="284321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Sentence processing allows NLP models to perform syntactic analysis, which involves recognizing the grammatical structure of sentences. This analysis helps in identifying relationships between words and their roles within a sentence, facilitating more accurate parsing, part-of-speech tagging, and grammatical analysis.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txBody>
          <a:bodyPr/>
          <a:lstStyle/>
          <a:p>
            <a:endParaRPr lang="en-IN"/>
          </a:p>
        </p:txBody>
      </p:sp>
      <p:sp>
        <p:nvSpPr>
          <p:cNvPr id="6" name="Text 2"/>
          <p:cNvSpPr/>
          <p:nvPr/>
        </p:nvSpPr>
        <p:spPr>
          <a:xfrm>
            <a:off x="2348389" y="1591985"/>
            <a:ext cx="880872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Limitations of Sentence Processing</a:t>
            </a:r>
            <a:endParaRPr lang="en-US" sz="4374" dirty="0"/>
          </a:p>
        </p:txBody>
      </p:sp>
      <p:sp>
        <p:nvSpPr>
          <p:cNvPr id="7" name="Shape 3"/>
          <p:cNvSpPr/>
          <p:nvPr/>
        </p:nvSpPr>
        <p:spPr>
          <a:xfrm>
            <a:off x="2348389" y="2793206"/>
            <a:ext cx="499943" cy="499943"/>
          </a:xfrm>
          <a:prstGeom prst="roundRect">
            <a:avLst>
              <a:gd name="adj" fmla="val 80001"/>
            </a:avLst>
          </a:prstGeom>
          <a:solidFill>
            <a:srgbClr val="00002E"/>
          </a:solidFill>
          <a:ln w="27742">
            <a:solidFill>
              <a:srgbClr val="F2B42D"/>
            </a:solidFill>
            <a:prstDash val="solid"/>
          </a:ln>
        </p:spPr>
        <p:txBody>
          <a:bodyPr/>
          <a:lstStyle/>
          <a:p>
            <a:endParaRPr lang="en-IN"/>
          </a:p>
        </p:txBody>
      </p:sp>
      <p:sp>
        <p:nvSpPr>
          <p:cNvPr id="8" name="Text 4"/>
          <p:cNvSpPr/>
          <p:nvPr/>
        </p:nvSpPr>
        <p:spPr>
          <a:xfrm>
            <a:off x="2499241" y="2834878"/>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5"/>
          <p:cNvSpPr/>
          <p:nvPr/>
        </p:nvSpPr>
        <p:spPr>
          <a:xfrm>
            <a:off x="3070503" y="2869525"/>
            <a:ext cx="2590800"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Ambiguity Handling</a:t>
            </a:r>
            <a:endParaRPr lang="en-US" sz="2187" dirty="0"/>
          </a:p>
        </p:txBody>
      </p:sp>
      <p:sp>
        <p:nvSpPr>
          <p:cNvPr id="10" name="Text 6"/>
          <p:cNvSpPr/>
          <p:nvPr/>
        </p:nvSpPr>
        <p:spPr>
          <a:xfrm>
            <a:off x="3070503" y="3438882"/>
            <a:ext cx="4133612" cy="3198614"/>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One of the limitations of sentence processing in NLP is the challenge of handling ambiguity. Many sentences can have multiple interpretations based on the context, making it challenging for NLP models to accurately determine the intended meaning. This can lead to misinterpretations and inaccuracies in analysis.</a:t>
            </a:r>
            <a:endParaRPr lang="en-US" sz="1750" dirty="0"/>
          </a:p>
        </p:txBody>
      </p:sp>
      <p:sp>
        <p:nvSpPr>
          <p:cNvPr id="11" name="Shape 7"/>
          <p:cNvSpPr/>
          <p:nvPr/>
        </p:nvSpPr>
        <p:spPr>
          <a:xfrm>
            <a:off x="7426285" y="2793206"/>
            <a:ext cx="499943" cy="499943"/>
          </a:xfrm>
          <a:prstGeom prst="roundRect">
            <a:avLst>
              <a:gd name="adj" fmla="val 80001"/>
            </a:avLst>
          </a:prstGeom>
          <a:solidFill>
            <a:srgbClr val="00002E"/>
          </a:solidFill>
          <a:ln w="27742">
            <a:solidFill>
              <a:srgbClr val="D7425E"/>
            </a:solidFill>
            <a:prstDash val="solid"/>
          </a:ln>
        </p:spPr>
        <p:txBody>
          <a:bodyPr/>
          <a:lstStyle/>
          <a:p>
            <a:endParaRPr lang="en-IN"/>
          </a:p>
        </p:txBody>
      </p:sp>
      <p:sp>
        <p:nvSpPr>
          <p:cNvPr id="12" name="Text 8"/>
          <p:cNvSpPr/>
          <p:nvPr/>
        </p:nvSpPr>
        <p:spPr>
          <a:xfrm>
            <a:off x="7577138" y="2834878"/>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3" name="Text 9"/>
          <p:cNvSpPr/>
          <p:nvPr/>
        </p:nvSpPr>
        <p:spPr>
          <a:xfrm>
            <a:off x="8148399" y="2869525"/>
            <a:ext cx="3832860"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Complex Sentence Structures</a:t>
            </a:r>
            <a:endParaRPr lang="en-US" sz="2187" dirty="0"/>
          </a:p>
        </p:txBody>
      </p:sp>
      <p:sp>
        <p:nvSpPr>
          <p:cNvPr id="14" name="Text 10"/>
          <p:cNvSpPr/>
          <p:nvPr/>
        </p:nvSpPr>
        <p:spPr>
          <a:xfrm>
            <a:off x="8148399" y="3438882"/>
            <a:ext cx="4133612" cy="3198614"/>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Sentence processing may struggle with complex sentence structures that include nested clauses, parenthetical phrases, and other syntactic intricacies. NLP models might find it difficult to accurately parse and analyze such sentences, potentially leading to errors in downstream applications like syntactic parsing and sentiment analysis.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682</Words>
  <Application>Microsoft Office PowerPoint</Application>
  <PresentationFormat>Custom</PresentationFormat>
  <Paragraphs>77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Nitin</cp:lastModifiedBy>
  <cp:revision>8</cp:revision>
  <dcterms:created xsi:type="dcterms:W3CDTF">2023-08-15T09:58:37Z</dcterms:created>
  <dcterms:modified xsi:type="dcterms:W3CDTF">2023-09-03T10:03:33Z</dcterms:modified>
</cp:coreProperties>
</file>