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9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Text Processing For NLP String Tokenization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Unlock the power of NLP with advanced text processing techniques. Learn about string tokenization and its importance in NLP.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273641" y="579477"/>
            <a:ext cx="7569517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13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Future Directions</a:t>
            </a:r>
            <a:endParaRPr lang="en-US" sz="4133" dirty="0"/>
          </a:p>
        </p:txBody>
      </p:sp>
      <p:sp>
        <p:nvSpPr>
          <p:cNvPr id="5" name="Shape 3"/>
          <p:cNvSpPr/>
          <p:nvPr/>
        </p:nvSpPr>
        <p:spPr>
          <a:xfrm>
            <a:off x="6273641" y="2370415"/>
            <a:ext cx="472321" cy="472321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452592" y="2409706"/>
            <a:ext cx="114300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80" dirty="0"/>
          </a:p>
        </p:txBody>
      </p:sp>
      <p:sp>
        <p:nvSpPr>
          <p:cNvPr id="7" name="Text 5"/>
          <p:cNvSpPr/>
          <p:nvPr/>
        </p:nvSpPr>
        <p:spPr>
          <a:xfrm>
            <a:off x="6955869" y="2442567"/>
            <a:ext cx="2997637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Importance of String Tokenization</a:t>
            </a:r>
            <a:endParaRPr lang="en-US" sz="2066" dirty="0"/>
          </a:p>
        </p:txBody>
      </p:sp>
      <p:sp>
        <p:nvSpPr>
          <p:cNvPr id="8" name="Text 6"/>
          <p:cNvSpPr/>
          <p:nvPr/>
        </p:nvSpPr>
        <p:spPr>
          <a:xfrm>
            <a:off x="6955869" y="3308509"/>
            <a:ext cx="2997637" cy="167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5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String tokenization plays a crucial role in NLP processes by allowing for accurate and efficient text processing and analysis.</a:t>
            </a:r>
            <a:endParaRPr lang="en-US" sz="1653" dirty="0"/>
          </a:p>
        </p:txBody>
      </p:sp>
      <p:sp>
        <p:nvSpPr>
          <p:cNvPr id="9" name="Shape 7"/>
          <p:cNvSpPr/>
          <p:nvPr/>
        </p:nvSpPr>
        <p:spPr>
          <a:xfrm>
            <a:off x="10163413" y="2370415"/>
            <a:ext cx="472321" cy="472321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11884" y="2409706"/>
            <a:ext cx="175260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80" dirty="0"/>
          </a:p>
        </p:txBody>
      </p:sp>
      <p:sp>
        <p:nvSpPr>
          <p:cNvPr id="11" name="Text 9"/>
          <p:cNvSpPr/>
          <p:nvPr/>
        </p:nvSpPr>
        <p:spPr>
          <a:xfrm>
            <a:off x="10845641" y="2442567"/>
            <a:ext cx="2997637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Research Directions</a:t>
            </a:r>
            <a:endParaRPr lang="en-US" sz="2066" dirty="0"/>
          </a:p>
        </p:txBody>
      </p:sp>
      <p:sp>
        <p:nvSpPr>
          <p:cNvPr id="12" name="Text 10"/>
          <p:cNvSpPr/>
          <p:nvPr/>
        </p:nvSpPr>
        <p:spPr>
          <a:xfrm>
            <a:off x="10845641" y="3308509"/>
            <a:ext cx="2997637" cy="2350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5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research in NLP should focus on further refining and optimizing string tokenization techniques to improve text processing and analysis capabilities.</a:t>
            </a:r>
            <a:endParaRPr lang="en-US" sz="1653" dirty="0"/>
          </a:p>
        </p:txBody>
      </p:sp>
      <p:sp>
        <p:nvSpPr>
          <p:cNvPr id="13" name="Shape 11"/>
          <p:cNvSpPr/>
          <p:nvPr/>
        </p:nvSpPr>
        <p:spPr>
          <a:xfrm>
            <a:off x="6273641" y="6032659"/>
            <a:ext cx="472321" cy="472321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425922" y="6071949"/>
            <a:ext cx="167640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80" dirty="0"/>
          </a:p>
        </p:txBody>
      </p:sp>
      <p:sp>
        <p:nvSpPr>
          <p:cNvPr id="15" name="Text 13"/>
          <p:cNvSpPr/>
          <p:nvPr/>
        </p:nvSpPr>
        <p:spPr>
          <a:xfrm>
            <a:off x="6955869" y="6104811"/>
            <a:ext cx="2099429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2066" dirty="0"/>
          </a:p>
        </p:txBody>
      </p:sp>
      <p:sp>
        <p:nvSpPr>
          <p:cNvPr id="16" name="Text 14"/>
          <p:cNvSpPr/>
          <p:nvPr/>
        </p:nvSpPr>
        <p:spPr>
          <a:xfrm>
            <a:off x="6955869" y="6642735"/>
            <a:ext cx="6887289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5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String tokenization is a powerful technique that has already revolutionized the field of NLP, and it is poised to continue driving innovation and research in the future.</a:t>
            </a:r>
            <a:endParaRPr lang="en-US" sz="1653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984052"/>
            <a:ext cx="7002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String Tokenization?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122765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551878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Breaking Down Text Into Units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5468422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tokenization, a text document is broken down into individual units, which could be words, phrases, or even paragraphs.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122765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551878"/>
            <a:ext cx="322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Breaking Down Sentences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5121235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Sentences can also be tokenized, which is useful for language-specific tasks like part of speech tagging.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2122765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551878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Implementation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5121235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tokenization in code involves using libraries like NLTK or spaCy to split the text into tokens.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821293"/>
            <a:ext cx="11056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Why is String Tokenization Important in NLP?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1960007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982391" y="2182177"/>
            <a:ext cx="2423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2751534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is a crucial component of data preprocessing in NLP, as it helps facilitate downstream tasks such as sentiment analysis and machine translation.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960007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2182177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Speed and Efficiency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751534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can speed up NLP processes and reduce computational resource consumption by breaking down long and complex text into smaller segments.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617482"/>
            <a:ext cx="5443895" cy="2790706"/>
          </a:xfrm>
          <a:prstGeom prst="roundRect">
            <a:avLst>
              <a:gd name="adj" fmla="val 477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982391" y="4839653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Language-Specific Tasks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82391" y="5409009"/>
            <a:ext cx="499955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is important for language-specific tasks such as speech recognition, where breaking down spoken words into individual units is crucial for transcription accuracy.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443895" cy="2790706"/>
          </a:xfrm>
          <a:prstGeom prst="roundRect">
            <a:avLst>
              <a:gd name="adj" fmla="val 477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4839653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Accuracy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09009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can improve the accuracy of NLP models by reducing complexity and noise in raw text, allowing for more reliable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826657"/>
            <a:ext cx="8305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Types of Tokenization Techniques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07645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Rule-Based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760220" y="3715107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techniques rely on pre-defined rules or patterns to split up text into tokens. Examples include whitespace tokenization and punctuation tokenization.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07645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Statistical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651421" y="3715107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techniques use statistical models and algorithms to split up text into tokens. Examples include machine learning and deep learning models.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07645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Hybrid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542621" y="3715107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Hybrid tokenization techniques combine the best of both worlds, utilizing both rule-based and statistical approaches to create a more accurate and efficient tokenization process.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836301" y="602933"/>
            <a:ext cx="7429500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3"/>
              </a:lnSpc>
              <a:buNone/>
            </a:pPr>
            <a:r>
              <a:rPr lang="en-US" sz="431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String Tokenization</a:t>
            </a:r>
            <a:endParaRPr lang="en-US" sz="4314" dirty="0"/>
          </a:p>
        </p:txBody>
      </p:sp>
      <p:sp>
        <p:nvSpPr>
          <p:cNvPr id="5" name="Shape 3"/>
          <p:cNvSpPr/>
          <p:nvPr/>
        </p:nvSpPr>
        <p:spPr>
          <a:xfrm>
            <a:off x="1836301" y="4676299"/>
            <a:ext cx="10957679" cy="98584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471630" y="4676299"/>
            <a:ext cx="98584" cy="767001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274463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463772" y="4470916"/>
            <a:ext cx="11430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88" dirty="0"/>
          </a:p>
        </p:txBody>
      </p:sp>
      <p:sp>
        <p:nvSpPr>
          <p:cNvPr id="9" name="Text 7"/>
          <p:cNvSpPr/>
          <p:nvPr/>
        </p:nvSpPr>
        <p:spPr>
          <a:xfrm>
            <a:off x="3195042" y="5662493"/>
            <a:ext cx="2651760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Data Quality</a:t>
            </a:r>
            <a:endParaRPr lang="en-US" sz="2157" dirty="0"/>
          </a:p>
        </p:txBody>
      </p:sp>
      <p:sp>
        <p:nvSpPr>
          <p:cNvPr id="10" name="Text 8"/>
          <p:cNvSpPr/>
          <p:nvPr/>
        </p:nvSpPr>
        <p:spPr>
          <a:xfrm>
            <a:off x="2055376" y="6223992"/>
            <a:ext cx="4931093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can improve data quality and make it more amenable to analysis by breaking down text into smaller and more manageable segments.</a:t>
            </a:r>
            <a:endParaRPr lang="en-US" sz="1726" dirty="0"/>
          </a:p>
        </p:txBody>
      </p:sp>
      <p:sp>
        <p:nvSpPr>
          <p:cNvPr id="11" name="Shape 9"/>
          <p:cNvSpPr/>
          <p:nvPr/>
        </p:nvSpPr>
        <p:spPr>
          <a:xfrm>
            <a:off x="7265789" y="3909298"/>
            <a:ext cx="98584" cy="767001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8622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3641" y="4470916"/>
            <a:ext cx="18288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88" dirty="0"/>
          </a:p>
        </p:txBody>
      </p:sp>
      <p:sp>
        <p:nvSpPr>
          <p:cNvPr id="14" name="Text 12"/>
          <p:cNvSpPr/>
          <p:nvPr/>
        </p:nvSpPr>
        <p:spPr>
          <a:xfrm>
            <a:off x="5779651" y="1726049"/>
            <a:ext cx="3070860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Efficient Text Processing</a:t>
            </a:r>
            <a:endParaRPr lang="en-US" sz="2157" dirty="0"/>
          </a:p>
        </p:txBody>
      </p:sp>
      <p:sp>
        <p:nvSpPr>
          <p:cNvPr id="15" name="Text 13"/>
          <p:cNvSpPr/>
          <p:nvPr/>
        </p:nvSpPr>
        <p:spPr>
          <a:xfrm>
            <a:off x="4849535" y="2287548"/>
            <a:ext cx="4931093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can speed up text processing and reduce the resources required by downstream NLP tasks by breaking down text into smaller segments.</a:t>
            </a:r>
            <a:endParaRPr lang="en-US" sz="1726" dirty="0"/>
          </a:p>
        </p:txBody>
      </p:sp>
      <p:sp>
        <p:nvSpPr>
          <p:cNvPr id="16" name="Shape 14"/>
          <p:cNvSpPr/>
          <p:nvPr/>
        </p:nvSpPr>
        <p:spPr>
          <a:xfrm>
            <a:off x="10059948" y="4676299"/>
            <a:ext cx="98584" cy="767001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862780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021610" y="4470916"/>
            <a:ext cx="17526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6"/>
              </a:lnSpc>
              <a:buNone/>
            </a:pPr>
            <a:r>
              <a:rPr lang="en-US" sz="258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88" dirty="0"/>
          </a:p>
        </p:txBody>
      </p:sp>
      <p:sp>
        <p:nvSpPr>
          <p:cNvPr id="19" name="Text 17"/>
          <p:cNvSpPr/>
          <p:nvPr/>
        </p:nvSpPr>
        <p:spPr>
          <a:xfrm>
            <a:off x="9013508" y="5662493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6"/>
              </a:lnSpc>
              <a:buNone/>
            </a:pPr>
            <a:r>
              <a:rPr lang="en-US" sz="215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Greater Accuracy</a:t>
            </a:r>
            <a:endParaRPr lang="en-US" sz="2157" dirty="0"/>
          </a:p>
        </p:txBody>
      </p:sp>
      <p:sp>
        <p:nvSpPr>
          <p:cNvPr id="20" name="Text 18"/>
          <p:cNvSpPr/>
          <p:nvPr/>
        </p:nvSpPr>
        <p:spPr>
          <a:xfrm>
            <a:off x="7643693" y="6223992"/>
            <a:ext cx="4931212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1"/>
              </a:lnSpc>
              <a:buNone/>
            </a:pPr>
            <a:r>
              <a:rPr lang="en-US" sz="172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can enhance the accuracy of NLP models by reducing complexity and noise during text processing, allowing for more reliable analysis.</a:t>
            </a:r>
            <a:endParaRPr lang="en-US" sz="172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802243"/>
            <a:ext cx="6103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Rule-Based Tokenization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1940957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370070"/>
            <a:ext cx="3322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Defining Punctuation Rules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939427"/>
            <a:ext cx="348114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Rule-based tokenization involves defining rules or patterns that determine how text is split into tokens. Example: breaking down text by whitespace or punctuation marks.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1940957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370070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Customizing for Specific Domains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5286613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Rule-based tokenization can be customized for specific domains and languages, allowing for more targeted and accurate text processing.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1940957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370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Disadvantages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939427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Rule-based tokenization can be inflexible and unable to handle complex or irregular text, such as text with nested clauses or parentheses.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760220" y="1773793"/>
            <a:ext cx="5798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Statistical Tokenization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29750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952982" y="30166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82334" y="3051334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Advanced Machine Learning Techniques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482334" y="3967877"/>
            <a:ext cx="283309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Statistical tokenization involves using advanced machine learning techniques to split text into tokens, allowing for greater flexibility and accuracy.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29750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696069" y="301668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259711" y="3051334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Data Is Required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259711" y="3967877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Statistical tokenization requires large amounts of annotated training data to accurately train machine learning models.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29750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473446" y="301668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037088" y="3051334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Inherent Complexity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037088" y="3620691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Statistical tokenization can be inherently complex, making it difficult to fine-tune and customize for specific domains and languages.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759506"/>
            <a:ext cx="4869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Hybrid Tokenization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312801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7541181" y="312801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Disadvantages</a:t>
            </a:r>
            <a:endParaRPr lang="en-US" sz="2624" dirty="0"/>
          </a:p>
        </p:txBody>
      </p:sp>
      <p:sp>
        <p:nvSpPr>
          <p:cNvPr id="7" name="Shape 5"/>
          <p:cNvSpPr/>
          <p:nvPr/>
        </p:nvSpPr>
        <p:spPr>
          <a:xfrm>
            <a:off x="1760220" y="3774281"/>
            <a:ext cx="11109960" cy="1347907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982391" y="3915132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Combines the strengths of both rule-based and statistical approaches, allowing for greater accuracy and flexibility.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15132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be difficult to implement and requires advanced knowledge of NLP techniques and algorithms.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5263039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for customization and fine-tuning for specific domains and languages.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263039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Requires large amounts of data to train machine learning models, making it resource-intensive.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796177"/>
            <a:ext cx="6522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in Tokenization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04597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Ambiguity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760220" y="3684627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can be inherently ambiguous, making it difficult to determine how it should be split into tokens, especially in languages like English with complex word structures.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045976"/>
            <a:ext cx="334160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Different Sentence Structures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651421" y="4101108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Sentence structure can vary widely within a given language, making sentence tokenization a particularly challenging task.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045976"/>
            <a:ext cx="334160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Language-Specific Considerations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542621" y="4101108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Tokenization in languages other than English can be challenging due to differences in grammar, punctuation, and sentence structure.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 Sethi</cp:lastModifiedBy>
  <cp:revision>2</cp:revision>
  <dcterms:created xsi:type="dcterms:W3CDTF">2023-08-15T09:41:47Z</dcterms:created>
  <dcterms:modified xsi:type="dcterms:W3CDTF">2023-08-15T09:42:52Z</dcterms:modified>
</cp:coreProperties>
</file>