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00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51936" y="333256"/>
            <a:ext cx="6791801" cy="58744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Unlocking the Power of Natural Language Processing (Computational Linguistics)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150915" y="668556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an introduction to NLP! From understanding human language to automating text generation, we’ll explore the exciting landscape of computational linguistics.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D7839C-2CCA-1C69-B257-092657A6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33256"/>
            <a:ext cx="7164285" cy="6352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029903" y="496133"/>
            <a:ext cx="3878580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355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Future of NLP</a:t>
            </a:r>
            <a:endParaRPr lang="en-US" sz="3552" dirty="0"/>
          </a:p>
        </p:txBody>
      </p:sp>
      <p:sp>
        <p:nvSpPr>
          <p:cNvPr id="5" name="Shape 3"/>
          <p:cNvSpPr/>
          <p:nvPr/>
        </p:nvSpPr>
        <p:spPr>
          <a:xfrm>
            <a:off x="3282553" y="1420773"/>
            <a:ext cx="36076" cy="6314718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3503474" y="1746468"/>
            <a:ext cx="631508" cy="36076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3097590" y="1561624"/>
            <a:ext cx="405884" cy="405884"/>
          </a:xfrm>
          <a:prstGeom prst="roundRect">
            <a:avLst>
              <a:gd name="adj" fmla="val 26673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3243322" y="1595438"/>
            <a:ext cx="11430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7"/>
          <p:cNvSpPr/>
          <p:nvPr/>
        </p:nvSpPr>
        <p:spPr>
          <a:xfrm>
            <a:off x="4292798" y="1601153"/>
            <a:ext cx="2522220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Trends and Innovations</a:t>
            </a:r>
            <a:endParaRPr lang="en-US" sz="1776" dirty="0"/>
          </a:p>
        </p:txBody>
      </p:sp>
      <p:sp>
        <p:nvSpPr>
          <p:cNvPr id="10" name="Text 8"/>
          <p:cNvSpPr/>
          <p:nvPr/>
        </p:nvSpPr>
        <p:spPr>
          <a:xfrm>
            <a:off x="4292798" y="2063353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Advancements in language models, end-to-end pipelines, and ethical considerations will shape the future of NLP.</a:t>
            </a:r>
            <a:endParaRPr lang="en-US" sz="1421" dirty="0"/>
          </a:p>
        </p:txBody>
      </p:sp>
      <p:sp>
        <p:nvSpPr>
          <p:cNvPr id="11" name="Shape 9"/>
          <p:cNvSpPr/>
          <p:nvPr/>
        </p:nvSpPr>
        <p:spPr>
          <a:xfrm>
            <a:off x="3503474" y="3370243"/>
            <a:ext cx="631508" cy="36076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3097590" y="3185398"/>
            <a:ext cx="405884" cy="405884"/>
          </a:xfrm>
          <a:prstGeom prst="roundRect">
            <a:avLst>
              <a:gd name="adj" fmla="val 26673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3224272" y="3219212"/>
            <a:ext cx="15240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2"/>
          <p:cNvSpPr/>
          <p:nvPr/>
        </p:nvSpPr>
        <p:spPr>
          <a:xfrm>
            <a:off x="4292798" y="3224927"/>
            <a:ext cx="2392680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Ethical Considerations</a:t>
            </a:r>
            <a:endParaRPr lang="en-US" sz="1776" dirty="0"/>
          </a:p>
        </p:txBody>
      </p:sp>
      <p:sp>
        <p:nvSpPr>
          <p:cNvPr id="15" name="Text 13"/>
          <p:cNvSpPr/>
          <p:nvPr/>
        </p:nvSpPr>
        <p:spPr>
          <a:xfrm>
            <a:off x="4292798" y="3687128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fairness and avoiding bias in NLP applications will be critical as the technology expands.</a:t>
            </a:r>
            <a:endParaRPr lang="en-US" sz="1421" dirty="0"/>
          </a:p>
        </p:txBody>
      </p:sp>
      <p:sp>
        <p:nvSpPr>
          <p:cNvPr id="16" name="Shape 14"/>
          <p:cNvSpPr/>
          <p:nvPr/>
        </p:nvSpPr>
        <p:spPr>
          <a:xfrm>
            <a:off x="3503474" y="4994017"/>
            <a:ext cx="631508" cy="36076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3097590" y="4809173"/>
            <a:ext cx="405884" cy="405884"/>
          </a:xfrm>
          <a:prstGeom prst="roundRect">
            <a:avLst>
              <a:gd name="adj" fmla="val 26673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3228082" y="4842986"/>
            <a:ext cx="14478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7"/>
          <p:cNvSpPr/>
          <p:nvPr/>
        </p:nvSpPr>
        <p:spPr>
          <a:xfrm>
            <a:off x="4292798" y="4848701"/>
            <a:ext cx="1821180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Multilingual NLP</a:t>
            </a:r>
            <a:endParaRPr lang="en-US" sz="1776" dirty="0"/>
          </a:p>
        </p:txBody>
      </p:sp>
      <p:sp>
        <p:nvSpPr>
          <p:cNvPr id="20" name="Text 18"/>
          <p:cNvSpPr/>
          <p:nvPr/>
        </p:nvSpPr>
        <p:spPr>
          <a:xfrm>
            <a:off x="4292798" y="5310902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Challenges in cross-lingual transfer learning and developing systems that can handle multiple languages.</a:t>
            </a:r>
            <a:endParaRPr lang="en-US" sz="1421" dirty="0"/>
          </a:p>
        </p:txBody>
      </p:sp>
      <p:sp>
        <p:nvSpPr>
          <p:cNvPr id="21" name="Shape 19"/>
          <p:cNvSpPr/>
          <p:nvPr/>
        </p:nvSpPr>
        <p:spPr>
          <a:xfrm>
            <a:off x="3503474" y="6617791"/>
            <a:ext cx="631508" cy="36076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3097590" y="6432947"/>
            <a:ext cx="405884" cy="405884"/>
          </a:xfrm>
          <a:prstGeom prst="roundRect">
            <a:avLst>
              <a:gd name="adj" fmla="val 26673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3220462" y="6466761"/>
            <a:ext cx="16002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131" dirty="0"/>
          </a:p>
        </p:txBody>
      </p:sp>
      <p:sp>
        <p:nvSpPr>
          <p:cNvPr id="24" name="Text 22"/>
          <p:cNvSpPr/>
          <p:nvPr/>
        </p:nvSpPr>
        <p:spPr>
          <a:xfrm>
            <a:off x="4292798" y="6472476"/>
            <a:ext cx="1836420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NLP Applications</a:t>
            </a:r>
            <a:endParaRPr lang="en-US" sz="1776" dirty="0"/>
          </a:p>
        </p:txBody>
      </p:sp>
      <p:sp>
        <p:nvSpPr>
          <p:cNvPr id="25" name="Text 23"/>
          <p:cNvSpPr/>
          <p:nvPr/>
        </p:nvSpPr>
        <p:spPr>
          <a:xfrm>
            <a:off x="4292798" y="6934676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Opportunities for NLP in healthcare, customer service, business insights, and content creation.</a:t>
            </a:r>
            <a:endParaRPr lang="en-US" sz="142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390418"/>
            <a:ext cx="8046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Trends and Innovation in NLP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529132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Semantic Understanding: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Linguistic insights enable NLP models to comprehend word meanings, nuances, and contextual subtleties, enhancing accurate interpretation of text.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328755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Syntax Analysis: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Linguistic theories guide NLP systems in structurally analyzing sentences, identifying grammatical components, and understanding relationships between words.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12837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Named Entity Recognition (NER):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Linguistic patterns assist NER algorithms in identifying and categorizing entities like names, dates, and locations, aiding in information extraction.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90606"/>
            <a:ext cx="5661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Ethical Consideration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129320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Bias and Fairness: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Ethical concerns center around addressing bias in AI models that can perpetuate stereotypes or discrimination, aiming for fair and equitable language processing.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28943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Privacy Concerns: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NLP systems dealing with sensitive user data must prioritize data privacy, safeguarding personal information and adhering to data protection regulations.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728567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Misinformation and Manipulation: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potential for AI-generated content to spread misinformation or manipulate public opinion raises questions about responsible content creation and dissemination.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528191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Transparency and Accountability: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Ethical NLP involves making AI-generated outputs transparent, understandable, and traceable, ensuring accountability for the generated content.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90606"/>
            <a:ext cx="4655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Multilingual NLP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129320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Global Communication: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Multilingual NLP enables seamless communication across language barriers, fostering connections and collaborations on a global scale.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28943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Localization of Content: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Businesses can use multilingual NLP to adapt content for different markets, improving user engagement and expanding their reach.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728567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Cultural Sensitivity: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Multilingual models must consider cultural nuances and context, ensuring accurate and respectful language processing across diverse languages.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528191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Cross-Lingual Understanding: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Multilingual NLP advances enable machines to understand and generate text in multiple languages, contributing to cross-lingual information retrieval and translation.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90606"/>
            <a:ext cx="4594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NLP Applications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129320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Virtual Assistants: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NLP powers voice-activated virtual assistants like Siri and Alexa, enhancing user interactions and providing information and assistance.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28943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 Translation: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NLP-based translation tools break language barriers by enabling accurate and quick translations between different languages.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728567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Sentiment Analysis: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Businesses utilize sentiment analysis to gauge public opinions, monitor brand perception, and make data-driven decisions.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528191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Chatbots and Customer Support: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NLP-driven chatbots provide automated customer support, addressing user queries and offering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1426726"/>
            <a:ext cx="6804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Summary and 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6279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500932" y="266961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704267"/>
            <a:ext cx="2270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NLP is the Future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ability to process, interpret, and generate human language will revolutionize the way we live, work, and communicate.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6279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327958" y="266961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Ethics Matter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Building ethical NLP systems requires careful attention to issues of bias, fairness, and privacy.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6478072" y="54880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522714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Let's Create Together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09207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Join the exciting journey of computational linguistics and shape the future of NLP.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354336"/>
            <a:ext cx="7208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Art and Science of NLP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26306"/>
            <a:ext cx="10554414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3251775" y="2826306"/>
            <a:ext cx="44410" cy="777597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3024068" y="25763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3205401" y="2618065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260163" y="3826193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NLP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4742736"/>
            <a:ext cx="202763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Computational techniques for processing and analyzing human language.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945922" y="2826306"/>
            <a:ext cx="44410" cy="777597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5718215" y="25763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5876687" y="26180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4954310" y="3826193"/>
            <a:ext cx="2027634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Defining Computational Linguistics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5089922"/>
            <a:ext cx="202763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field at the intersection of computer science, linguistics, and artificial intelligence.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640068" y="2826306"/>
            <a:ext cx="44410" cy="777597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8412361" y="25763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8570833" y="26180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7648456" y="3826193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Role of Linguistics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4742736"/>
            <a:ext cx="202763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Linguistics provides foundational theories and models used to build NLP systems.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11334214" y="2826306"/>
            <a:ext cx="44410" cy="777597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11106507" y="25763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11261169" y="261806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10342602" y="3826193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Components of Language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10342602" y="4742736"/>
            <a:ext cx="202763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Lexical, syntactic, semantic, and pragmatic components work together to convey meaning.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745819"/>
            <a:ext cx="5288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NLP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88453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NLP stands at the intersection of linguistics, computer science, and artificial intelligence.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32875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enables machines to understand, interpret, and respond to human language.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772978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NLP's applications range from chatbots and language translation to sentiment analysis and content generation.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923461"/>
            <a:ext cx="9304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Defining Computational Linguistics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Computational Linguistics combines linguistic theories with computational methods.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involves developing algorithms for automating language analysis, processing, and generation.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field bridges the gap between human language and machines, enabling meaningful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390418"/>
            <a:ext cx="4945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Role of Linguistics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529132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Semantic Understanding: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Linguistic insights enable NLP models to comprehend word meanings, nuances, and contextual subtleties, enhancing accurate interpretation of text.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328755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Syntax Analysis: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Linguistic theories guide NLP systems in structurally analyzing sentences, identifying grammatical components, and understanding relationships between words.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12837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Named Entity Recognition (NER):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Linguistic patterns assist NER algorithms in identifying and categorizing entities like names, dates, and locations, aiding in information extraction.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790230"/>
            <a:ext cx="8900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Components of Natural Language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928943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Human language comprises various components, including syntax (sentence structure), semantics (meaning), morphology (word forms), and phonetics (speech sounds).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728567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NLP algorithms must decipher each of these components to comprehend and generate language accurately.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90606"/>
            <a:ext cx="9974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Computational Linguistics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129320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Efficient Language Processing: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Computational linguistics streamlines the analysis, understanding, and generation of human language, enhancing the efficiency of various tasks.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28943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Communication: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It bridges language barriers, enabling seamless communication between individuals speaking different languages.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728567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Data Insights: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Computational linguistics extracts valuable insights from textual data, supporting informed decision-making.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528191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Innovation and Automation: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By automating language-related tasks, it paves the way for innovative applications such as chatbots, sentiment analysis, and content generation.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985528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39014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Evolution of NLP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62985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Rule-based NLP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028361"/>
            <a:ext cx="3577352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Early systems relied on hand-coded rules for language processing.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224677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629978"/>
            <a:ext cx="17526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Deep Learning NLP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028480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machine learning techniques enable automated language processing through neural networks.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5007888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41306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NLP Toolkits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7811572"/>
            <a:ext cx="3577352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Toolkits such as NLTK and spaCy enable researchers to build and test NLP systems.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762" y="5007888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413188"/>
            <a:ext cx="23850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End-to-End NLP Pipelines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7811691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Combining multiple language processing tasks into a single pipeline has enabled more advanced NLP applications.</a:t>
            </a:r>
            <a:endParaRPr lang="en-US" sz="12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354455"/>
            <a:ext cx="5234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Applications of NLP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2715339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Sentiment Analysis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emotions and opinions expressed in natural language text.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48456" y="2715339"/>
            <a:ext cx="2895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Language Translation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Automatically translate between languages using sophisticated machine learning algorithms.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3497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Named Entity Recognition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58677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and classify named entities, such as people, places, and organizations from text.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96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Deep Learning for NLP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Advancements in deep learning have enabled more advanced NLP applications, from chatbots to automated text generation.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1078</Words>
  <Application>Microsoft Office PowerPoint</Application>
  <PresentationFormat>Custom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</cp:lastModifiedBy>
  <cp:revision>5</cp:revision>
  <dcterms:created xsi:type="dcterms:W3CDTF">2023-08-13T18:43:59Z</dcterms:created>
  <dcterms:modified xsi:type="dcterms:W3CDTF">2023-08-15T11:15:59Z</dcterms:modified>
</cp:coreProperties>
</file>