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9095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762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652726" y="333136"/>
            <a:ext cx="13785169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Text Processing For NLP Web Scrapping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652726" y="3403997"/>
            <a:ext cx="12172937" cy="3056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400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Unlock the power of natural language processing</a:t>
            </a:r>
          </a:p>
          <a:p>
            <a:pPr marL="0" indent="0">
              <a:lnSpc>
                <a:spcPts val="2799"/>
              </a:lnSpc>
              <a:buNone/>
            </a:pPr>
            <a:endParaRPr lang="en-US" sz="4000" dirty="0">
              <a:solidFill>
                <a:srgbClr val="DCD7E5"/>
              </a:solidFill>
              <a:latin typeface="Heebo" pitchFamily="34" charset="0"/>
              <a:ea typeface="Heebo" pitchFamily="34" charset="-122"/>
              <a:cs typeface="Heebo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sz="400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with web scraping. Join me on a journey through the </a:t>
            </a:r>
          </a:p>
          <a:p>
            <a:pPr marL="0" indent="0">
              <a:lnSpc>
                <a:spcPts val="2799"/>
              </a:lnSpc>
              <a:buNone/>
            </a:pPr>
            <a:endParaRPr lang="en-US" sz="4000" dirty="0">
              <a:solidFill>
                <a:srgbClr val="DCD7E5"/>
              </a:solidFill>
              <a:latin typeface="Heebo" pitchFamily="34" charset="0"/>
              <a:ea typeface="Heebo" pitchFamily="34" charset="-122"/>
              <a:cs typeface="Heebo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sz="400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basics and advanced techniques!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762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916305"/>
            <a:ext cx="92964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Cleaning and Preprocessing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7293054" y="2055019"/>
            <a:ext cx="44410" cy="5258276"/>
          </a:xfrm>
          <a:prstGeom prst="rect">
            <a:avLst/>
          </a:prstGeom>
          <a:solidFill>
            <a:srgbClr val="48178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7565172" y="2456319"/>
            <a:ext cx="777597" cy="44410"/>
          </a:xfrm>
          <a:prstGeom prst="rect">
            <a:avLst/>
          </a:prstGeom>
          <a:solidFill>
            <a:srgbClr val="48178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4"/>
          <p:cNvSpPr/>
          <p:nvPr/>
        </p:nvSpPr>
        <p:spPr>
          <a:xfrm>
            <a:off x="7065228" y="2228612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3C136D"/>
          </a:solidFill>
          <a:ln w="7620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7254180" y="2270284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8537258" y="2277189"/>
            <a:ext cx="40551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Why Data Cleaning is Necessary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8537258" y="3193733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Data cleaning involves removing irrelevant information and standardizing data to make it more consistent and useful.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7631" y="3567172"/>
            <a:ext cx="777597" cy="44410"/>
          </a:xfrm>
          <a:prstGeom prst="rect">
            <a:avLst/>
          </a:prstGeom>
          <a:solidFill>
            <a:srgbClr val="48178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9"/>
          <p:cNvSpPr/>
          <p:nvPr/>
        </p:nvSpPr>
        <p:spPr>
          <a:xfrm>
            <a:off x="7065228" y="3339465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3C136D"/>
          </a:solidFill>
          <a:ln w="7620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7219890" y="3381137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2037993" y="3388043"/>
            <a:ext cx="40551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Common Data Cleaning Techniques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2037993" y="4304586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Techniques like text normalization, data type conversion, and outlier removal can help clean and preprocess scraped data.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565172" y="5460980"/>
            <a:ext cx="777597" cy="44410"/>
          </a:xfrm>
          <a:prstGeom prst="rect">
            <a:avLst/>
          </a:prstGeom>
          <a:solidFill>
            <a:srgbClr val="48178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4"/>
          <p:cNvSpPr/>
          <p:nvPr/>
        </p:nvSpPr>
        <p:spPr>
          <a:xfrm>
            <a:off x="7065228" y="5233273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3C136D"/>
          </a:solidFill>
          <a:ln w="7620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5"/>
          <p:cNvSpPr/>
          <p:nvPr/>
        </p:nvSpPr>
        <p:spPr>
          <a:xfrm>
            <a:off x="7219890" y="5274945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537258" y="5281851"/>
            <a:ext cx="39014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Validating and Testing Data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537258" y="5851208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Validating and testing data can help catch errors and ensure consistency and accuracy.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762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1041321"/>
            <a:ext cx="59283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Storing Scraped Data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180034"/>
            <a:ext cx="3295888" cy="203692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494609"/>
            <a:ext cx="30251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Storing Data Formats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5063966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Choose a data storage format that suits your research goals and preferences, such as CSV, JSON, or a database.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2180034"/>
            <a:ext cx="3296007" cy="203704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4494728"/>
            <a:ext cx="29870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Storing Data Security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5064085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Protect your data from breaches and loss with proper security measures and backups, including using a cloud service like AWS or Azure.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2180034"/>
            <a:ext cx="3296007" cy="203704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4494728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Documenting Data Collection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5411272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Document your data collection process to ensure transparency and reproducibility, and to make sharing and reuse of the data easier.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762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1435775"/>
            <a:ext cx="68046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Dealing with Challenges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574488"/>
            <a:ext cx="3370064" cy="4219337"/>
          </a:xfrm>
          <a:prstGeom prst="roundRect">
            <a:avLst>
              <a:gd name="adj" fmla="val 1628"/>
            </a:avLst>
          </a:prstGeom>
          <a:solidFill>
            <a:srgbClr val="3C136D"/>
          </a:solidFill>
          <a:ln w="7620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267783" y="2804279"/>
            <a:ext cx="2910483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Overcoming CAPTCHAs and Other Blocks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7783" y="4068008"/>
            <a:ext cx="291048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Techniques like changing IP addresses, using proxies, and CAPTCHA solving services can help get around anti-scraping mechanisms.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630228" y="2574488"/>
            <a:ext cx="3370064" cy="4219337"/>
          </a:xfrm>
          <a:prstGeom prst="roundRect">
            <a:avLst>
              <a:gd name="adj" fmla="val 1628"/>
            </a:avLst>
          </a:prstGeom>
          <a:solidFill>
            <a:srgbClr val="3C136D"/>
          </a:solidFill>
          <a:ln w="7620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5860018" y="2804279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Working with Difficult Data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860018" y="3720822"/>
            <a:ext cx="291048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Some data, such as OCR scans or handwritten documents, can be challenging to extract and clean. Tools like OpenCV and deep learning can help.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222462" y="2574488"/>
            <a:ext cx="3370064" cy="4219337"/>
          </a:xfrm>
          <a:prstGeom prst="roundRect">
            <a:avLst>
              <a:gd name="adj" fmla="val 1628"/>
            </a:avLst>
          </a:prstGeom>
          <a:solidFill>
            <a:srgbClr val="3C136D"/>
          </a:solidFill>
          <a:ln w="7620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9452253" y="2804279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Handling Legal and Ethical Issues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452253" y="3720822"/>
            <a:ext cx="3025256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Web scraping can raise legal and ethical concerns related to privacy, ownership, and redistribution of data. Stay up-to-date with local and international regulations, and practice responsible web scraping.</a:t>
            </a:r>
            <a:endParaRPr lang="en-US" sz="17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762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1180743"/>
            <a:ext cx="62026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Ethical Considerations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7293054" y="2319457"/>
            <a:ext cx="44410" cy="4729282"/>
          </a:xfrm>
          <a:prstGeom prst="rect">
            <a:avLst/>
          </a:prstGeom>
          <a:solidFill>
            <a:srgbClr val="48178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7565172" y="2720757"/>
            <a:ext cx="777597" cy="44410"/>
          </a:xfrm>
          <a:prstGeom prst="rect">
            <a:avLst/>
          </a:prstGeom>
          <a:solidFill>
            <a:srgbClr val="48178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4"/>
          <p:cNvSpPr/>
          <p:nvPr/>
        </p:nvSpPr>
        <p:spPr>
          <a:xfrm>
            <a:off x="7065228" y="2493050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3C136D"/>
          </a:solidFill>
          <a:ln w="7620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7254180" y="2534722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8537258" y="2541627"/>
            <a:ext cx="40551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Respect Privacy and Ownership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8537258" y="3458170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Observe copyright and intellectual property rights, and avoid scraping private and confidential information.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7631" y="3831610"/>
            <a:ext cx="777597" cy="44410"/>
          </a:xfrm>
          <a:prstGeom prst="rect">
            <a:avLst/>
          </a:prstGeom>
          <a:solidFill>
            <a:srgbClr val="48178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9"/>
          <p:cNvSpPr/>
          <p:nvPr/>
        </p:nvSpPr>
        <p:spPr>
          <a:xfrm>
            <a:off x="7065228" y="3603903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3C136D"/>
          </a:solidFill>
          <a:ln w="7620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7219890" y="3645575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2466023" y="3652480"/>
            <a:ext cx="36271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 Open and Transparent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2037993" y="4221837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Document your data sources and methods, and make your data accessible and reusable to the extent possible.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565172" y="5370016"/>
            <a:ext cx="777597" cy="44410"/>
          </a:xfrm>
          <a:prstGeom prst="rect">
            <a:avLst/>
          </a:prstGeom>
          <a:solidFill>
            <a:srgbClr val="48178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4"/>
          <p:cNvSpPr/>
          <p:nvPr/>
        </p:nvSpPr>
        <p:spPr>
          <a:xfrm>
            <a:off x="7065228" y="5142309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3C136D"/>
          </a:solidFill>
          <a:ln w="7620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5"/>
          <p:cNvSpPr/>
          <p:nvPr/>
        </p:nvSpPr>
        <p:spPr>
          <a:xfrm>
            <a:off x="7219890" y="5183981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537258" y="5190887"/>
            <a:ext cx="39776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Support Fairness and Equity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537258" y="5760244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Avoid using web scraping for discriminatory or harmful purposes, and aim for inclusive and unbiased research.</a:t>
            </a:r>
            <a:endParaRPr lang="en-US" sz="17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762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1214914"/>
            <a:ext cx="97307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Web Scraping for NLP Applications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353628"/>
            <a:ext cx="3295888" cy="203692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66820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Text Corpora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5237559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Web scraping can help build large and diverse text corpora for NLP research and machine learning applications.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2353628"/>
            <a:ext cx="3296007" cy="203704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4668322"/>
            <a:ext cx="26593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Speech Processing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5237678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Scraped audio and text data can be used to train and evaluate speech recognition and natural language understanding models.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2353628"/>
            <a:ext cx="3296007" cy="203704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4668322"/>
            <a:ext cx="28651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Data-driven Insights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5237678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Scraped and processed data can help reveal patterns and trends in social media, news, and other texts, enabling data-driven insights and decision making.</a:t>
            </a:r>
            <a:endParaRPr lang="en-US" sz="17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762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1609368"/>
            <a:ext cx="68275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Benefits and Limitations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748082"/>
            <a:ext cx="3370064" cy="3872151"/>
          </a:xfrm>
          <a:prstGeom prst="roundRect">
            <a:avLst>
              <a:gd name="adj" fmla="val 1628"/>
            </a:avLst>
          </a:prstGeom>
          <a:solidFill>
            <a:srgbClr val="3C136D"/>
          </a:solidFill>
          <a:ln w="7620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267783" y="297787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Benefits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7783" y="3547229"/>
            <a:ext cx="291048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Web scraping can be an efficient and reliable way to collect large and diverse data sets for NLP and other research purposes.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630228" y="2748082"/>
            <a:ext cx="3370064" cy="3872151"/>
          </a:xfrm>
          <a:prstGeom prst="roundRect">
            <a:avLst>
              <a:gd name="adj" fmla="val 1628"/>
            </a:avLst>
          </a:prstGeom>
          <a:solidFill>
            <a:srgbClr val="3C136D"/>
          </a:solidFill>
          <a:ln w="7620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5860018" y="297787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Limitations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860018" y="3547229"/>
            <a:ext cx="291048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Web scraping can be limited by the availability and quality of data, as well as by ethical, legal, and practical challenges.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222462" y="2748082"/>
            <a:ext cx="3370064" cy="3872151"/>
          </a:xfrm>
          <a:prstGeom prst="roundRect">
            <a:avLst>
              <a:gd name="adj" fmla="val 1628"/>
            </a:avLst>
          </a:prstGeom>
          <a:solidFill>
            <a:srgbClr val="3C136D"/>
          </a:solidFill>
          <a:ln w="7620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9452253" y="297787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Best Practices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363919" y="3373604"/>
            <a:ext cx="2998817" cy="32466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Adopting best practices such as transparent and ethical web scraping, careful data cleaning and preprocessing, and reproducible workflows can help ensure successful and sustainable web scraping projects.</a:t>
            </a:r>
            <a:endParaRPr lang="en-US" sz="175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762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104132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Case Studies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180034"/>
            <a:ext cx="3295888" cy="203692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494609"/>
            <a:ext cx="329588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Web Scraping Maple Syrup Prices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5411152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Scraping and analyzing prices of maple syrup can help maple producers and distributors make data-driven pricing decisions.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2180034"/>
            <a:ext cx="3296007" cy="203704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4494728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Web Scraping Movie Review Data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5411272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Scraping and analyzing movie reviews can help researchers and industry professionals understand audience preferences and trends.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2180034"/>
            <a:ext cx="3296007" cy="203704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4494728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Web Scraping Bike-Sharing Data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5411272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Scraping and analyzing bike-sharing data can help city planners and policymakers make informed decisions about urban mobility and infrastructure.</a:t>
            </a:r>
            <a:endParaRPr lang="en-US" sz="175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762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509599" y="556855"/>
            <a:ext cx="7840980" cy="632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79"/>
              </a:lnSpc>
              <a:buNone/>
            </a:pPr>
            <a:r>
              <a:rPr lang="en-US" sz="3983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Future Trends in Web Scraping</a:t>
            </a:r>
            <a:endParaRPr lang="en-US" sz="3983" dirty="0"/>
          </a:p>
        </p:txBody>
      </p:sp>
      <p:sp>
        <p:nvSpPr>
          <p:cNvPr id="5" name="Shape 2"/>
          <p:cNvSpPr/>
          <p:nvPr/>
        </p:nvSpPr>
        <p:spPr>
          <a:xfrm>
            <a:off x="2509599" y="4633198"/>
            <a:ext cx="9611082" cy="40362"/>
          </a:xfrm>
          <a:prstGeom prst="rect">
            <a:avLst/>
          </a:prstGeom>
          <a:solidFill>
            <a:srgbClr val="48178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4841617" y="4633139"/>
            <a:ext cx="40362" cy="708184"/>
          </a:xfrm>
          <a:prstGeom prst="rect">
            <a:avLst/>
          </a:prstGeom>
          <a:solidFill>
            <a:srgbClr val="48178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4"/>
          <p:cNvSpPr/>
          <p:nvPr/>
        </p:nvSpPr>
        <p:spPr>
          <a:xfrm>
            <a:off x="4634270" y="4405610"/>
            <a:ext cx="455176" cy="455176"/>
          </a:xfrm>
          <a:prstGeom prst="roundRect">
            <a:avLst>
              <a:gd name="adj" fmla="val 12053"/>
            </a:avLst>
          </a:prstGeom>
          <a:solidFill>
            <a:srgbClr val="3C136D"/>
          </a:solidFill>
          <a:ln w="7620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4808458" y="4443472"/>
            <a:ext cx="106680" cy="3793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7"/>
              </a:lnSpc>
              <a:buNone/>
            </a:pPr>
            <a:r>
              <a:rPr lang="en-US" sz="239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390" dirty="0"/>
          </a:p>
        </p:txBody>
      </p:sp>
      <p:sp>
        <p:nvSpPr>
          <p:cNvPr id="9" name="Text 6"/>
          <p:cNvSpPr/>
          <p:nvPr/>
        </p:nvSpPr>
        <p:spPr>
          <a:xfrm>
            <a:off x="2711887" y="5543669"/>
            <a:ext cx="4299823" cy="6322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489"/>
              </a:lnSpc>
              <a:buNone/>
            </a:pPr>
            <a:r>
              <a:rPr lang="en-US" sz="1992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Increasing sophistication of anti-scraping technologies</a:t>
            </a:r>
            <a:endParaRPr lang="en-US" sz="1992" dirty="0"/>
          </a:p>
        </p:txBody>
      </p:sp>
      <p:sp>
        <p:nvSpPr>
          <p:cNvPr id="10" name="Text 7"/>
          <p:cNvSpPr/>
          <p:nvPr/>
        </p:nvSpPr>
        <p:spPr>
          <a:xfrm>
            <a:off x="2711887" y="6378178"/>
            <a:ext cx="4299823" cy="9708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549"/>
              </a:lnSpc>
              <a:buNone/>
            </a:pPr>
            <a:r>
              <a:rPr lang="en-US" sz="1593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New challenges will arise as websites and services become more advanced at detecting and blocking scrapers.</a:t>
            </a:r>
            <a:endParaRPr lang="en-US" sz="1593" dirty="0"/>
          </a:p>
        </p:txBody>
      </p:sp>
      <p:sp>
        <p:nvSpPr>
          <p:cNvPr id="11" name="Shape 8"/>
          <p:cNvSpPr/>
          <p:nvPr/>
        </p:nvSpPr>
        <p:spPr>
          <a:xfrm>
            <a:off x="7294900" y="3925074"/>
            <a:ext cx="40362" cy="708184"/>
          </a:xfrm>
          <a:prstGeom prst="rect">
            <a:avLst/>
          </a:prstGeom>
          <a:solidFill>
            <a:srgbClr val="48178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9"/>
          <p:cNvSpPr/>
          <p:nvPr/>
        </p:nvSpPr>
        <p:spPr>
          <a:xfrm>
            <a:off x="7087553" y="4405610"/>
            <a:ext cx="455176" cy="455176"/>
          </a:xfrm>
          <a:prstGeom prst="roundRect">
            <a:avLst>
              <a:gd name="adj" fmla="val 12053"/>
            </a:avLst>
          </a:prstGeom>
          <a:solidFill>
            <a:srgbClr val="3C136D"/>
          </a:solidFill>
          <a:ln w="7620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7227451" y="4443472"/>
            <a:ext cx="175260" cy="3793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7"/>
              </a:lnSpc>
              <a:buNone/>
            </a:pPr>
            <a:r>
              <a:rPr lang="en-US" sz="239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390" dirty="0"/>
          </a:p>
        </p:txBody>
      </p:sp>
      <p:sp>
        <p:nvSpPr>
          <p:cNvPr id="14" name="Text 11"/>
          <p:cNvSpPr/>
          <p:nvPr/>
        </p:nvSpPr>
        <p:spPr>
          <a:xfrm>
            <a:off x="5165169" y="1593771"/>
            <a:ext cx="4299823" cy="6322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489"/>
              </a:lnSpc>
              <a:buNone/>
            </a:pPr>
            <a:r>
              <a:rPr lang="en-US" sz="1992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Integration with machine learning and AI</a:t>
            </a:r>
            <a:endParaRPr lang="en-US" sz="1992" dirty="0"/>
          </a:p>
        </p:txBody>
      </p:sp>
      <p:sp>
        <p:nvSpPr>
          <p:cNvPr id="15" name="Text 12"/>
          <p:cNvSpPr/>
          <p:nvPr/>
        </p:nvSpPr>
        <p:spPr>
          <a:xfrm>
            <a:off x="5165169" y="2428280"/>
            <a:ext cx="4299823" cy="12944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549"/>
              </a:lnSpc>
              <a:buNone/>
            </a:pPr>
            <a:r>
              <a:rPr lang="en-US" sz="1593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Web scraping technology can be combined with machine learning and AI to create more advanced and accurate data processing and analysis.</a:t>
            </a:r>
            <a:endParaRPr lang="en-US" sz="1593" dirty="0"/>
          </a:p>
        </p:txBody>
      </p:sp>
      <p:sp>
        <p:nvSpPr>
          <p:cNvPr id="16" name="Shape 13"/>
          <p:cNvSpPr/>
          <p:nvPr/>
        </p:nvSpPr>
        <p:spPr>
          <a:xfrm>
            <a:off x="9748302" y="4633139"/>
            <a:ext cx="40362" cy="708184"/>
          </a:xfrm>
          <a:prstGeom prst="rect">
            <a:avLst/>
          </a:prstGeom>
          <a:solidFill>
            <a:srgbClr val="48178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4"/>
          <p:cNvSpPr/>
          <p:nvPr/>
        </p:nvSpPr>
        <p:spPr>
          <a:xfrm>
            <a:off x="9540954" y="4405610"/>
            <a:ext cx="455176" cy="455176"/>
          </a:xfrm>
          <a:prstGeom prst="roundRect">
            <a:avLst>
              <a:gd name="adj" fmla="val 12053"/>
            </a:avLst>
          </a:prstGeom>
          <a:solidFill>
            <a:srgbClr val="3C136D"/>
          </a:solidFill>
          <a:ln w="7620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5"/>
          <p:cNvSpPr/>
          <p:nvPr/>
        </p:nvSpPr>
        <p:spPr>
          <a:xfrm>
            <a:off x="9684663" y="4443472"/>
            <a:ext cx="167640" cy="3793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7"/>
              </a:lnSpc>
              <a:buNone/>
            </a:pPr>
            <a:r>
              <a:rPr lang="en-US" sz="239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390" dirty="0"/>
          </a:p>
        </p:txBody>
      </p:sp>
      <p:sp>
        <p:nvSpPr>
          <p:cNvPr id="19" name="Text 16"/>
          <p:cNvSpPr/>
          <p:nvPr/>
        </p:nvSpPr>
        <p:spPr>
          <a:xfrm>
            <a:off x="7618571" y="5543669"/>
            <a:ext cx="4299823" cy="6322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489"/>
              </a:lnSpc>
              <a:buNone/>
            </a:pPr>
            <a:r>
              <a:rPr lang="en-US" sz="1992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Emerging ethical and legal questions</a:t>
            </a:r>
            <a:endParaRPr lang="en-US" sz="1992" dirty="0"/>
          </a:p>
        </p:txBody>
      </p:sp>
      <p:sp>
        <p:nvSpPr>
          <p:cNvPr id="20" name="Text 17"/>
          <p:cNvSpPr/>
          <p:nvPr/>
        </p:nvSpPr>
        <p:spPr>
          <a:xfrm>
            <a:off x="7618571" y="6378178"/>
            <a:ext cx="4299823" cy="12944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549"/>
              </a:lnSpc>
              <a:buNone/>
            </a:pPr>
            <a:r>
              <a:rPr lang="en-US" sz="1593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New debates and discussions will arise as web scraping becomes more widespread and powerful, raising questions about privacy, ownership, and data fairness.</a:t>
            </a:r>
            <a:endParaRPr lang="en-US" sz="1593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762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6319599" y="271248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6319599" y="3740110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Web scraping is a powerful and rapidly evolving field that can unlock the potential of natural language processing and provide valuable insights for a wide range of applications. With careful planning, execution, and adherence to best practices, web scraping can be a reliable and effective research method for both seasoned and new practitioners.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762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161758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Introduction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756297"/>
            <a:ext cx="3370064" cy="3855720"/>
          </a:xfrm>
          <a:prstGeom prst="roundRect">
            <a:avLst>
              <a:gd name="adj" fmla="val 1628"/>
            </a:avLst>
          </a:prstGeom>
          <a:solidFill>
            <a:srgbClr val="3C136D"/>
          </a:solidFill>
          <a:ln w="7620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267783" y="2986088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Power of Text Processing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7783" y="3902631"/>
            <a:ext cx="291048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Text processing is the backbone of many NLP applications. It can help us uncover insights, identify patterns, and create meaningful data models.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630228" y="2756297"/>
            <a:ext cx="3370064" cy="3855720"/>
          </a:xfrm>
          <a:prstGeom prst="roundRect">
            <a:avLst>
              <a:gd name="adj" fmla="val 1628"/>
            </a:avLst>
          </a:prstGeom>
          <a:solidFill>
            <a:srgbClr val="3C136D"/>
          </a:solidFill>
          <a:ln w="7620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5860018" y="2986088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Need for Web Scraping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860018" y="3902631"/>
            <a:ext cx="291048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Web scraping is essential for gathering large volumes of data from the internet. It's an efficient way to collect data sets for a variety of purposes.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222462" y="2756297"/>
            <a:ext cx="3370064" cy="3855720"/>
          </a:xfrm>
          <a:prstGeom prst="roundRect">
            <a:avLst>
              <a:gd name="adj" fmla="val 1628"/>
            </a:avLst>
          </a:prstGeom>
          <a:solidFill>
            <a:srgbClr val="3C136D"/>
          </a:solidFill>
          <a:ln w="7620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9452253" y="2986088"/>
            <a:ext cx="2910483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Combining Text Processing and Web Scraping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452253" y="4249817"/>
            <a:ext cx="291048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By combining the two, we can process large amounts of data and perform powerful analyses that can improve decision making in many domains.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762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863560"/>
            <a:ext cx="82600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Introduction to Web Scraping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002274"/>
            <a:ext cx="3295888" cy="203692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316849"/>
            <a:ext cx="32689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Web Scraping?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886206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Web scraping is the process of extracting data from websites using code. It can help us collect data for analysis and research.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2002274"/>
            <a:ext cx="3296007" cy="203704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4316968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Why is Web Scraping Important?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5233511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Web scraping can help us access data that we wouldn't otherwise have access to. It can also automate the process of data collection, saving both time and resources.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2002274"/>
            <a:ext cx="3296007" cy="203704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4316968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How Does Web Scraping Work?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5233511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Web scraping involves using code to programmatically visit web pages, extract the data we need, and store it in a structured format for later use.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762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909995"/>
            <a:ext cx="72313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Web Scraping Techniques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4684157"/>
            <a:ext cx="10554414" cy="44410"/>
          </a:xfrm>
          <a:prstGeom prst="rect">
            <a:avLst/>
          </a:prstGeom>
          <a:solidFill>
            <a:srgbClr val="48178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4598849" y="4684157"/>
            <a:ext cx="44410" cy="777597"/>
          </a:xfrm>
          <a:prstGeom prst="rect">
            <a:avLst/>
          </a:prstGeom>
          <a:solidFill>
            <a:srgbClr val="48178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4"/>
          <p:cNvSpPr/>
          <p:nvPr/>
        </p:nvSpPr>
        <p:spPr>
          <a:xfrm>
            <a:off x="4371142" y="4434245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3C136D"/>
          </a:solidFill>
          <a:ln w="7620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4560094" y="4475917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658904" y="5684044"/>
            <a:ext cx="39243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Static vs. Dynamic Websites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260163" y="6253401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Static websites are simpler to scrape, while dynamic websites require more advanced techniques.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292995" y="3906560"/>
            <a:ext cx="44410" cy="777597"/>
          </a:xfrm>
          <a:prstGeom prst="rect">
            <a:avLst/>
          </a:prstGeom>
          <a:solidFill>
            <a:srgbClr val="48178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9"/>
          <p:cNvSpPr/>
          <p:nvPr/>
        </p:nvSpPr>
        <p:spPr>
          <a:xfrm>
            <a:off x="7065288" y="4434245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3C136D"/>
          </a:solidFill>
          <a:ln w="7620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7219950" y="4475917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5913120" y="2048708"/>
            <a:ext cx="28041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APIs and Webhooks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4954310" y="2618065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Some websites provide APIs or webhooks for data access, which can be an easier alternative to web scraping.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9987141" y="4684157"/>
            <a:ext cx="44410" cy="777597"/>
          </a:xfrm>
          <a:prstGeom prst="rect">
            <a:avLst/>
          </a:prstGeom>
          <a:solidFill>
            <a:srgbClr val="48178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4"/>
          <p:cNvSpPr/>
          <p:nvPr/>
        </p:nvSpPr>
        <p:spPr>
          <a:xfrm>
            <a:off x="9759434" y="4434245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3C136D"/>
          </a:solidFill>
          <a:ln w="7620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5"/>
          <p:cNvSpPr/>
          <p:nvPr/>
        </p:nvSpPr>
        <p:spPr>
          <a:xfrm>
            <a:off x="9914096" y="4475917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898374" y="568404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Crawlers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7648456" y="6253401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Crawlers can be used to systematically navigate a website, extracting data and following links as they go.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762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1218962"/>
            <a:ext cx="72847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Choosing Target Websites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357676"/>
            <a:ext cx="3295888" cy="203692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672251"/>
            <a:ext cx="27660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Defining Your Goals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5241607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Start by identifying your research goals and the types of data that will be most useful.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2357676"/>
            <a:ext cx="3296007" cy="203704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4672370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Finding Relevant Websites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5588913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Use search engines, social media, and other sources to find websites that match your research goals.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2357676"/>
            <a:ext cx="3296007" cy="203704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4672370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Monitoring for Changes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5588913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Track your target websites regularly to detect changes and stay up-to-date with the latest data.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762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1968817"/>
            <a:ext cx="78790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Setting Up the Environment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107531"/>
            <a:ext cx="3370064" cy="3153132"/>
          </a:xfrm>
          <a:prstGeom prst="roundRect">
            <a:avLst>
              <a:gd name="adj" fmla="val 1740"/>
            </a:avLst>
          </a:prstGeom>
          <a:solidFill>
            <a:srgbClr val="3C136D"/>
          </a:solidFill>
          <a:ln w="7620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267783" y="3337322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Choosing the Right Tools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7783" y="4253865"/>
            <a:ext cx="291048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There are many web scraping tools available, each with its own strengths and weaknesses. Choose the one that's right for you.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630228" y="3107531"/>
            <a:ext cx="3370064" cy="3153132"/>
          </a:xfrm>
          <a:prstGeom prst="roundRect">
            <a:avLst>
              <a:gd name="adj" fmla="val 1740"/>
            </a:avLst>
          </a:prstGeom>
          <a:solidFill>
            <a:srgbClr val="3C136D"/>
          </a:solidFill>
          <a:ln w="7620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5860018" y="3337322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Setting Up Your Workspace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860018" y="4253865"/>
            <a:ext cx="291048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Create a comfortable and efficient workspace with all the tools you need at your fingertips.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222462" y="3107531"/>
            <a:ext cx="3370064" cy="3153132"/>
          </a:xfrm>
          <a:prstGeom prst="roundRect">
            <a:avLst>
              <a:gd name="adj" fmla="val 1740"/>
            </a:avLst>
          </a:prstGeom>
          <a:solidFill>
            <a:srgbClr val="3C136D"/>
          </a:solidFill>
          <a:ln w="7620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9452253" y="3337322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Creating a Data Pipeline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452253" y="4253865"/>
            <a:ext cx="291048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Think ahead and plan how you will process and store your data, including backups and security measures.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762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86772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Basic Web Scraping with BeautifulSoup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700814"/>
            <a:ext cx="3295888" cy="203692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5015389"/>
            <a:ext cx="32613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BeautifulSoup?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5584746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BeautifulSoup is a popular Python package that simplifies the process of web scraping by parsing HTML and XML documents.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2700814"/>
            <a:ext cx="3296007" cy="203704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5015508"/>
            <a:ext cx="24993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Basic Process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5584865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 basic process of web scraping with BeautifulSoup involves sending a request to a URL, parsing the response, and extracting the data we need.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2700814"/>
            <a:ext cx="3296007" cy="203704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501550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Starting Simple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5584865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Start with simple examples and build up your skills over time. Don't hesitate to experiment and try new things.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762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84963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Advanced Techniques with BeautifulSoup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7293054" y="2682716"/>
            <a:ext cx="44410" cy="4697254"/>
          </a:xfrm>
          <a:prstGeom prst="rect">
            <a:avLst/>
          </a:prstGeom>
          <a:solidFill>
            <a:srgbClr val="48178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7565172" y="3084016"/>
            <a:ext cx="777597" cy="44410"/>
          </a:xfrm>
          <a:prstGeom prst="rect">
            <a:avLst/>
          </a:prstGeom>
          <a:solidFill>
            <a:srgbClr val="48178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4"/>
          <p:cNvSpPr/>
          <p:nvPr/>
        </p:nvSpPr>
        <p:spPr>
          <a:xfrm>
            <a:off x="7065228" y="2856309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3C136D"/>
          </a:solidFill>
          <a:ln w="7620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7254180" y="2897981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8537258" y="2904887"/>
            <a:ext cx="27736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Using CSS Selectors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8537258" y="3474244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CSS selectors can make it easier to find specific elements on a web page, saving time and making code more efficient.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7631" y="4194870"/>
            <a:ext cx="777597" cy="44410"/>
          </a:xfrm>
          <a:prstGeom prst="rect">
            <a:avLst/>
          </a:prstGeom>
          <a:solidFill>
            <a:srgbClr val="48178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9"/>
          <p:cNvSpPr/>
          <p:nvPr/>
        </p:nvSpPr>
        <p:spPr>
          <a:xfrm>
            <a:off x="7065228" y="3967163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3C136D"/>
          </a:solidFill>
          <a:ln w="7620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7219890" y="4008834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3167063" y="4015740"/>
            <a:ext cx="29260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Handling Pagination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2037993" y="4585097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When scraping multiple pages, pagination can present a challenge. Simple techniques like URL manipulation and loop iteration can help.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565172" y="5523607"/>
            <a:ext cx="777597" cy="44410"/>
          </a:xfrm>
          <a:prstGeom prst="rect">
            <a:avLst/>
          </a:prstGeom>
          <a:solidFill>
            <a:srgbClr val="48178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4"/>
          <p:cNvSpPr/>
          <p:nvPr/>
        </p:nvSpPr>
        <p:spPr>
          <a:xfrm>
            <a:off x="7065228" y="5295900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3C136D"/>
          </a:solidFill>
          <a:ln w="7620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5"/>
          <p:cNvSpPr/>
          <p:nvPr/>
        </p:nvSpPr>
        <p:spPr>
          <a:xfrm>
            <a:off x="7219890" y="5337572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537258" y="5344478"/>
            <a:ext cx="25984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Working with APIs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537258" y="5913834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When available, APIs can be a simpler and more reliable way to extract data from websites.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762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1617583"/>
            <a:ext cx="76504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Handling Dynamic Content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756297"/>
            <a:ext cx="3370064" cy="3855720"/>
          </a:xfrm>
          <a:prstGeom prst="roundRect">
            <a:avLst>
              <a:gd name="adj" fmla="val 1628"/>
            </a:avLst>
          </a:prstGeom>
          <a:solidFill>
            <a:srgbClr val="3C136D"/>
          </a:solidFill>
          <a:ln w="7620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267783" y="2986088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Identifying Dynamic Content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7783" y="3902631"/>
            <a:ext cx="291048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Dynamic content is content that changes without the page reloading, such as social media feeds and news tickers.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630228" y="2756297"/>
            <a:ext cx="3370064" cy="3855720"/>
          </a:xfrm>
          <a:prstGeom prst="roundRect">
            <a:avLst>
              <a:gd name="adj" fmla="val 1628"/>
            </a:avLst>
          </a:prstGeom>
          <a:solidFill>
            <a:srgbClr val="3C136D"/>
          </a:solidFill>
          <a:ln w="7620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5860018" y="2986088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Dealing with JavaScript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860018" y="3902631"/>
            <a:ext cx="291048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JavaScript can be a challenge for web scraping. Selenium and other tools can help simulate a browser environment to scrape dynamic content.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222462" y="2756297"/>
            <a:ext cx="3370064" cy="3855720"/>
          </a:xfrm>
          <a:prstGeom prst="roundRect">
            <a:avLst>
              <a:gd name="adj" fmla="val 1628"/>
            </a:avLst>
          </a:prstGeom>
          <a:solidFill>
            <a:srgbClr val="3C136D"/>
          </a:solidFill>
          <a:ln w="7620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9452253" y="2986088"/>
            <a:ext cx="2910483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Caching and Balancing Performance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452253" y="4249817"/>
            <a:ext cx="291048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Web scraping can put a strain on servers and pages. Consider using caching and rate limiting to balance performance and avoid being blocked.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1396</Words>
  <Application>Microsoft Office PowerPoint</Application>
  <PresentationFormat>Custom</PresentationFormat>
  <Paragraphs>153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Heebo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Nitin</cp:lastModifiedBy>
  <cp:revision>3</cp:revision>
  <dcterms:created xsi:type="dcterms:W3CDTF">2023-08-13T17:51:02Z</dcterms:created>
  <dcterms:modified xsi:type="dcterms:W3CDTF">2023-08-25T18:09:01Z</dcterms:modified>
</cp:coreProperties>
</file>