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61" r:id="rId22"/>
    <p:sldId id="278" r:id="rId23"/>
    <p:sldId id="279" r:id="rId24"/>
    <p:sldId id="280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1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4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13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32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8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67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11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A616D9-0EE7-4F50-80FF-4027CA9534C5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1AF4C2-69B9-4CC3-ACC9-FE4A160F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7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25F8-300F-4A24-AFA2-B299D3F24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6181E"/>
                </a:solidFill>
                <a:effectLst/>
                <a:latin typeface="Lato" panose="020B0604020202020204" pitchFamily="34" charset="0"/>
              </a:rPr>
              <a:t>Sales Analysis of Online Games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7E67A-51A3-4D0F-97B6-59E84D6FB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Bivariate analysis – Game vs Top  </a:t>
            </a:r>
            <a:r>
              <a:rPr lang="en-IN" sz="3600" b="1" dirty="0" err="1"/>
              <a:t>JP_Sales</a:t>
            </a:r>
            <a:endParaRPr lang="en-IN" sz="3600" b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BB27456-8BF5-4252-A9CC-EA7ECC0E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46" y="1089212"/>
            <a:ext cx="9847708" cy="531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6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Bivariate analysis – Game vs Top  </a:t>
            </a:r>
            <a:r>
              <a:rPr lang="en-IN" sz="3600" b="1" dirty="0" err="1"/>
              <a:t>JP_Sales</a:t>
            </a:r>
            <a:endParaRPr lang="en-IN" sz="3600" b="1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69D7043-00AE-4F67-9EF2-CA6BCEE73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65" y="1084451"/>
            <a:ext cx="969007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2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 Game vs Top  </a:t>
            </a:r>
            <a:r>
              <a:rPr lang="en-IN" sz="3200" b="1" dirty="0" err="1"/>
              <a:t>GLobal_Sales</a:t>
            </a:r>
            <a:endParaRPr lang="en-IN" sz="3200" b="1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DE5B65C-8644-4CFA-8931-7E19BAD9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10" y="1187292"/>
            <a:ext cx="9328780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6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 Platform vs Top </a:t>
            </a:r>
            <a:r>
              <a:rPr lang="en-IN" sz="3200" b="1" dirty="0" err="1"/>
              <a:t>NA_Sales</a:t>
            </a:r>
            <a:endParaRPr lang="en-IN" sz="3200" b="1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CAD13A7-C0B6-4198-A98F-2EF0744C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68" y="1187292"/>
            <a:ext cx="7359465" cy="525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03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–Platform vs Top </a:t>
            </a:r>
            <a:r>
              <a:rPr lang="en-IN" sz="3200" b="1" dirty="0" err="1"/>
              <a:t>EU_Sales</a:t>
            </a:r>
            <a:endParaRPr lang="en-IN" sz="3200" b="1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DFE60E9-0D48-4923-9325-19D0E12D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51" y="1187292"/>
            <a:ext cx="7444899" cy="531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7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–Platform vs Top </a:t>
            </a:r>
            <a:r>
              <a:rPr lang="en-IN" sz="3200" b="1" dirty="0" err="1"/>
              <a:t>JP_Sales</a:t>
            </a:r>
            <a:endParaRPr lang="en-IN" sz="3200" b="1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893C480-01D3-4A8F-97FD-DB97C50B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205474"/>
            <a:ext cx="7380000" cy="52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–Platform vs Top </a:t>
            </a:r>
            <a:r>
              <a:rPr lang="en-IN" sz="3200" b="1" dirty="0" err="1"/>
              <a:t>Other_Sales</a:t>
            </a:r>
            <a:endParaRPr lang="en-IN" sz="3200" b="1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864830F-B5ED-49E4-8AEB-63CF4692F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70" y="1124791"/>
            <a:ext cx="7236000" cy="517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4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–Platform vs Top </a:t>
            </a:r>
            <a:r>
              <a:rPr lang="en-IN" sz="3200" b="1" dirty="0" err="1"/>
              <a:t>Global_Sales</a:t>
            </a:r>
            <a:endParaRPr lang="en-IN" sz="3200" b="1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AE08244-BA72-46AE-B2E0-D4D0BF6F6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00" y="1111344"/>
            <a:ext cx="7596000" cy="53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9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4500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–last 10 Year vs </a:t>
            </a:r>
            <a:r>
              <a:rPr lang="en-IN" sz="3200" b="1" dirty="0" err="1"/>
              <a:t>Regional_Sales</a:t>
            </a:r>
            <a:endParaRPr lang="en-IN" sz="3200" b="1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77D83FE-AE13-4642-AC81-6144F5037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5" y="1052820"/>
            <a:ext cx="3575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0AB2B51C-576C-4D32-861D-26A80F22F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460" y="1058115"/>
            <a:ext cx="3575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C712639B-494A-4091-9C3C-A24413B0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45" y="1052820"/>
            <a:ext cx="351875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A6D94A7F-B1A0-46A2-BD07-5D8E613C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97" y="3829554"/>
            <a:ext cx="351875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CBECE799-5E76-403F-8F50-A5465C35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46" y="3830728"/>
            <a:ext cx="3526027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5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4500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–Genre vs top-10 </a:t>
            </a:r>
            <a:r>
              <a:rPr lang="en-IN" sz="3200" b="1" dirty="0" err="1"/>
              <a:t>Regional_Sales</a:t>
            </a:r>
            <a:endParaRPr lang="en-IN" sz="3200" b="1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B4072083-644F-428C-B9DF-DECAB6AF1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6" y="1093161"/>
            <a:ext cx="38178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DBF5C5DF-4AA6-4E5A-98F1-E6212D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86" y="1093161"/>
            <a:ext cx="38178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4501A58F-2067-4873-8570-6D9B3E9C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27" y="1106534"/>
            <a:ext cx="38178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3ACD64A6-EF35-4D92-84B3-90A6E296F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60" y="3915540"/>
            <a:ext cx="38178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>
            <a:extLst>
              <a:ext uri="{FF2B5EF4-FFF2-40B4-BE49-F238E27FC236}">
                <a16:creationId xmlns:a16="http://schemas.microsoft.com/office/drawing/2014/main" id="{D04E243C-0C86-41E9-A3AA-519C40B2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953" y="3915540"/>
            <a:ext cx="386438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00E2-1A14-4C94-952B-86001232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70776" cy="858557"/>
          </a:xfrm>
        </p:spPr>
        <p:txBody>
          <a:bodyPr/>
          <a:lstStyle/>
          <a:p>
            <a:pPr algn="ctr"/>
            <a:r>
              <a:rPr lang="en-IN" b="1" dirty="0"/>
              <a:t>Univariate analysis -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9F946-779F-4274-8D4D-732FEDA73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8983"/>
            <a:ext cx="4665059" cy="477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579D95-843E-4CA7-903E-D6110975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6" y="1488983"/>
            <a:ext cx="4703220" cy="477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B9B1D-DA4C-465E-B70D-A092CCE3B7B7}"/>
              </a:ext>
            </a:extLst>
          </p:cNvPr>
          <p:cNvSpPr txBox="1"/>
          <p:nvPr/>
        </p:nvSpPr>
        <p:spPr>
          <a:xfrm>
            <a:off x="2426149" y="1039016"/>
            <a:ext cx="23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25 games sold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24E1A-0396-46C4-9EF9-F0009F7050CB}"/>
              </a:ext>
            </a:extLst>
          </p:cNvPr>
          <p:cNvSpPr txBox="1"/>
          <p:nvPr/>
        </p:nvSpPr>
        <p:spPr>
          <a:xfrm>
            <a:off x="7005918" y="1039016"/>
            <a:ext cx="280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Bottom 25 games sold</a:t>
            </a:r>
          </a:p>
        </p:txBody>
      </p:sp>
    </p:spTree>
    <p:extLst>
      <p:ext uri="{BB962C8B-B14F-4D97-AF65-F5344CB8AC3E}">
        <p14:creationId xmlns:p14="http://schemas.microsoft.com/office/powerpoint/2010/main" val="219223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364500"/>
            <a:ext cx="11152094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–Publisher vs top-10 </a:t>
            </a:r>
            <a:r>
              <a:rPr lang="en-IN" sz="3200" b="1" dirty="0" err="1"/>
              <a:t>Regional_Sales</a:t>
            </a:r>
            <a:endParaRPr lang="en-IN" sz="3200" b="1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800FCE2F-01D6-4E3F-98E1-EEC468E94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" y="1106534"/>
            <a:ext cx="3504121" cy="23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6FD0A066-9697-4EF9-9FC0-B37F40FF1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60" y="1106609"/>
            <a:ext cx="3864389" cy="23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8BCE2755-97D8-4B48-85DF-8838293A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44" y="1093162"/>
            <a:ext cx="3864388" cy="23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E1B9F675-0864-47F6-B249-31338D24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" y="3800756"/>
            <a:ext cx="433891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>
            <a:extLst>
              <a:ext uri="{FF2B5EF4-FFF2-40B4-BE49-F238E27FC236}">
                <a16:creationId xmlns:a16="http://schemas.microsoft.com/office/drawing/2014/main" id="{8F6FE956-7B3D-4446-89C8-44AE8E24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0756"/>
            <a:ext cx="460351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4BF13-B19F-4924-AF0D-403896C61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05" t="41233" r="66022" b="30311"/>
          <a:stretch/>
        </p:blipFill>
        <p:spPr>
          <a:xfrm>
            <a:off x="905434" y="1093162"/>
            <a:ext cx="6100383" cy="5400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21709C-9D6B-47B9-889B-C1A1977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364500"/>
            <a:ext cx="11152094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Global sales correlation with regional sales</a:t>
            </a:r>
          </a:p>
        </p:txBody>
      </p:sp>
    </p:spTree>
    <p:extLst>
      <p:ext uri="{BB962C8B-B14F-4D97-AF65-F5344CB8AC3E}">
        <p14:creationId xmlns:p14="http://schemas.microsoft.com/office/powerpoint/2010/main" val="276896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4BF13-B19F-4924-AF0D-403896C61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05" t="41233" r="66885" b="32655"/>
          <a:stretch/>
        </p:blipFill>
        <p:spPr>
          <a:xfrm>
            <a:off x="286873" y="1093162"/>
            <a:ext cx="5809128" cy="495559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21709C-9D6B-47B9-889B-C1A1977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364500"/>
            <a:ext cx="11152094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Global sales correlation with regional sales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AD92AD2-4782-436E-B1C5-A17F5C0C4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093161"/>
            <a:ext cx="5809128" cy="49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5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7C8-69B3-45B8-B558-B1EA8F4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73" y="239486"/>
            <a:ext cx="11742053" cy="1091540"/>
          </a:xfrm>
        </p:spPr>
        <p:txBody>
          <a:bodyPr>
            <a:noAutofit/>
          </a:bodyPr>
          <a:lstStyle/>
          <a:p>
            <a:r>
              <a:rPr lang="en-US" sz="4000" dirty="0"/>
              <a:t> Top selling global game’s region wise analysis</a:t>
            </a:r>
            <a:endParaRPr lang="en-IN" sz="4000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D65C425E-C736-4E77-9E7C-86B830FAAD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773" y="1084283"/>
            <a:ext cx="4724398" cy="550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2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7C8-69B3-45B8-B558-B1EA8F4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47" y="239486"/>
            <a:ext cx="11737780" cy="8200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Top selling games’ genre  and region wise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550A-4EAD-49CB-974A-79EBE080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47DA806-3656-478C-9ABD-D6F91256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69" y="1059543"/>
            <a:ext cx="6187663" cy="555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1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7C8-69B3-45B8-B558-B1EA8F4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47" y="239486"/>
            <a:ext cx="11737780" cy="820057"/>
          </a:xfrm>
        </p:spPr>
        <p:txBody>
          <a:bodyPr>
            <a:normAutofit/>
          </a:bodyPr>
          <a:lstStyle/>
          <a:p>
            <a:r>
              <a:rPr lang="en-US" sz="4000" dirty="0"/>
              <a:t> Top selling game’s Year &amp; region wise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550A-4EAD-49CB-974A-79EBE080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8C3BBB0F-20D6-4FE7-BEB4-DC0C7117C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32" y="982614"/>
            <a:ext cx="6690536" cy="55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5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7C8-69B3-45B8-B558-B1EA8F4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47" y="239486"/>
            <a:ext cx="11737780" cy="8200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Top selling game’s Platform &amp; Region wise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550A-4EAD-49CB-974A-79EBE080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D8CCA21D-38F5-43CE-932C-45129DC3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87" y="1059543"/>
            <a:ext cx="6854027" cy="555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91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7C8-69B3-45B8-B558-B1EA8F4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47" y="239486"/>
            <a:ext cx="11737780" cy="8200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Top selling game’s Publisher &amp; Region wise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550A-4EAD-49CB-974A-79EBE080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1FCD011C-454F-4CB0-80E6-4E7FBA17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58" y="1161143"/>
            <a:ext cx="6662056" cy="527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922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7C8-69B3-45B8-B558-B1EA8F4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47" y="239486"/>
            <a:ext cx="11737780" cy="8200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Top selling game’s Publisher &amp; Region wise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550A-4EAD-49CB-974A-79EBE080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1FCD011C-454F-4CB0-80E6-4E7FBA17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58" y="1161143"/>
            <a:ext cx="6662056" cy="527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AB8F6F-5FC9-45CE-83F2-AA9CA0DB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024497"/>
          </a:xfrm>
        </p:spPr>
        <p:txBody>
          <a:bodyPr/>
          <a:lstStyle/>
          <a:p>
            <a:pPr algn="ctr"/>
            <a:r>
              <a:rPr lang="en-IN" b="1" dirty="0"/>
              <a:t>Univariate analysis - Platform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E67A50-9807-4808-89A2-4C47F2083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9843"/>
            <a:ext cx="4513114" cy="46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5B8890-6C5A-489E-A967-7B51E9F7F30C}"/>
              </a:ext>
            </a:extLst>
          </p:cNvPr>
          <p:cNvSpPr txBox="1"/>
          <p:nvPr/>
        </p:nvSpPr>
        <p:spPr>
          <a:xfrm>
            <a:off x="5903259" y="1609843"/>
            <a:ext cx="555363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Insight:-</a:t>
            </a:r>
          </a:p>
          <a:p>
            <a:r>
              <a:rPr lang="en-US" b="1" dirty="0"/>
              <a:t>Most games are sold on platforms as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PS2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X360P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13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058400" cy="7286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Univariate analysis - Year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0F38D2-C856-468A-9A93-78E7A093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83D14CBE-6B3F-402E-AA5E-F347D658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4" y="1272540"/>
            <a:ext cx="4667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C22E3CA3-4AC5-45F2-A922-4CED2810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82" y="1272540"/>
            <a:ext cx="4667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5F008-F57B-46D7-8B79-35C949B63541}"/>
              </a:ext>
            </a:extLst>
          </p:cNvPr>
          <p:cNvSpPr txBox="1"/>
          <p:nvPr/>
        </p:nvSpPr>
        <p:spPr>
          <a:xfrm>
            <a:off x="726141" y="6035040"/>
            <a:ext cx="962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sale year =2009 ,    Lowest sale year= 2020</a:t>
            </a:r>
          </a:p>
        </p:txBody>
      </p:sp>
    </p:spTree>
    <p:extLst>
      <p:ext uri="{BB962C8B-B14F-4D97-AF65-F5344CB8AC3E}">
        <p14:creationId xmlns:p14="http://schemas.microsoft.com/office/powerpoint/2010/main" val="232989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058400" cy="7286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Univariate analysis - Genre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5F008-F57B-46D7-8B79-35C949B63541}"/>
              </a:ext>
            </a:extLst>
          </p:cNvPr>
          <p:cNvSpPr txBox="1"/>
          <p:nvPr/>
        </p:nvSpPr>
        <p:spPr>
          <a:xfrm>
            <a:off x="6858000" y="1207547"/>
            <a:ext cx="454510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Insight:</a:t>
            </a:r>
          </a:p>
          <a:p>
            <a:endParaRPr lang="en-US" b="1" dirty="0"/>
          </a:p>
          <a:p>
            <a:r>
              <a:rPr lang="en-US" b="1" dirty="0"/>
              <a:t>Action and Sports are top selling Genre games</a:t>
            </a:r>
          </a:p>
          <a:p>
            <a:endParaRPr lang="en-US" b="1" dirty="0"/>
          </a:p>
          <a:p>
            <a:r>
              <a:rPr lang="en-US" b="1" dirty="0"/>
              <a:t>Puzzle and Strategy are lowest selling Genre games</a:t>
            </a:r>
          </a:p>
          <a:p>
            <a:endParaRPr 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1C2E36-9BE8-4A44-B986-246FA74E6B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56" y="1187291"/>
            <a:ext cx="5163055" cy="52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6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058400" cy="7286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Univariate analysis - Publisher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5F008-F57B-46D7-8B79-35C949B63541}"/>
              </a:ext>
            </a:extLst>
          </p:cNvPr>
          <p:cNvSpPr txBox="1"/>
          <p:nvPr/>
        </p:nvSpPr>
        <p:spPr>
          <a:xfrm>
            <a:off x="6858000" y="1207547"/>
            <a:ext cx="454510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Insight:</a:t>
            </a:r>
          </a:p>
          <a:p>
            <a:endParaRPr lang="en-US" b="1" dirty="0"/>
          </a:p>
          <a:p>
            <a:r>
              <a:rPr lang="en-US" b="1" dirty="0"/>
              <a:t>Electronic arts and Activision are top selling Genre games</a:t>
            </a:r>
          </a:p>
          <a:p>
            <a:endParaRPr lang="en-US" b="1" dirty="0"/>
          </a:p>
          <a:p>
            <a:r>
              <a:rPr lang="en-US" b="1" dirty="0"/>
              <a:t>Microsoft Game studio is lowest selling Genre games</a:t>
            </a:r>
          </a:p>
          <a:p>
            <a:endParaRPr lang="en-US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7D6DF5-4DEF-4CD1-A1CE-50E967BD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207546"/>
            <a:ext cx="4576463" cy="482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5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058400" cy="7286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Univariate analysis – Sales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5F008-F57B-46D7-8B79-35C949B63541}"/>
              </a:ext>
            </a:extLst>
          </p:cNvPr>
          <p:cNvSpPr txBox="1"/>
          <p:nvPr/>
        </p:nvSpPr>
        <p:spPr>
          <a:xfrm>
            <a:off x="3839822" y="4165175"/>
            <a:ext cx="72853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Insight:</a:t>
            </a:r>
          </a:p>
          <a:p>
            <a:endParaRPr lang="en-US" b="1" dirty="0"/>
          </a:p>
          <a:p>
            <a:r>
              <a:rPr lang="en-US" b="1" dirty="0"/>
              <a:t>75% sales made in all are less than 1% of maximum sales value.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62962-107F-4ABE-9F14-398E796B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3" t="37249" r="68456" b="39406"/>
          <a:stretch/>
        </p:blipFill>
        <p:spPr>
          <a:xfrm>
            <a:off x="4325118" y="1527314"/>
            <a:ext cx="2749485" cy="23709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D6EE0-47F4-4C45-97F9-2801A49B5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3" t="34699" r="67463" b="42545"/>
          <a:stretch/>
        </p:blipFill>
        <p:spPr>
          <a:xfrm>
            <a:off x="7472993" y="1534900"/>
            <a:ext cx="3056052" cy="2363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6A780F-5A5E-46FC-B2FB-164FC9920A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5" t="41345" r="66878" b="35507"/>
          <a:stretch/>
        </p:blipFill>
        <p:spPr>
          <a:xfrm>
            <a:off x="566931" y="1527314"/>
            <a:ext cx="3144456" cy="2363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A5A7C6-2B5C-41B2-B9D5-F4F6E06D56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82" t="51268" r="67243" b="26459"/>
          <a:stretch/>
        </p:blipFill>
        <p:spPr>
          <a:xfrm>
            <a:off x="566931" y="4209109"/>
            <a:ext cx="3194939" cy="2370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CA68AB-8C61-4B9C-A6B2-D843C92B7B66}"/>
              </a:ext>
            </a:extLst>
          </p:cNvPr>
          <p:cNvSpPr txBox="1"/>
          <p:nvPr/>
        </p:nvSpPr>
        <p:spPr>
          <a:xfrm>
            <a:off x="566931" y="1146950"/>
            <a:ext cx="303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NA_Sales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062AC-F164-43EE-8AAC-1BC0A8D5439E}"/>
              </a:ext>
            </a:extLst>
          </p:cNvPr>
          <p:cNvSpPr txBox="1"/>
          <p:nvPr/>
        </p:nvSpPr>
        <p:spPr>
          <a:xfrm>
            <a:off x="4180343" y="1137726"/>
            <a:ext cx="303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EU_Sales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9B62B-B4A1-46A7-8A83-5ACD43445497}"/>
              </a:ext>
            </a:extLst>
          </p:cNvPr>
          <p:cNvSpPr txBox="1"/>
          <p:nvPr/>
        </p:nvSpPr>
        <p:spPr>
          <a:xfrm>
            <a:off x="7611036" y="1186558"/>
            <a:ext cx="303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JP_Sales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CE752-2B5A-4EE9-AF6C-B61B9D47F01F}"/>
              </a:ext>
            </a:extLst>
          </p:cNvPr>
          <p:cNvSpPr txBox="1"/>
          <p:nvPr/>
        </p:nvSpPr>
        <p:spPr>
          <a:xfrm>
            <a:off x="644883" y="3836364"/>
            <a:ext cx="303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Global_Sales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816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Bivariate analysis – Game vs Top </a:t>
            </a:r>
            <a:r>
              <a:rPr lang="en-IN" sz="3200" b="1" dirty="0" err="1"/>
              <a:t>NA_Sales</a:t>
            </a:r>
            <a:endParaRPr lang="en-IN" sz="32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4B9C7D-1B8F-492F-919D-F8A41CC3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4" y="1187291"/>
            <a:ext cx="9343185" cy="52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8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B59270-467A-47F1-A2F0-C235195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629"/>
            <a:ext cx="10336306" cy="72866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Bivariate analysis – Game vs Top </a:t>
            </a:r>
            <a:r>
              <a:rPr lang="en-IN" sz="3600" b="1" dirty="0" err="1"/>
              <a:t>EU_Sales</a:t>
            </a:r>
            <a:endParaRPr lang="en-IN" sz="36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18C6536-72A3-4C17-B8CD-531C8D3B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77" y="1151686"/>
            <a:ext cx="9462246" cy="528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17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82</TotalTime>
  <Words>317</Words>
  <Application>Microsoft Office PowerPoint</Application>
  <PresentationFormat>Widescreen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Garamond</vt:lpstr>
      <vt:lpstr>Lato</vt:lpstr>
      <vt:lpstr>Savon</vt:lpstr>
      <vt:lpstr>Sales Analysis of Online Games</vt:lpstr>
      <vt:lpstr>Univariate analysis - Name</vt:lpstr>
      <vt:lpstr>Univariate analysis - Platform</vt:lpstr>
      <vt:lpstr>Univariate analysis - Year</vt:lpstr>
      <vt:lpstr>Univariate analysis - Genre</vt:lpstr>
      <vt:lpstr>Univariate analysis - Publisher</vt:lpstr>
      <vt:lpstr>Univariate analysis – Sales columns</vt:lpstr>
      <vt:lpstr>Bivariate analysis – Game vs Top NA_Sales</vt:lpstr>
      <vt:lpstr>Bivariate analysis – Game vs Top EU_Sales</vt:lpstr>
      <vt:lpstr>Bivariate analysis – Game vs Top  JP_Sales</vt:lpstr>
      <vt:lpstr>Bivariate analysis – Game vs Top  JP_Sales</vt:lpstr>
      <vt:lpstr>Bivariate analysis – Game vs Top  GLobal_Sales</vt:lpstr>
      <vt:lpstr>Bivariate analysis – Platform vs Top NA_Sales</vt:lpstr>
      <vt:lpstr>Bivariate analysis –Platform vs Top EU_Sales</vt:lpstr>
      <vt:lpstr>Bivariate analysis –Platform vs Top JP_Sales</vt:lpstr>
      <vt:lpstr>Bivariate analysis –Platform vs Top Other_Sales</vt:lpstr>
      <vt:lpstr>Bivariate analysis –Platform vs Top Global_Sales</vt:lpstr>
      <vt:lpstr>Bivariate analysis –last 10 Year vs Regional_Sales</vt:lpstr>
      <vt:lpstr>Bivariate analysis –Genre vs top-10 Regional_Sales</vt:lpstr>
      <vt:lpstr>Bivariate analysis –Publisher vs top-10 Regional_Sales</vt:lpstr>
      <vt:lpstr>Global sales correlation with regional sales</vt:lpstr>
      <vt:lpstr>Global sales correlation with regional sales</vt:lpstr>
      <vt:lpstr> Top selling global game’s region wise analysis</vt:lpstr>
      <vt:lpstr> Top selling games’ genre  and region wise analysis</vt:lpstr>
      <vt:lpstr> Top selling game’s Year &amp; region wise analysis</vt:lpstr>
      <vt:lpstr> Top selling game’s Platform &amp; Region wise analysis</vt:lpstr>
      <vt:lpstr> Top selling game’s Publisher &amp; Region wise analysis</vt:lpstr>
      <vt:lpstr> Top selling game’s Publisher &amp; Region wise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of Online Games</dc:title>
  <dc:creator>ASUS</dc:creator>
  <cp:lastModifiedBy>ASUS</cp:lastModifiedBy>
  <cp:revision>15</cp:revision>
  <dcterms:created xsi:type="dcterms:W3CDTF">2023-02-27T21:03:27Z</dcterms:created>
  <dcterms:modified xsi:type="dcterms:W3CDTF">2023-02-27T22:26:14Z</dcterms:modified>
</cp:coreProperties>
</file>