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276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 algn="ctr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b="1" spc="-175" dirty="0" smtClean="0">
                <a:latin typeface="Arial"/>
                <a:cs typeface="Arial"/>
              </a:rPr>
              <a:t>Muhammad </a:t>
            </a:r>
            <a:r>
              <a:rPr lang="en-US" sz="2400" b="1" spc="-175" dirty="0" err="1" smtClean="0">
                <a:latin typeface="Arial"/>
                <a:cs typeface="Arial"/>
              </a:rPr>
              <a:t>Sufiyan</a:t>
            </a:r>
            <a:r>
              <a:rPr lang="en-US" sz="2400" b="1" spc="-175" dirty="0" smtClean="0">
                <a:latin typeface="Arial"/>
                <a:cs typeface="Arial"/>
              </a:rPr>
              <a:t> </a:t>
            </a:r>
            <a:r>
              <a:rPr lang="en-US" sz="2400" b="1" spc="-175" dirty="0" err="1" smtClean="0">
                <a:latin typeface="Arial"/>
                <a:cs typeface="Arial"/>
              </a:rPr>
              <a:t>Zaib</a:t>
            </a:r>
            <a:endParaRPr sz="2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b="1" spc="130" dirty="0" smtClean="0">
                <a:latin typeface="Arial"/>
                <a:cs typeface="Arial"/>
              </a:rPr>
              <a:t>2</a:t>
            </a:r>
            <a:r>
              <a:rPr lang="en-IN" sz="2400" b="1" spc="130" dirty="0">
                <a:latin typeface="Arial"/>
                <a:cs typeface="Arial"/>
              </a:rPr>
              <a:t>6</a:t>
            </a:r>
            <a:r>
              <a:rPr sz="2400" b="1" spc="130" dirty="0" smtClean="0">
                <a:latin typeface="Arial"/>
                <a:cs typeface="Arial"/>
              </a:rPr>
              <a:t>/0</a:t>
            </a:r>
            <a:r>
              <a:rPr lang="en-US" sz="2400" b="1" spc="130" dirty="0" smtClean="0">
                <a:latin typeface="Arial"/>
                <a:cs typeface="Arial"/>
              </a:rPr>
              <a:t>6</a:t>
            </a:r>
            <a:r>
              <a:rPr sz="2400" b="1" spc="130" dirty="0" smtClean="0">
                <a:latin typeface="Arial"/>
                <a:cs typeface="Arial"/>
              </a:rPr>
              <a:t>/202</a:t>
            </a:r>
            <a:r>
              <a:rPr lang="en-US" sz="2400" b="1" spc="130" dirty="0" smtClean="0">
                <a:latin typeface="Arial"/>
                <a:cs typeface="Arial"/>
              </a:rPr>
              <a:t>3</a:t>
            </a:r>
            <a:endParaRPr sz="2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09600" y="1600201"/>
            <a:ext cx="10972800" cy="1347038"/>
          </a:xfrm>
          <a:prstGeom prst="rect">
            <a:avLst/>
          </a:prstGeom>
        </p:spPr>
        <p:txBody>
          <a:bodyPr vert="horz" wrap="square" lIns="0" tIns="481523" rIns="0" bIns="0" numCol="2" rtlCol="0">
            <a:no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>
                <a:latin typeface="Times New Roman" pitchFamily="18" charset="0"/>
                <a:cs typeface="Times New Roman" pitchFamily="18" charset="0"/>
              </a:rPr>
              <a:t>Predictive</a:t>
            </a:r>
            <a:r>
              <a:rPr spc="-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70" dirty="0">
                <a:latin typeface="Times New Roman" pitchFamily="18" charset="0"/>
                <a:cs typeface="Times New Roman" pitchFamily="18" charset="0"/>
              </a:rPr>
              <a:t>Analysis  </a:t>
            </a:r>
            <a:r>
              <a:rPr spc="-42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pc="-4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425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spc="-425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57</TotalTime>
  <Words>2570</Words>
  <Application>Microsoft Office PowerPoint</Application>
  <PresentationFormat>Custom</PresentationFormat>
  <Paragraphs>288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Thatch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AA</cp:lastModifiedBy>
  <cp:revision>2</cp:revision>
  <dcterms:created xsi:type="dcterms:W3CDTF">2021-08-26T16:53:12Z</dcterms:created>
  <dcterms:modified xsi:type="dcterms:W3CDTF">2023-06-26T05:46:17Z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