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 id="2147483785" r:id="rId5"/>
    <p:sldMasterId id="2147483813" r:id="rId6"/>
    <p:sldMasterId id="2147483876" r:id="rId7"/>
  </p:sldMasterIdLst>
  <p:notesMasterIdLst>
    <p:notesMasterId r:id="rId32"/>
  </p:notesMasterIdLst>
  <p:handoutMasterIdLst>
    <p:handoutMasterId r:id="rId33"/>
  </p:handoutMasterIdLst>
  <p:sldIdLst>
    <p:sldId id="375" r:id="rId8"/>
    <p:sldId id="256" r:id="rId9"/>
    <p:sldId id="346" r:id="rId10"/>
    <p:sldId id="265" r:id="rId11"/>
    <p:sldId id="361" r:id="rId12"/>
    <p:sldId id="376" r:id="rId13"/>
    <p:sldId id="377" r:id="rId14"/>
    <p:sldId id="378" r:id="rId15"/>
    <p:sldId id="261" r:id="rId16"/>
    <p:sldId id="326" r:id="rId17"/>
    <p:sldId id="363" r:id="rId18"/>
    <p:sldId id="379" r:id="rId19"/>
    <p:sldId id="366" r:id="rId20"/>
    <p:sldId id="364" r:id="rId21"/>
    <p:sldId id="367" r:id="rId22"/>
    <p:sldId id="368" r:id="rId23"/>
    <p:sldId id="369" r:id="rId24"/>
    <p:sldId id="373" r:id="rId25"/>
    <p:sldId id="374" r:id="rId26"/>
    <p:sldId id="353" r:id="rId27"/>
    <p:sldId id="276" r:id="rId28"/>
    <p:sldId id="351" r:id="rId29"/>
    <p:sldId id="381"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81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showGuides="1">
      <p:cViewPr>
        <p:scale>
          <a:sx n="40" d="100"/>
          <a:sy n="40" d="100"/>
        </p:scale>
        <p:origin x="-456" y="-318"/>
      </p:cViewPr>
      <p:guideLst>
        <p:guide orient="horz" pos="2160"/>
        <p:guide pos="3840"/>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 /><Relationship Id="rId13" Type="http://schemas.openxmlformats.org/officeDocument/2006/relationships/slide" Target="slides/slide6.xml" /><Relationship Id="rId18" Type="http://schemas.openxmlformats.org/officeDocument/2006/relationships/slide" Target="slides/slide11.xml" /><Relationship Id="rId26" Type="http://schemas.openxmlformats.org/officeDocument/2006/relationships/slide" Target="slides/slide19.xml" /><Relationship Id="rId3" Type="http://schemas.openxmlformats.org/officeDocument/2006/relationships/customXml" Target="../customXml/item3.xml" /><Relationship Id="rId21" Type="http://schemas.openxmlformats.org/officeDocument/2006/relationships/slide" Target="slides/slide14.xml" /><Relationship Id="rId34" Type="http://schemas.openxmlformats.org/officeDocument/2006/relationships/presProps" Target="presProps.xml" /><Relationship Id="rId7" Type="http://schemas.openxmlformats.org/officeDocument/2006/relationships/slideMaster" Target="slideMasters/slideMaster4.xml" /><Relationship Id="rId12" Type="http://schemas.openxmlformats.org/officeDocument/2006/relationships/slide" Target="slides/slide5.xml" /><Relationship Id="rId17" Type="http://schemas.openxmlformats.org/officeDocument/2006/relationships/slide" Target="slides/slide10.xml" /><Relationship Id="rId25" Type="http://schemas.openxmlformats.org/officeDocument/2006/relationships/slide" Target="slides/slide18.xml" /><Relationship Id="rId33"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slide" Target="slides/slide9.xml" /><Relationship Id="rId20" Type="http://schemas.openxmlformats.org/officeDocument/2006/relationships/slide" Target="slides/slide13.xml" /><Relationship Id="rId29" Type="http://schemas.openxmlformats.org/officeDocument/2006/relationships/slide" Target="slides/slide22.xml" /><Relationship Id="rId1" Type="http://schemas.openxmlformats.org/officeDocument/2006/relationships/customXml" Target="../customXml/item1.xml" /><Relationship Id="rId6" Type="http://schemas.openxmlformats.org/officeDocument/2006/relationships/slideMaster" Target="slideMasters/slideMaster3.xml" /><Relationship Id="rId11" Type="http://schemas.openxmlformats.org/officeDocument/2006/relationships/slide" Target="slides/slide4.xml" /><Relationship Id="rId24" Type="http://schemas.openxmlformats.org/officeDocument/2006/relationships/slide" Target="slides/slide17.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Master" Target="slideMasters/slideMaster2.xml" /><Relationship Id="rId15" Type="http://schemas.openxmlformats.org/officeDocument/2006/relationships/slide" Target="slides/slide8.xml" /><Relationship Id="rId23" Type="http://schemas.openxmlformats.org/officeDocument/2006/relationships/slide" Target="slides/slide16.xml" /><Relationship Id="rId28" Type="http://schemas.openxmlformats.org/officeDocument/2006/relationships/slide" Target="slides/slide21.xml" /><Relationship Id="rId36" Type="http://schemas.openxmlformats.org/officeDocument/2006/relationships/theme" Target="theme/theme1.xml" /><Relationship Id="rId10" Type="http://schemas.openxmlformats.org/officeDocument/2006/relationships/slide" Target="slides/slide3.xml" /><Relationship Id="rId19" Type="http://schemas.openxmlformats.org/officeDocument/2006/relationships/slide" Target="slides/slide12.xml" /><Relationship Id="rId31" Type="http://schemas.openxmlformats.org/officeDocument/2006/relationships/slide" Target="slides/slide24.xml" /><Relationship Id="rId4" Type="http://schemas.openxmlformats.org/officeDocument/2006/relationships/slideMaster" Target="slideMasters/slideMaster1.xml" /><Relationship Id="rId9" Type="http://schemas.openxmlformats.org/officeDocument/2006/relationships/slide" Target="slides/slide2.xml" /><Relationship Id="rId14" Type="http://schemas.openxmlformats.org/officeDocument/2006/relationships/slide" Target="slides/slide7.xml" /><Relationship Id="rId22" Type="http://schemas.openxmlformats.org/officeDocument/2006/relationships/slide" Target="slides/slide15.xml" /><Relationship Id="rId27" Type="http://schemas.openxmlformats.org/officeDocument/2006/relationships/slide" Target="slides/slide20.xml" /><Relationship Id="rId30" Type="http://schemas.openxmlformats.org/officeDocument/2006/relationships/slide" Target="slides/slide23.xml"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pPr/>
              <a:t>3/13/2021</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pPr/>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pPr/>
              <a:t>3/13/2021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pPr/>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4</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9</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10</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11</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21</a:t>
            </a:fld>
            <a:endParaRPr lang="en-US" dirty="0"/>
          </a:p>
        </p:txBody>
      </p:sp>
    </p:spTree>
    <p:extLst>
      <p:ext uri="{BB962C8B-B14F-4D97-AF65-F5344CB8AC3E}">
        <p14:creationId xmlns:p14="http://schemas.microsoft.com/office/powerpoint/2010/main" val="403628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pPr/>
              <a:t>24</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55B-BA8A-4EEA-BA4C-0F4DCA38B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CE0A1-3756-45CF-8ABB-4643C6E5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9D0B2-7309-405E-ABEB-C63C242DAA8C}"/>
              </a:ext>
            </a:extLst>
          </p:cNvPr>
          <p:cNvSpPr>
            <a:spLocks noGrp="1"/>
          </p:cNvSpPr>
          <p:nvPr>
            <p:ph type="dt" sz="half" idx="10"/>
          </p:nvPr>
        </p:nvSpPr>
        <p:spPr/>
        <p:txBody>
          <a:bodyPr/>
          <a:lstStyle/>
          <a:p>
            <a:fld id="{3DBFF320-6337-4F15-A6E8-86058A473AB4}" type="datetimeFigureOut">
              <a:rPr lang="en-US" smtClean="0"/>
              <a:pPr/>
              <a:t>3/13/2021</a:t>
            </a:fld>
            <a:endParaRPr lang="en-US"/>
          </a:p>
        </p:txBody>
      </p:sp>
      <p:sp>
        <p:nvSpPr>
          <p:cNvPr id="5" name="Footer Placeholder 4">
            <a:extLst>
              <a:ext uri="{FF2B5EF4-FFF2-40B4-BE49-F238E27FC236}">
                <a16:creationId xmlns:a16="http://schemas.microsoft.com/office/drawing/2014/main" id="{6EA834BF-4CBB-4ADB-AEC6-BF498B823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BD190-C7B5-49CA-9AFB-12148FA6DF1D}"/>
              </a:ext>
            </a:extLst>
          </p:cNvPr>
          <p:cNvSpPr>
            <a:spLocks noGrp="1"/>
          </p:cNvSpPr>
          <p:nvPr>
            <p:ph type="sldNum" sz="quarter" idx="12"/>
          </p:nvPr>
        </p:nvSpPr>
        <p:spPr/>
        <p:txBody>
          <a:bodyPr/>
          <a:lstStyle/>
          <a:p>
            <a:fld id="{9FBE5BE8-E46A-4F11-900D-2794CD50FB82}" type="slidenum">
              <a:rPr lang="en-US" smtClean="0"/>
              <a:pPr/>
              <a:t>‹#›</a:t>
            </a:fld>
            <a:endParaRPr lang="en-US"/>
          </a:p>
        </p:txBody>
      </p:sp>
    </p:spTree>
    <p:extLst>
      <p:ext uri="{BB962C8B-B14F-4D97-AF65-F5344CB8AC3E}">
        <p14:creationId xmlns:p14="http://schemas.microsoft.com/office/powerpoint/2010/main" val="3822806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55B-BA8A-4EEA-BA4C-0F4DCA38B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CE0A1-3756-45CF-8ABB-4643C6E5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9D0B2-7309-405E-ABEB-C63C242DAA8C}"/>
              </a:ext>
            </a:extLst>
          </p:cNvPr>
          <p:cNvSpPr>
            <a:spLocks noGrp="1"/>
          </p:cNvSpPr>
          <p:nvPr>
            <p:ph type="dt" sz="half" idx="10"/>
          </p:nvPr>
        </p:nvSpPr>
        <p:spPr/>
        <p:txBody>
          <a:bodyPr/>
          <a:lstStyle/>
          <a:p>
            <a:fld id="{3DBFF320-6337-4F15-A6E8-86058A473AB4}" type="datetimeFigureOut">
              <a:rPr lang="en-US" smtClean="0"/>
              <a:pPr/>
              <a:t>3/13/2021</a:t>
            </a:fld>
            <a:endParaRPr lang="en-US"/>
          </a:p>
        </p:txBody>
      </p:sp>
      <p:sp>
        <p:nvSpPr>
          <p:cNvPr id="5" name="Footer Placeholder 4">
            <a:extLst>
              <a:ext uri="{FF2B5EF4-FFF2-40B4-BE49-F238E27FC236}">
                <a16:creationId xmlns:a16="http://schemas.microsoft.com/office/drawing/2014/main" id="{6EA834BF-4CBB-4ADB-AEC6-BF498B823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BD190-C7B5-49CA-9AFB-12148FA6DF1D}"/>
              </a:ext>
            </a:extLst>
          </p:cNvPr>
          <p:cNvSpPr>
            <a:spLocks noGrp="1"/>
          </p:cNvSpPr>
          <p:nvPr>
            <p:ph type="sldNum" sz="quarter" idx="12"/>
          </p:nvPr>
        </p:nvSpPr>
        <p:spPr/>
        <p:txBody>
          <a:bodyPr/>
          <a:lstStyle/>
          <a:p>
            <a:fld id="{9FBE5BE8-E46A-4F11-900D-2794CD50FB82}" type="slidenum">
              <a:rPr lang="en-US" smtClean="0"/>
              <a:pPr/>
              <a:t>‹#›</a:t>
            </a:fld>
            <a:endParaRPr lang="en-US"/>
          </a:p>
        </p:txBody>
      </p:sp>
    </p:spTree>
    <p:extLst>
      <p:ext uri="{BB962C8B-B14F-4D97-AF65-F5344CB8AC3E}">
        <p14:creationId xmlns:p14="http://schemas.microsoft.com/office/powerpoint/2010/main" val="3822806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55B-BA8A-4EEA-BA4C-0F4DCA38B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CE0A1-3756-45CF-8ABB-4643C6E5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9D0B2-7309-405E-ABEB-C63C242DAA8C}"/>
              </a:ext>
            </a:extLst>
          </p:cNvPr>
          <p:cNvSpPr>
            <a:spLocks noGrp="1"/>
          </p:cNvSpPr>
          <p:nvPr>
            <p:ph type="dt" sz="half" idx="10"/>
          </p:nvPr>
        </p:nvSpPr>
        <p:spPr/>
        <p:txBody>
          <a:bodyPr/>
          <a:lstStyle/>
          <a:p>
            <a:fld id="{3DBFF320-6337-4F15-A6E8-86058A473AB4}" type="datetimeFigureOut">
              <a:rPr lang="en-US" smtClean="0"/>
              <a:pPr/>
              <a:t>3/13/2021</a:t>
            </a:fld>
            <a:endParaRPr lang="en-US"/>
          </a:p>
        </p:txBody>
      </p:sp>
      <p:sp>
        <p:nvSpPr>
          <p:cNvPr id="5" name="Footer Placeholder 4">
            <a:extLst>
              <a:ext uri="{FF2B5EF4-FFF2-40B4-BE49-F238E27FC236}">
                <a16:creationId xmlns:a16="http://schemas.microsoft.com/office/drawing/2014/main" id="{6EA834BF-4CBB-4ADB-AEC6-BF498B823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BD190-C7B5-49CA-9AFB-12148FA6DF1D}"/>
              </a:ext>
            </a:extLst>
          </p:cNvPr>
          <p:cNvSpPr>
            <a:spLocks noGrp="1"/>
          </p:cNvSpPr>
          <p:nvPr>
            <p:ph type="sldNum" sz="quarter" idx="12"/>
          </p:nvPr>
        </p:nvSpPr>
        <p:spPr/>
        <p:txBody>
          <a:bodyPr/>
          <a:lstStyle/>
          <a:p>
            <a:fld id="{9FBE5BE8-E46A-4F11-900D-2794CD50FB82}" type="slidenum">
              <a:rPr lang="en-US" smtClean="0"/>
              <a:pPr/>
              <a:t>‹#›</a:t>
            </a:fld>
            <a:endParaRPr lang="en-US"/>
          </a:p>
        </p:txBody>
      </p:sp>
    </p:spTree>
    <p:extLst>
      <p:ext uri="{BB962C8B-B14F-4D97-AF65-F5344CB8AC3E}">
        <p14:creationId xmlns:p14="http://schemas.microsoft.com/office/powerpoint/2010/main" val="38228060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55B-BA8A-4EEA-BA4C-0F4DCA38B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CE0A1-3756-45CF-8ABB-4643C6E5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79D0B2-7309-405E-ABEB-C63C242DAA8C}"/>
              </a:ext>
            </a:extLst>
          </p:cNvPr>
          <p:cNvSpPr>
            <a:spLocks noGrp="1"/>
          </p:cNvSpPr>
          <p:nvPr>
            <p:ph type="dt" sz="half" idx="10"/>
          </p:nvPr>
        </p:nvSpPr>
        <p:spPr/>
        <p:txBody>
          <a:bodyPr/>
          <a:lstStyle/>
          <a:p>
            <a:fld id="{3DBFF320-6337-4F15-A6E8-86058A473AB4}" type="datetimeFigureOut">
              <a:rPr lang="en-US" smtClean="0"/>
              <a:pPr/>
              <a:t>3/13/2021</a:t>
            </a:fld>
            <a:endParaRPr lang="en-US"/>
          </a:p>
        </p:txBody>
      </p:sp>
      <p:sp>
        <p:nvSpPr>
          <p:cNvPr id="5" name="Footer Placeholder 4">
            <a:extLst>
              <a:ext uri="{FF2B5EF4-FFF2-40B4-BE49-F238E27FC236}">
                <a16:creationId xmlns:a16="http://schemas.microsoft.com/office/drawing/2014/main" id="{6EA834BF-4CBB-4ADB-AEC6-BF498B823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BD190-C7B5-49CA-9AFB-12148FA6DF1D}"/>
              </a:ext>
            </a:extLst>
          </p:cNvPr>
          <p:cNvSpPr>
            <a:spLocks noGrp="1"/>
          </p:cNvSpPr>
          <p:nvPr>
            <p:ph type="sldNum" sz="quarter" idx="12"/>
          </p:nvPr>
        </p:nvSpPr>
        <p:spPr/>
        <p:txBody>
          <a:bodyPr/>
          <a:lstStyle/>
          <a:p>
            <a:fld id="{9FBE5BE8-E46A-4F11-900D-2794CD50FB82}" type="slidenum">
              <a:rPr lang="en-US" smtClean="0"/>
              <a:pPr/>
              <a:t>‹#›</a:t>
            </a:fld>
            <a:endParaRPr lang="en-US"/>
          </a:p>
        </p:txBody>
      </p:sp>
    </p:spTree>
    <p:extLst>
      <p:ext uri="{BB962C8B-B14F-4D97-AF65-F5344CB8AC3E}">
        <p14:creationId xmlns:p14="http://schemas.microsoft.com/office/powerpoint/2010/main" val="38228060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 /><Relationship Id="rId13" Type="http://schemas.openxmlformats.org/officeDocument/2006/relationships/slideLayout" Target="../slideLayouts/slideLayout36.xml" /><Relationship Id="rId18" Type="http://schemas.openxmlformats.org/officeDocument/2006/relationships/slideLayout" Target="../slideLayouts/slideLayout41.xml" /><Relationship Id="rId3" Type="http://schemas.openxmlformats.org/officeDocument/2006/relationships/slideLayout" Target="../slideLayouts/slideLayout26.xml" /><Relationship Id="rId21" Type="http://schemas.openxmlformats.org/officeDocument/2006/relationships/slideLayout" Target="../slideLayouts/slideLayout44.xml" /><Relationship Id="rId7" Type="http://schemas.openxmlformats.org/officeDocument/2006/relationships/slideLayout" Target="../slideLayouts/slideLayout30.xml" /><Relationship Id="rId12" Type="http://schemas.openxmlformats.org/officeDocument/2006/relationships/slideLayout" Target="../slideLayouts/slideLayout35.xml" /><Relationship Id="rId17" Type="http://schemas.openxmlformats.org/officeDocument/2006/relationships/slideLayout" Target="../slideLayouts/slideLayout40.xml" /><Relationship Id="rId2" Type="http://schemas.openxmlformats.org/officeDocument/2006/relationships/slideLayout" Target="../slideLayouts/slideLayout25.xml" /><Relationship Id="rId16" Type="http://schemas.openxmlformats.org/officeDocument/2006/relationships/slideLayout" Target="../slideLayouts/slideLayout39.xml" /><Relationship Id="rId20" Type="http://schemas.openxmlformats.org/officeDocument/2006/relationships/slideLayout" Target="../slideLayouts/slideLayout43.xml" /><Relationship Id="rId1" Type="http://schemas.openxmlformats.org/officeDocument/2006/relationships/slideLayout" Target="../slideLayouts/slideLayout24.xml" /><Relationship Id="rId6" Type="http://schemas.openxmlformats.org/officeDocument/2006/relationships/slideLayout" Target="../slideLayouts/slideLayout29.xml" /><Relationship Id="rId11" Type="http://schemas.openxmlformats.org/officeDocument/2006/relationships/slideLayout" Target="../slideLayouts/slideLayout34.xml" /><Relationship Id="rId5" Type="http://schemas.openxmlformats.org/officeDocument/2006/relationships/slideLayout" Target="../slideLayouts/slideLayout28.xml" /><Relationship Id="rId15" Type="http://schemas.openxmlformats.org/officeDocument/2006/relationships/slideLayout" Target="../slideLayouts/slideLayout38.xml" /><Relationship Id="rId23" Type="http://schemas.openxmlformats.org/officeDocument/2006/relationships/theme" Target="../theme/theme2.xml" /><Relationship Id="rId10" Type="http://schemas.openxmlformats.org/officeDocument/2006/relationships/slideLayout" Target="../slideLayouts/slideLayout33.xml" /><Relationship Id="rId19" Type="http://schemas.openxmlformats.org/officeDocument/2006/relationships/slideLayout" Target="../slideLayouts/slideLayout42.xml" /><Relationship Id="rId4" Type="http://schemas.openxmlformats.org/officeDocument/2006/relationships/slideLayout" Target="../slideLayouts/slideLayout27.xml" /><Relationship Id="rId9" Type="http://schemas.openxmlformats.org/officeDocument/2006/relationships/slideLayout" Target="../slideLayouts/slideLayout32.xml" /><Relationship Id="rId14" Type="http://schemas.openxmlformats.org/officeDocument/2006/relationships/slideLayout" Target="../slideLayouts/slideLayout37.xml" /><Relationship Id="rId22" Type="http://schemas.openxmlformats.org/officeDocument/2006/relationships/slideLayout" Target="../slideLayouts/slideLayout4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 /><Relationship Id="rId13" Type="http://schemas.openxmlformats.org/officeDocument/2006/relationships/slideLayout" Target="../slideLayouts/slideLayout58.xml" /><Relationship Id="rId18" Type="http://schemas.openxmlformats.org/officeDocument/2006/relationships/slideLayout" Target="../slideLayouts/slideLayout63.xml" /><Relationship Id="rId3" Type="http://schemas.openxmlformats.org/officeDocument/2006/relationships/slideLayout" Target="../slideLayouts/slideLayout48.xml" /><Relationship Id="rId21" Type="http://schemas.openxmlformats.org/officeDocument/2006/relationships/slideLayout" Target="../slideLayouts/slideLayout66.xml" /><Relationship Id="rId7" Type="http://schemas.openxmlformats.org/officeDocument/2006/relationships/slideLayout" Target="../slideLayouts/slideLayout52.xml" /><Relationship Id="rId12" Type="http://schemas.openxmlformats.org/officeDocument/2006/relationships/slideLayout" Target="../slideLayouts/slideLayout57.xml" /><Relationship Id="rId17" Type="http://schemas.openxmlformats.org/officeDocument/2006/relationships/slideLayout" Target="../slideLayouts/slideLayout62.xml" /><Relationship Id="rId2" Type="http://schemas.openxmlformats.org/officeDocument/2006/relationships/slideLayout" Target="../slideLayouts/slideLayout47.xml" /><Relationship Id="rId16" Type="http://schemas.openxmlformats.org/officeDocument/2006/relationships/slideLayout" Target="../slideLayouts/slideLayout61.xml" /><Relationship Id="rId20" Type="http://schemas.openxmlformats.org/officeDocument/2006/relationships/slideLayout" Target="../slideLayouts/slideLayout65.xml" /><Relationship Id="rId1" Type="http://schemas.openxmlformats.org/officeDocument/2006/relationships/slideLayout" Target="../slideLayouts/slideLayout46.xml" /><Relationship Id="rId6" Type="http://schemas.openxmlformats.org/officeDocument/2006/relationships/slideLayout" Target="../slideLayouts/slideLayout51.xml" /><Relationship Id="rId11" Type="http://schemas.openxmlformats.org/officeDocument/2006/relationships/slideLayout" Target="../slideLayouts/slideLayout56.xml" /><Relationship Id="rId5" Type="http://schemas.openxmlformats.org/officeDocument/2006/relationships/slideLayout" Target="../slideLayouts/slideLayout50.xml" /><Relationship Id="rId15" Type="http://schemas.openxmlformats.org/officeDocument/2006/relationships/slideLayout" Target="../slideLayouts/slideLayout60.xml" /><Relationship Id="rId23" Type="http://schemas.openxmlformats.org/officeDocument/2006/relationships/theme" Target="../theme/theme3.xml" /><Relationship Id="rId10" Type="http://schemas.openxmlformats.org/officeDocument/2006/relationships/slideLayout" Target="../slideLayouts/slideLayout55.xml" /><Relationship Id="rId19" Type="http://schemas.openxmlformats.org/officeDocument/2006/relationships/slideLayout" Target="../slideLayouts/slideLayout64.xml" /><Relationship Id="rId4" Type="http://schemas.openxmlformats.org/officeDocument/2006/relationships/slideLayout" Target="../slideLayouts/slideLayout49.xml" /><Relationship Id="rId9" Type="http://schemas.openxmlformats.org/officeDocument/2006/relationships/slideLayout" Target="../slideLayouts/slideLayout54.xml" /><Relationship Id="rId14" Type="http://schemas.openxmlformats.org/officeDocument/2006/relationships/slideLayout" Target="../slideLayouts/slideLayout59.xml" /><Relationship Id="rId22" Type="http://schemas.openxmlformats.org/officeDocument/2006/relationships/slideLayout" Target="../slideLayouts/slideLayout67.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 /><Relationship Id="rId13" Type="http://schemas.openxmlformats.org/officeDocument/2006/relationships/slideLayout" Target="../slideLayouts/slideLayout80.xml" /><Relationship Id="rId18" Type="http://schemas.openxmlformats.org/officeDocument/2006/relationships/slideLayout" Target="../slideLayouts/slideLayout85.xml" /><Relationship Id="rId3" Type="http://schemas.openxmlformats.org/officeDocument/2006/relationships/slideLayout" Target="../slideLayouts/slideLayout70.xml" /><Relationship Id="rId21" Type="http://schemas.openxmlformats.org/officeDocument/2006/relationships/slideLayout" Target="../slideLayouts/slideLayout88.xml" /><Relationship Id="rId7" Type="http://schemas.openxmlformats.org/officeDocument/2006/relationships/slideLayout" Target="../slideLayouts/slideLayout74.xml" /><Relationship Id="rId12" Type="http://schemas.openxmlformats.org/officeDocument/2006/relationships/slideLayout" Target="../slideLayouts/slideLayout79.xml" /><Relationship Id="rId17" Type="http://schemas.openxmlformats.org/officeDocument/2006/relationships/slideLayout" Target="../slideLayouts/slideLayout84.xml" /><Relationship Id="rId2" Type="http://schemas.openxmlformats.org/officeDocument/2006/relationships/slideLayout" Target="../slideLayouts/slideLayout69.xml" /><Relationship Id="rId16" Type="http://schemas.openxmlformats.org/officeDocument/2006/relationships/slideLayout" Target="../slideLayouts/slideLayout83.xml" /><Relationship Id="rId20" Type="http://schemas.openxmlformats.org/officeDocument/2006/relationships/slideLayout" Target="../slideLayouts/slideLayout87.xml" /><Relationship Id="rId1" Type="http://schemas.openxmlformats.org/officeDocument/2006/relationships/slideLayout" Target="../slideLayouts/slideLayout68.xml" /><Relationship Id="rId6" Type="http://schemas.openxmlformats.org/officeDocument/2006/relationships/slideLayout" Target="../slideLayouts/slideLayout73.xml" /><Relationship Id="rId11" Type="http://schemas.openxmlformats.org/officeDocument/2006/relationships/slideLayout" Target="../slideLayouts/slideLayout78.xml" /><Relationship Id="rId5" Type="http://schemas.openxmlformats.org/officeDocument/2006/relationships/slideLayout" Target="../slideLayouts/slideLayout72.xml" /><Relationship Id="rId15" Type="http://schemas.openxmlformats.org/officeDocument/2006/relationships/slideLayout" Target="../slideLayouts/slideLayout82.xml" /><Relationship Id="rId10" Type="http://schemas.openxmlformats.org/officeDocument/2006/relationships/slideLayout" Target="../slideLayouts/slideLayout77.xml" /><Relationship Id="rId19" Type="http://schemas.openxmlformats.org/officeDocument/2006/relationships/slideLayout" Target="../slideLayouts/slideLayout86.xml" /><Relationship Id="rId4" Type="http://schemas.openxmlformats.org/officeDocument/2006/relationships/slideLayout" Target="../slideLayouts/slideLayout71.xml" /><Relationship Id="rId9" Type="http://schemas.openxmlformats.org/officeDocument/2006/relationships/slideLayout" Target="../slideLayouts/slideLayout76.xml" /><Relationship Id="rId14" Type="http://schemas.openxmlformats.org/officeDocument/2006/relationships/slideLayout" Target="../slideLayouts/slideLayout81.xml" /><Relationship Id="rId22" Type="http://schemas.openxmlformats.org/officeDocument/2006/relationships/theme" Target="../theme/theme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 id="2147483779" r:id="rId20"/>
    <p:sldLayoutId id="2147483781" r:id="rId21"/>
    <p:sldLayoutId id="2147483782" r:id="rId22"/>
    <p:sldLayoutId id="2147483784" r:id="rId23"/>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11" r:id="rId21"/>
    <p:sldLayoutId id="2147483812" r:id="rId22"/>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42" r:id="rId21"/>
    <p:sldLayoutId id="2147483875" r:id="rId22"/>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909" r:id="rId21"/>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3.xml" /><Relationship Id="rId1" Type="http://schemas.openxmlformats.org/officeDocument/2006/relationships/slideLayout" Target="../slideLayouts/slideLayout3.xml" /><Relationship Id="rId5" Type="http://schemas.openxmlformats.org/officeDocument/2006/relationships/image" Target="../media/image14.jpeg" /><Relationship Id="rId4" Type="http://schemas.openxmlformats.org/officeDocument/2006/relationships/image" Target="../media/image13.jpeg" /></Relationships>
</file>

<file path=ppt/slides/_rels/slide1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4.xml" /><Relationship Id="rId1" Type="http://schemas.openxmlformats.org/officeDocument/2006/relationships/slideLayout" Target="../slideLayouts/slideLayout21.xml" /><Relationship Id="rId5" Type="http://schemas.openxmlformats.org/officeDocument/2006/relationships/image" Target="../media/image12.jpeg" /><Relationship Id="rId4" Type="http://schemas.openxmlformats.org/officeDocument/2006/relationships/image" Target="../media/image14.jpeg" /></Relationships>
</file>

<file path=ppt/slides/_rels/slide1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3.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2.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44.xml" /></Relationships>
</file>

<file path=ppt/slides/_rels/slide16.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5.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66.xml" /></Relationships>
</file>

<file path=ppt/slides/_rels/slide18.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67.xml" /></Relationships>
</file>

<file path=ppt/slides/_rels/slide19.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88.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0.xml" /></Relationships>
</file>

<file path=ppt/slides/_rels/slide2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notesSlide" Target="../notesSlides/notesSlide5.xml" /><Relationship Id="rId1" Type="http://schemas.openxmlformats.org/officeDocument/2006/relationships/slideLayout" Target="../slideLayouts/slideLayout5.xml" /><Relationship Id="rId4" Type="http://schemas.openxmlformats.org/officeDocument/2006/relationships/image" Target="../media/image25.png" /></Relationships>
</file>

<file path=ppt/slides/_rels/slide22.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jpeg" /><Relationship Id="rId1" Type="http://schemas.openxmlformats.org/officeDocument/2006/relationships/slideLayout" Target="../slideLayouts/slideLayout1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notesSlide" Target="../notesSlides/notesSlide6.xml" /><Relationship Id="rId1" Type="http://schemas.openxmlformats.org/officeDocument/2006/relationships/slideLayout" Target="../slideLayouts/slideLayout13.xml" /><Relationship Id="rId6" Type="http://schemas.openxmlformats.org/officeDocument/2006/relationships/image" Target="../media/image14.jpeg" /><Relationship Id="rId5" Type="http://schemas.openxmlformats.org/officeDocument/2006/relationships/image" Target="../media/image29.jpeg" /><Relationship Id="rId4" Type="http://schemas.openxmlformats.org/officeDocument/2006/relationships/image" Target="../media/image23.jpeg"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8.xml" /><Relationship Id="rId5" Type="http://schemas.openxmlformats.org/officeDocument/2006/relationships/image" Target="../media/image6.jpeg"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0FE7395-9146-E249-8586-04BAB24E27FB}"/>
              </a:ext>
            </a:extLst>
          </p:cNvPr>
          <p:cNvPicPr>
            <a:picLocks noGrp="1" noChangeAspect="1"/>
          </p:cNvPicPr>
          <p:nvPr>
            <p:ph type="pic" sz="quarter" idx="13"/>
          </p:nvPr>
        </p:nvPicPr>
        <p:blipFill>
          <a:blip r:embed="rId2"/>
          <a:srcRect t="9833" b="9833"/>
          <a:stretch>
            <a:fillRect/>
          </a:stretch>
        </p:blipFill>
        <p:spPr>
          <a:xfrm>
            <a:off x="2068279" y="1240971"/>
            <a:ext cx="8055429" cy="45067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31263" y="403259"/>
            <a:ext cx="4917906" cy="981005"/>
          </a:xfrm>
        </p:spPr>
        <p:txBody>
          <a:bodyPr anchor="b"/>
          <a:lstStyle/>
          <a:p>
            <a:r>
              <a:rPr lang="en-US" dirty="0"/>
              <a:t>Introduction</a:t>
            </a: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568" b="568"/>
          <a:stretch/>
        </p:blipFill>
        <p:spPr/>
      </p:pic>
      <p:sp>
        <p:nvSpPr>
          <p:cNvPr id="6" name="rect0">
            <a:extLst>
              <a:ext uri="{FF2B5EF4-FFF2-40B4-BE49-F238E27FC236}">
                <a16:creationId xmlns:a16="http://schemas.microsoft.com/office/drawing/2014/main" id="{0CEBE109-6383-CF4E-8FAD-ED480F18E9AD}"/>
              </a:ext>
            </a:extLst>
          </p:cNvPr>
          <p:cNvSpPr txBox="1">
            <a:spLocks noGrp="1"/>
          </p:cNvSpPr>
          <p:nvPr>
            <p:ph idx="1"/>
          </p:nvPr>
        </p:nvSpPr>
        <p:spPr>
          <a:xfrm>
            <a:off x="6309490" y="1398455"/>
            <a:ext cx="5490623" cy="5053424"/>
          </a:xfrm>
          <a:prstGeom prst="rect">
            <a:avLst/>
          </a:prstGeom>
          <a:noFill/>
        </p:spPr>
        <p:txBody>
          <a:bodyPr wrap="square">
            <a:noAutofit/>
          </a:bodyPr>
          <a:lstStyle/>
          <a:p>
            <a:pPr algn="just">
              <a:lnSpc>
                <a:spcPct val="100000"/>
              </a:lnSpc>
              <a:spcBef>
                <a:spcPts val="0"/>
              </a:spcBef>
              <a:defRPr/>
            </a:pPr>
            <a:r>
              <a:rPr lang="en-US" sz="2400" b="1" dirty="0">
                <a:latin typeface="roboto"/>
              </a:rPr>
              <a:t>Farming are one of the oldest and most important professions in the world. It plays an important role in the economic sector. Worldwide, agriculture is a $5 trillion industry. </a:t>
            </a:r>
            <a:r>
              <a:rPr kumimoji="0" sz="2400" b="1" i="0" u="none" strike="noStrike" kern="0" cap="none" spc="0" normalizeH="0" baseline="0" noProof="0">
                <a:ln>
                  <a:noFill/>
                </a:ln>
                <a:effectLst/>
                <a:uLnTx/>
                <a:uFillTx/>
              </a:rPr>
              <a:t>First of all The agriculture sector is the foundation of World's economy and with th</a:t>
            </a:r>
            <a:r>
              <a:rPr kumimoji="0" lang="en-US" sz="2400" b="1" i="0" u="none" strike="noStrike" kern="0" cap="none" spc="0" normalizeH="0" baseline="0" noProof="0" dirty="0">
                <a:ln>
                  <a:noFill/>
                </a:ln>
                <a:effectLst/>
                <a:uLnTx/>
                <a:uFillTx/>
              </a:rPr>
              <a:t>e</a:t>
            </a:r>
            <a:r>
              <a:rPr kumimoji="0" lang="en-US" sz="2400" b="1" i="0" u="none" strike="noStrike" kern="0" cap="none" spc="0" normalizeH="0" noProof="0" dirty="0">
                <a:ln>
                  <a:noFill/>
                </a:ln>
                <a:effectLst/>
                <a:uLnTx/>
                <a:uFillTx/>
              </a:rPr>
              <a:t> </a:t>
            </a:r>
            <a:r>
              <a:rPr kumimoji="0" sz="2400" b="1" i="0" u="none" strike="noStrike" kern="0" cap="none" spc="0" normalizeH="0" baseline="0" noProof="0">
                <a:ln>
                  <a:noFill/>
                </a:ln>
                <a:effectLst/>
                <a:uLnTx/>
                <a:uFillTx/>
              </a:rPr>
              <a:t>increasing</a:t>
            </a:r>
            <a:r>
              <a:rPr kumimoji="0" lang="en-US" sz="2400" b="1" i="0" u="none" strike="noStrike" kern="0" cap="none" spc="0" normalizeH="0" noProof="0" dirty="0">
                <a:ln>
                  <a:noFill/>
                </a:ln>
                <a:effectLst/>
                <a:uLnTx/>
                <a:uFillTx/>
              </a:rPr>
              <a:t> </a:t>
            </a:r>
            <a:r>
              <a:rPr kumimoji="0" sz="2400" b="1" i="0" u="none" strike="noStrike" kern="0" cap="none" spc="0" normalizeH="0" baseline="0" noProof="0">
                <a:ln>
                  <a:noFill/>
                </a:ln>
                <a:effectLst/>
                <a:uLnTx/>
                <a:uFillTx/>
              </a:rPr>
              <a:t>population, the </a:t>
            </a:r>
            <a:r>
              <a:rPr kumimoji="0" sz="2400" b="1" i="0" u="none" strike="noStrike" kern="0" cap="none" spc="0" normalizeH="0" baseline="0" noProof="0">
                <a:ln>
                  <a:noFill/>
                </a:ln>
                <a:solidFill>
                  <a:schemeClr val="accent1">
                    <a:lumMod val="75000"/>
                  </a:schemeClr>
                </a:solidFill>
                <a:effectLst/>
                <a:uLnTx/>
                <a:uFillTx/>
              </a:rPr>
              <a:t>World will need to produce 50% more by 2050</a:t>
            </a:r>
            <a:r>
              <a:rPr lang="en-US" sz="2400" b="1" kern="0" baseline="0" dirty="0">
                <a:solidFill>
                  <a:schemeClr val="accent1">
                    <a:lumMod val="75000"/>
                  </a:schemeClr>
                </a:solidFill>
              </a:rPr>
              <a:t>.</a:t>
            </a:r>
            <a:endParaRPr kumimoji="0" sz="2400" b="1" i="0" u="none" strike="noStrike" kern="0" cap="none" spc="0" normalizeH="0" baseline="0" noProof="0">
              <a:ln>
                <a:noFill/>
              </a:ln>
              <a:effectLst/>
              <a:uLnTx/>
              <a:uFillTx/>
            </a:endParaRPr>
          </a:p>
        </p:txBody>
      </p:sp>
      <p:pic>
        <p:nvPicPr>
          <p:cNvPr id="8" name="Picture Placeholder 7" descr="download.jpg"/>
          <p:cNvPicPr>
            <a:picLocks noGrp="1" noChangeAspect="1"/>
          </p:cNvPicPr>
          <p:nvPr>
            <p:ph type="pic" sz="quarter" idx="15"/>
          </p:nvPr>
        </p:nvPicPr>
        <p:blipFill>
          <a:blip r:embed="rId5"/>
          <a:srcRect l="15678" r="15678"/>
          <a:stretch>
            <a:fillRect/>
          </a:stretch>
        </p:blipFill>
        <p:spPr/>
      </p:pic>
    </p:spTree>
    <p:extLst>
      <p:ext uri="{BB962C8B-B14F-4D97-AF65-F5344CB8AC3E}">
        <p14:creationId xmlns:p14="http://schemas.microsoft.com/office/powerpoint/2010/main" val="377787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5874072" y="403259"/>
            <a:ext cx="4917906" cy="981005"/>
          </a:xfrm>
        </p:spPr>
        <p:txBody>
          <a:bodyPr anchor="b"/>
          <a:lstStyle/>
          <a:p>
            <a:r>
              <a:rPr lang="en-US" dirty="0"/>
              <a:t>Introduction</a:t>
            </a:r>
          </a:p>
        </p:txBody>
      </p:sp>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568" b="568"/>
          <a:stretch/>
        </p:blipFill>
        <p:spPr/>
      </p:pic>
      <p:sp>
        <p:nvSpPr>
          <p:cNvPr id="6" name="rect0">
            <a:extLst>
              <a:ext uri="{FF2B5EF4-FFF2-40B4-BE49-F238E27FC236}">
                <a16:creationId xmlns:a16="http://schemas.microsoft.com/office/drawing/2014/main" id="{0CEBE109-6383-CF4E-8FAD-ED480F18E9AD}"/>
              </a:ext>
            </a:extLst>
          </p:cNvPr>
          <p:cNvSpPr txBox="1">
            <a:spLocks noGrp="1"/>
          </p:cNvSpPr>
          <p:nvPr>
            <p:ph idx="1"/>
          </p:nvPr>
        </p:nvSpPr>
        <p:spPr>
          <a:xfrm>
            <a:off x="5878285" y="1441996"/>
            <a:ext cx="5943599" cy="4588685"/>
          </a:xfrm>
          <a:prstGeom prst="rect">
            <a:avLst/>
          </a:prstGeom>
          <a:noFill/>
        </p:spPr>
        <p:txBody>
          <a:bodyPr wrap="square">
            <a:noAutofit/>
          </a:bodyPr>
          <a:lstStyle/>
          <a:p>
            <a:pPr algn="just"/>
            <a:r>
              <a:rPr lang="en-US" sz="2400" kern="0" dirty="0">
                <a:solidFill>
                  <a:schemeClr val="tx2">
                    <a:lumMod val="75000"/>
                  </a:schemeClr>
                </a:solidFill>
              </a:rPr>
              <a:t>World's most vital sector </a:t>
            </a:r>
            <a:r>
              <a:rPr lang="en-US" sz="2400" kern="0" dirty="0">
                <a:solidFill>
                  <a:schemeClr val="accent1">
                    <a:lumMod val="75000"/>
                  </a:schemeClr>
                </a:solidFill>
              </a:rPr>
              <a:t>THE AGRICULTURE.</a:t>
            </a:r>
            <a:r>
              <a:rPr lang="en-US" sz="2400" dirty="0">
                <a:solidFill>
                  <a:schemeClr val="tx2"/>
                </a:solidFill>
                <a:latin typeface="roboto"/>
              </a:rPr>
              <a:t> Industry is turning Artificial Intelligence technologies to yield </a:t>
            </a:r>
            <a:r>
              <a:rPr lang="en-US" sz="2400" dirty="0">
                <a:solidFill>
                  <a:schemeClr val="accent1"/>
                </a:solidFill>
                <a:latin typeface="roboto"/>
              </a:rPr>
              <a:t>healthier crops, control pests, monitor soil, and growing conditions, organize data for farmers,</a:t>
            </a:r>
            <a:r>
              <a:rPr lang="en-US" sz="2400" dirty="0">
                <a:solidFill>
                  <a:schemeClr val="tx2"/>
                </a:solidFill>
                <a:latin typeface="roboto"/>
              </a:rPr>
              <a:t> help with the workload, and improve a wide range of agriculture-related tasks in the entire food supply chain.</a:t>
            </a:r>
          </a:p>
        </p:txBody>
      </p:sp>
      <p:pic>
        <p:nvPicPr>
          <p:cNvPr id="10" name="Picture Placeholder 9" descr="download.jpg"/>
          <p:cNvPicPr>
            <a:picLocks noGrp="1" noChangeAspect="1"/>
          </p:cNvPicPr>
          <p:nvPr>
            <p:ph type="pic" sz="quarter" idx="13"/>
          </p:nvPr>
        </p:nvPicPr>
        <p:blipFill>
          <a:blip r:embed="rId4"/>
          <a:srcRect l="24280" r="24280"/>
          <a:stretch>
            <a:fillRect/>
          </a:stretch>
        </p:blipFill>
        <p:spPr/>
      </p:pic>
      <p:pic>
        <p:nvPicPr>
          <p:cNvPr id="9"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12394" b="12394"/>
          <a:stretch/>
        </p:blipFill>
        <p:spPr/>
      </p:pic>
    </p:spTree>
    <p:extLst>
      <p:ext uri="{BB962C8B-B14F-4D97-AF65-F5344CB8AC3E}">
        <p14:creationId xmlns:p14="http://schemas.microsoft.com/office/powerpoint/2010/main" val="377787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ctr"/>
            <a:fld id="{FAEF9944-A4F6-4C59-AEBD-678D6480B8EA}" type="slidenum">
              <a:rPr lang="en-US" smtClean="0"/>
              <a:pPr algn="ctr"/>
              <a:t>12</a:t>
            </a:fld>
            <a:endParaRPr lang="en-US" dirty="0"/>
          </a:p>
        </p:txBody>
      </p:sp>
      <p:sp>
        <p:nvSpPr>
          <p:cNvPr id="14" name="Title 1"/>
          <p:cNvSpPr>
            <a:spLocks noGrp="1"/>
          </p:cNvSpPr>
          <p:nvPr>
            <p:ph type="title"/>
          </p:nvPr>
        </p:nvSpPr>
        <p:spPr>
          <a:xfrm>
            <a:off x="1652083" y="235933"/>
            <a:ext cx="8581417" cy="1143000"/>
          </a:xfrm>
          <a:prstGeom prst="rect">
            <a:avLst/>
          </a:prstGeo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000" kern="0" spc="0" dirty="0">
                <a:latin typeface="roboto"/>
              </a:rPr>
              <a:t>T</a:t>
            </a:r>
            <a:r>
              <a:rPr kumimoji="0" lang="en-US" sz="4000" b="1" i="0" strike="noStrike" kern="0" cap="none" spc="0" normalizeH="0" baseline="0" noProof="0" dirty="0">
                <a:ln>
                  <a:noFill/>
                </a:ln>
                <a:effectLst/>
                <a:uLnTx/>
                <a:uFillTx/>
                <a:latin typeface="roboto"/>
              </a:rPr>
              <a:t>he</a:t>
            </a:r>
            <a:r>
              <a:rPr kumimoji="0" lang="en-US" sz="4000" b="1" i="0" strike="noStrike" kern="0" cap="none" spc="0" normalizeH="0" noProof="0" dirty="0">
                <a:ln>
                  <a:noFill/>
                </a:ln>
                <a:effectLst/>
                <a:uLnTx/>
                <a:uFillTx/>
                <a:latin typeface="roboto"/>
              </a:rPr>
              <a:t> Life Cycle of Agriculture</a:t>
            </a:r>
            <a:endParaRPr kumimoji="0" lang="en-US" sz="4800" b="0" i="0" strike="noStrike" kern="0" cap="none" spc="0" normalizeH="0" baseline="0" noProof="0" dirty="0">
              <a:ln>
                <a:noFill/>
              </a:ln>
              <a:effectLst/>
              <a:uLnTx/>
              <a:uFillTx/>
              <a:latin typeface="roboto"/>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60" y="1692612"/>
            <a:ext cx="9609306" cy="47843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13</a:t>
            </a:fld>
            <a:endParaRPr lang="en-US" dirty="0"/>
          </a:p>
        </p:txBody>
      </p:sp>
      <p:sp>
        <p:nvSpPr>
          <p:cNvPr id="25" name="TextBox 24"/>
          <p:cNvSpPr txBox="1"/>
          <p:nvPr/>
        </p:nvSpPr>
        <p:spPr>
          <a:xfrm>
            <a:off x="664023" y="381003"/>
            <a:ext cx="8001006" cy="1200329"/>
          </a:xfrm>
          <a:prstGeom prst="rect">
            <a:avLst/>
          </a:prstGeom>
          <a:noFill/>
        </p:spPr>
        <p:txBody>
          <a:bodyPr wrap="square" rtlCol="0">
            <a:spAutoFit/>
          </a:bodyPr>
          <a:lstStyle/>
          <a:p>
            <a:r>
              <a:rPr lang="en-US" sz="3600" b="1" dirty="0">
                <a:solidFill>
                  <a:schemeClr val="tx1">
                    <a:lumMod val="65000"/>
                    <a:lumOff val="35000"/>
                  </a:schemeClr>
                </a:solidFill>
                <a:latin typeface="poppins"/>
              </a:rPr>
              <a:t>Applications of Artificial Intelligence in Agriculture</a:t>
            </a:r>
            <a:r>
              <a:rPr lang="en-US" sz="3600" b="1" dirty="0">
                <a:solidFill>
                  <a:schemeClr val="tx1">
                    <a:lumMod val="65000"/>
                    <a:lumOff val="35000"/>
                  </a:schemeClr>
                </a:solidFill>
              </a:rPr>
              <a:t>:</a:t>
            </a:r>
          </a:p>
        </p:txBody>
      </p:sp>
      <p:sp>
        <p:nvSpPr>
          <p:cNvPr id="27" name="Rectangle 26"/>
          <p:cNvSpPr/>
          <p:nvPr/>
        </p:nvSpPr>
        <p:spPr>
          <a:xfrm>
            <a:off x="631376" y="2304477"/>
            <a:ext cx="10276110" cy="3539430"/>
          </a:xfrm>
          <a:prstGeom prst="rect">
            <a:avLst/>
          </a:prstGeom>
        </p:spPr>
        <p:txBody>
          <a:bodyPr wrap="square">
            <a:spAutoFit/>
          </a:bodyPr>
          <a:lstStyle/>
          <a:p>
            <a:pPr algn="just"/>
            <a:r>
              <a:rPr lang="en-US" sz="3200" dirty="0">
                <a:solidFill>
                  <a:schemeClr val="accent1"/>
                </a:solidFill>
                <a:latin typeface="roboto"/>
              </a:rPr>
              <a:t>Use of weather forecasting:</a:t>
            </a:r>
            <a:r>
              <a:rPr lang="en-US" sz="3200" dirty="0">
                <a:latin typeface="roboto"/>
              </a:rPr>
              <a:t> </a:t>
            </a:r>
            <a:r>
              <a:rPr lang="en-US" sz="3200" dirty="0">
                <a:solidFill>
                  <a:schemeClr val="tx2">
                    <a:lumMod val="75000"/>
                  </a:schemeClr>
                </a:solidFill>
                <a:latin typeface="roboto"/>
              </a:rPr>
              <a:t>With the change in climatic condition and increasing pollution it’s difficult for farmers to determine the right time for sowing seed, with help of Artificial Intelligence farmers can analyze weather conditions by using weather forecasting which helps they plan the type of crop can be grown and when should seeds be sown.</a:t>
            </a:r>
            <a:endParaRPr lang="en-US" sz="3200" dirty="0">
              <a:solidFill>
                <a:schemeClr val="tx2">
                  <a:lumMod val="75000"/>
                </a:schemeClr>
              </a:solidFill>
            </a:endParaRPr>
          </a:p>
        </p:txBody>
      </p:sp>
      <p:pic>
        <p:nvPicPr>
          <p:cNvPr id="17" name="Picture Placeholder 16" descr="download.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
        <p:nvSpPr>
          <p:cNvPr id="25" name="TextBox 24"/>
          <p:cNvSpPr txBox="1"/>
          <p:nvPr/>
        </p:nvSpPr>
        <p:spPr>
          <a:xfrm>
            <a:off x="576939" y="381003"/>
            <a:ext cx="6085114" cy="1200329"/>
          </a:xfrm>
          <a:prstGeom prst="rect">
            <a:avLst/>
          </a:prstGeom>
          <a:noFill/>
        </p:spPr>
        <p:txBody>
          <a:bodyPr wrap="square"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260935"/>
            <a:ext cx="11081662" cy="3539430"/>
          </a:xfrm>
          <a:prstGeom prst="rect">
            <a:avLst/>
          </a:prstGeom>
        </p:spPr>
        <p:txBody>
          <a:bodyPr wrap="square">
            <a:spAutoFit/>
          </a:bodyPr>
          <a:lstStyle/>
          <a:p>
            <a:pPr algn="just"/>
            <a:r>
              <a:rPr lang="en-US" sz="3200" dirty="0">
                <a:solidFill>
                  <a:schemeClr val="accent1"/>
                </a:solidFill>
                <a:latin typeface="roboto"/>
              </a:rPr>
              <a:t>Agricultural Robots: </a:t>
            </a:r>
            <a:r>
              <a:rPr lang="en-US" sz="3200" dirty="0">
                <a:solidFill>
                  <a:schemeClr val="tx2">
                    <a:lumMod val="75000"/>
                  </a:schemeClr>
                </a:solidFill>
                <a:latin typeface="roboto"/>
              </a:rPr>
              <a:t>The robots are performing various agricultural operations autonomously such as weeding, irrigation, guarding the farms for delivering effective reports, ensuring that the adverse environmental conditions do not affect the production, increase precision, and manage individual plants in various unfamiliar ways.</a:t>
            </a:r>
          </a:p>
        </p:txBody>
      </p:sp>
      <p:pic>
        <p:nvPicPr>
          <p:cNvPr id="7" name="Picture Placeholder 6" descr="images.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
        <p:nvSpPr>
          <p:cNvPr id="25" name="TextBox 24"/>
          <p:cNvSpPr txBox="1"/>
          <p:nvPr/>
        </p:nvSpPr>
        <p:spPr>
          <a:xfrm>
            <a:off x="576939" y="381003"/>
            <a:ext cx="6085114" cy="1200329"/>
          </a:xfrm>
          <a:prstGeom prst="rect">
            <a:avLst/>
          </a:prstGeom>
          <a:noFill/>
        </p:spPr>
        <p:txBody>
          <a:bodyPr wrap="square"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260935"/>
            <a:ext cx="11081662" cy="3539430"/>
          </a:xfrm>
          <a:prstGeom prst="rect">
            <a:avLst/>
          </a:prstGeom>
        </p:spPr>
        <p:txBody>
          <a:bodyPr wrap="square">
            <a:spAutoFit/>
          </a:bodyPr>
          <a:lstStyle/>
          <a:p>
            <a:pPr algn="just"/>
            <a:r>
              <a:rPr lang="en-US" sz="3200" dirty="0">
                <a:solidFill>
                  <a:schemeClr val="accent1"/>
                </a:solidFill>
              </a:rPr>
              <a:t>Weeding By Robots</a:t>
            </a:r>
            <a:r>
              <a:rPr lang="en-US" sz="3200" dirty="0">
                <a:solidFill>
                  <a:schemeClr val="accent1"/>
                </a:solidFill>
                <a:latin typeface="roboto"/>
              </a:rPr>
              <a:t>: </a:t>
            </a:r>
            <a:r>
              <a:rPr lang="en-US" sz="3200" dirty="0"/>
              <a:t>The vision based technologies which were used to guide the robots along the row structure to remove weeds and to differentiate the single crop among the weed plants. The various weeding systems are </a:t>
            </a:r>
            <a:r>
              <a:rPr lang="en-US" sz="3200" dirty="0">
                <a:solidFill>
                  <a:schemeClr val="accent1">
                    <a:lumMod val="50000"/>
                  </a:schemeClr>
                </a:solidFill>
              </a:rPr>
              <a:t>Precision Weed Manage, Autonomous Weeding Robot, Weeds Detection in Agricultural Fields And Much More.</a:t>
            </a:r>
            <a:endParaRPr lang="en-US" sz="3200" dirty="0">
              <a:solidFill>
                <a:schemeClr val="accent1">
                  <a:lumMod val="50000"/>
                </a:schemeClr>
              </a:solidFill>
              <a:latin typeface="roboto"/>
            </a:endParaRPr>
          </a:p>
        </p:txBody>
      </p:sp>
      <p:pic>
        <p:nvPicPr>
          <p:cNvPr id="7" name="Picture Placeholder 6" descr="dec81f217682f7c7dd7b5d3d15b1de2e.jpg"/>
          <p:cNvPicPr>
            <a:picLocks noGrp="1" noChangeAspect="1"/>
          </p:cNvPicPr>
          <p:nvPr>
            <p:ph type="pic" sz="quarter" idx="13"/>
          </p:nvPr>
        </p:nvPicPr>
        <p:blipFill>
          <a:blip r:embed="rId2"/>
          <a:srcRect t="21546" b="21546"/>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16</a:t>
            </a:fld>
            <a:endParaRPr lang="en-US" dirty="0"/>
          </a:p>
        </p:txBody>
      </p:sp>
      <p:sp>
        <p:nvSpPr>
          <p:cNvPr id="25" name="TextBox 24"/>
          <p:cNvSpPr txBox="1"/>
          <p:nvPr/>
        </p:nvSpPr>
        <p:spPr>
          <a:xfrm>
            <a:off x="576939" y="381003"/>
            <a:ext cx="6085114" cy="1200329"/>
          </a:xfrm>
          <a:prstGeom prst="rect">
            <a:avLst/>
          </a:prstGeom>
          <a:noFill/>
        </p:spPr>
        <p:txBody>
          <a:bodyPr wrap="square"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152076"/>
            <a:ext cx="11081662" cy="4031873"/>
          </a:xfrm>
          <a:prstGeom prst="rect">
            <a:avLst/>
          </a:prstGeom>
        </p:spPr>
        <p:txBody>
          <a:bodyPr wrap="square">
            <a:spAutoFit/>
          </a:bodyPr>
          <a:lstStyle/>
          <a:p>
            <a:pPr algn="just"/>
            <a:r>
              <a:rPr lang="en-US" sz="3200" dirty="0">
                <a:solidFill>
                  <a:schemeClr val="accent1"/>
                </a:solidFill>
                <a:latin typeface="roboto"/>
              </a:rPr>
              <a:t>Drones in agriculture:</a:t>
            </a:r>
            <a:r>
              <a:rPr lang="en-US" sz="3200" dirty="0">
                <a:latin typeface="roboto"/>
              </a:rPr>
              <a:t> </a:t>
            </a:r>
            <a:r>
              <a:rPr lang="en-US" sz="3200" dirty="0">
                <a:solidFill>
                  <a:schemeClr val="tx2"/>
                </a:solidFill>
                <a:latin typeface="roboto"/>
              </a:rPr>
              <a:t>Unmanned aeronautical vehicles (UAVs) called automatons, in a mechanical setting are unmanned aircrafts that can be remotely controlled. They work in confluence with the GPS and others sensors mounted on them. Drones are being implemented in agriculture for crop health monitoring, irrigation equipment monitoring, weed identification, herd and wildlife monitoring, and disaster management.</a:t>
            </a:r>
          </a:p>
        </p:txBody>
      </p:sp>
      <p:pic>
        <p:nvPicPr>
          <p:cNvPr id="8" name="Picture Placeholder 11" descr="drone-for-spraying-pesticides.jpg"/>
          <p:cNvPicPr>
            <a:picLocks noGrp="1" noChangeAspect="1"/>
          </p:cNvPicPr>
          <p:nvPr>
            <p:ph type="pic" sz="quarter" idx="13"/>
          </p:nvPr>
        </p:nvPicPr>
        <p:blipFill>
          <a:blip r:embed="rId2"/>
          <a:srcRect t="1831" b="1831"/>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17</a:t>
            </a:fld>
            <a:endParaRPr lang="en-US" dirty="0"/>
          </a:p>
        </p:txBody>
      </p:sp>
      <p:sp>
        <p:nvSpPr>
          <p:cNvPr id="25" name="TextBox 24"/>
          <p:cNvSpPr txBox="1"/>
          <p:nvPr/>
        </p:nvSpPr>
        <p:spPr>
          <a:xfrm>
            <a:off x="576939" y="381003"/>
            <a:ext cx="6085114" cy="1200329"/>
          </a:xfrm>
          <a:prstGeom prst="rect">
            <a:avLst/>
          </a:prstGeom>
          <a:noFill/>
        </p:spPr>
        <p:txBody>
          <a:bodyPr wrap="square"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079888"/>
            <a:ext cx="11081662" cy="4524315"/>
          </a:xfrm>
          <a:prstGeom prst="rect">
            <a:avLst/>
          </a:prstGeom>
        </p:spPr>
        <p:txBody>
          <a:bodyPr wrap="square">
            <a:spAutoFit/>
          </a:bodyPr>
          <a:lstStyle/>
          <a:p>
            <a:pPr algn="just"/>
            <a:r>
              <a:rPr lang="en-US" sz="3200" dirty="0">
                <a:solidFill>
                  <a:schemeClr val="accent1"/>
                </a:solidFill>
                <a:latin typeface="roboto"/>
              </a:rPr>
              <a:t>Crop spraying: </a:t>
            </a:r>
            <a:r>
              <a:rPr lang="en-US" sz="3200" dirty="0">
                <a:solidFill>
                  <a:schemeClr val="tx2">
                    <a:lumMod val="75000"/>
                  </a:schemeClr>
                </a:solidFill>
                <a:latin typeface="roboto"/>
              </a:rPr>
              <a:t>Drones have been utilized as substance sprayers by farmers since numerous years now and they are considered as effective in the situations of cloudy climate and has also solved the problem of in accessibility to a field of tall crops, for example, maize. </a:t>
            </a:r>
            <a:r>
              <a:rPr lang="en-US" sz="3200" dirty="0">
                <a:solidFill>
                  <a:schemeClr val="accent2">
                    <a:lumMod val="75000"/>
                  </a:schemeClr>
                </a:solidFill>
                <a:latin typeface="roboto"/>
              </a:rPr>
              <a:t>Additionally,</a:t>
            </a:r>
            <a:r>
              <a:rPr lang="en-US" sz="3200" dirty="0">
                <a:solidFill>
                  <a:schemeClr val="tx2">
                    <a:lumMod val="75000"/>
                  </a:schemeClr>
                </a:solidFill>
                <a:latin typeface="roboto"/>
              </a:rPr>
              <a:t> they are likewise accepted to have a solid favorable position contrasted with satellite airborne sensors of high picture resolution retrofitted an air-carrier plantation sprayer with a microcomputer based sprayer control framework. </a:t>
            </a:r>
          </a:p>
        </p:txBody>
      </p:sp>
      <p:pic>
        <p:nvPicPr>
          <p:cNvPr id="7" name="Picture Placeholder 6" descr="download (1).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
        <p:nvSpPr>
          <p:cNvPr id="25" name="TextBox 24"/>
          <p:cNvSpPr txBox="1"/>
          <p:nvPr/>
        </p:nvSpPr>
        <p:spPr>
          <a:xfrm>
            <a:off x="620481" y="446316"/>
            <a:ext cx="7021289" cy="769441"/>
          </a:xfrm>
          <a:prstGeom prst="rect">
            <a:avLst/>
          </a:prstGeom>
          <a:noFill/>
        </p:spPr>
        <p:txBody>
          <a:bodyPr wrap="square" rtlCol="0">
            <a:spAutoFit/>
          </a:bodyPr>
          <a:lstStyle/>
          <a:p>
            <a:r>
              <a:rPr lang="en-US" sz="4400" dirty="0">
                <a:solidFill>
                  <a:schemeClr val="tx1">
                    <a:lumMod val="65000"/>
                    <a:lumOff val="35000"/>
                  </a:schemeClr>
                </a:solidFill>
                <a:latin typeface="roboto"/>
              </a:rPr>
              <a:t>Harvest CROO Robotics: </a:t>
            </a:r>
            <a:endParaRPr lang="en-US" sz="4400" b="1" dirty="0">
              <a:solidFill>
                <a:schemeClr val="tx1">
                  <a:lumMod val="65000"/>
                  <a:lumOff val="35000"/>
                </a:schemeClr>
              </a:solidFill>
            </a:endParaRPr>
          </a:p>
        </p:txBody>
      </p:sp>
      <p:sp>
        <p:nvSpPr>
          <p:cNvPr id="27" name="Rectangle 26"/>
          <p:cNvSpPr/>
          <p:nvPr/>
        </p:nvSpPr>
        <p:spPr>
          <a:xfrm>
            <a:off x="674920" y="5134768"/>
            <a:ext cx="11081662" cy="1077218"/>
          </a:xfrm>
          <a:prstGeom prst="rect">
            <a:avLst/>
          </a:prstGeom>
        </p:spPr>
        <p:txBody>
          <a:bodyPr wrap="square">
            <a:spAutoFit/>
          </a:bodyPr>
          <a:lstStyle/>
          <a:p>
            <a:pPr algn="just"/>
            <a:r>
              <a:rPr lang="en-US" sz="3200" dirty="0">
                <a:solidFill>
                  <a:schemeClr val="tx2">
                    <a:lumMod val="75000"/>
                  </a:schemeClr>
                </a:solidFill>
                <a:latin typeface="roboto"/>
              </a:rPr>
              <a:t>In 2017, Florida based-wish  Farms announced its implementation  of it.</a:t>
            </a:r>
          </a:p>
        </p:txBody>
      </p:sp>
      <p:pic>
        <p:nvPicPr>
          <p:cNvPr id="9" name="Picture 8" descr="download (3).jpg"/>
          <p:cNvPicPr>
            <a:picLocks noChangeAspect="1"/>
          </p:cNvPicPr>
          <p:nvPr/>
        </p:nvPicPr>
        <p:blipFill>
          <a:blip r:embed="rId2"/>
          <a:stretch>
            <a:fillRect/>
          </a:stretch>
        </p:blipFill>
        <p:spPr>
          <a:xfrm>
            <a:off x="750440" y="1567546"/>
            <a:ext cx="5606823" cy="3396340"/>
          </a:xfrm>
          <a:prstGeom prst="rect">
            <a:avLst/>
          </a:prstGeom>
        </p:spPr>
      </p:pic>
      <p:pic>
        <p:nvPicPr>
          <p:cNvPr id="10" name="Picture 9" descr="download (2).jpg"/>
          <p:cNvPicPr>
            <a:picLocks noChangeAspect="1"/>
          </p:cNvPicPr>
          <p:nvPr/>
        </p:nvPicPr>
        <p:blipFill>
          <a:blip r:embed="rId3"/>
          <a:stretch>
            <a:fillRect/>
          </a:stretch>
        </p:blipFill>
        <p:spPr>
          <a:xfrm>
            <a:off x="6422573" y="1545771"/>
            <a:ext cx="5138058" cy="3439886"/>
          </a:xfrm>
          <a:prstGeom prst="rect">
            <a:avLst/>
          </a:prstGeom>
        </p:spPr>
      </p:pic>
    </p:spTree>
    <p:extLst>
      <p:ext uri="{BB962C8B-B14F-4D97-AF65-F5344CB8AC3E}">
        <p14:creationId xmlns:p14="http://schemas.microsoft.com/office/powerpoint/2010/main" val="224269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19</a:t>
            </a:fld>
            <a:endParaRPr lang="en-US" dirty="0"/>
          </a:p>
        </p:txBody>
      </p:sp>
      <p:sp>
        <p:nvSpPr>
          <p:cNvPr id="25" name="TextBox 24"/>
          <p:cNvSpPr txBox="1"/>
          <p:nvPr/>
        </p:nvSpPr>
        <p:spPr>
          <a:xfrm>
            <a:off x="620481" y="446316"/>
            <a:ext cx="7021289" cy="769441"/>
          </a:xfrm>
          <a:prstGeom prst="rect">
            <a:avLst/>
          </a:prstGeom>
          <a:noFill/>
        </p:spPr>
        <p:txBody>
          <a:bodyPr wrap="square" rtlCol="0">
            <a:spAutoFit/>
          </a:bodyPr>
          <a:lstStyle/>
          <a:p>
            <a:r>
              <a:rPr lang="en-US" sz="4400" dirty="0">
                <a:solidFill>
                  <a:schemeClr val="tx1">
                    <a:lumMod val="65000"/>
                    <a:lumOff val="35000"/>
                  </a:schemeClr>
                </a:solidFill>
                <a:latin typeface="roboto"/>
              </a:rPr>
              <a:t>AI Driver-less Tractor: </a:t>
            </a:r>
            <a:endParaRPr lang="en-US" sz="4400" b="1" dirty="0">
              <a:solidFill>
                <a:schemeClr val="tx1">
                  <a:lumMod val="65000"/>
                  <a:lumOff val="35000"/>
                </a:schemeClr>
              </a:solidFill>
            </a:endParaRPr>
          </a:p>
        </p:txBody>
      </p:sp>
      <p:sp>
        <p:nvSpPr>
          <p:cNvPr id="27" name="Rectangle 26"/>
          <p:cNvSpPr/>
          <p:nvPr/>
        </p:nvSpPr>
        <p:spPr>
          <a:xfrm>
            <a:off x="674920" y="5134768"/>
            <a:ext cx="11081662" cy="1077218"/>
          </a:xfrm>
          <a:prstGeom prst="rect">
            <a:avLst/>
          </a:prstGeom>
        </p:spPr>
        <p:txBody>
          <a:bodyPr wrap="square">
            <a:spAutoFit/>
          </a:bodyPr>
          <a:lstStyle/>
          <a:p>
            <a:pPr algn="just"/>
            <a:r>
              <a:rPr lang="en-US" sz="3200" dirty="0">
                <a:solidFill>
                  <a:schemeClr val="accent1">
                    <a:lumMod val="75000"/>
                  </a:schemeClr>
                </a:solidFill>
                <a:latin typeface="roboto"/>
              </a:rPr>
              <a:t>Case IH and New Holland </a:t>
            </a:r>
            <a:r>
              <a:rPr lang="en-US" sz="3200" dirty="0">
                <a:solidFill>
                  <a:schemeClr val="tx2">
                    <a:lumMod val="75000"/>
                  </a:schemeClr>
                </a:solidFill>
                <a:latin typeface="roboto"/>
              </a:rPr>
              <a:t>both introduced their new autonomous tractors at </a:t>
            </a:r>
            <a:r>
              <a:rPr lang="en-US" sz="3200" dirty="0">
                <a:solidFill>
                  <a:schemeClr val="accent1">
                    <a:lumMod val="75000"/>
                  </a:schemeClr>
                </a:solidFill>
                <a:latin typeface="roboto"/>
              </a:rPr>
              <a:t>2016 farm Progressive Show.</a:t>
            </a:r>
          </a:p>
        </p:txBody>
      </p:sp>
      <p:pic>
        <p:nvPicPr>
          <p:cNvPr id="7" name="Picture 6" descr="download (4).jpg"/>
          <p:cNvPicPr>
            <a:picLocks noChangeAspect="1"/>
          </p:cNvPicPr>
          <p:nvPr/>
        </p:nvPicPr>
        <p:blipFill>
          <a:blip r:embed="rId2"/>
          <a:stretch>
            <a:fillRect/>
          </a:stretch>
        </p:blipFill>
        <p:spPr>
          <a:xfrm>
            <a:off x="2285990" y="1562778"/>
            <a:ext cx="7424059" cy="3466420"/>
          </a:xfrm>
          <a:prstGeom prst="rect">
            <a:avLst/>
          </a:prstGeom>
        </p:spPr>
      </p:pic>
    </p:spTree>
    <p:extLst>
      <p:ext uri="{BB962C8B-B14F-4D97-AF65-F5344CB8AC3E}">
        <p14:creationId xmlns:p14="http://schemas.microsoft.com/office/powerpoint/2010/main" val="224269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BBBFF53-DB0F-421E-B516-AE778FF0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TextBox 9">
            <a:extLst>
              <a:ext uri="{FF2B5EF4-FFF2-40B4-BE49-F238E27FC236}">
                <a16:creationId xmlns:a16="http://schemas.microsoft.com/office/drawing/2014/main" id="{D93E1757-D7BF-4D3C-ABF7-E1E4B6154D44}"/>
              </a:ext>
            </a:extLst>
          </p:cNvPr>
          <p:cNvSpPr txBox="1"/>
          <p:nvPr/>
        </p:nvSpPr>
        <p:spPr>
          <a:xfrm>
            <a:off x="251793" y="5155095"/>
            <a:ext cx="10435999" cy="135777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GB" sz="4000" dirty="0">
                <a:latin typeface="Arial Black" panose="020B0A04020102020204" pitchFamily="34" charset="0"/>
              </a:rPr>
              <a:t>Introduction to Information and Computer Technology (CS-119)</a:t>
            </a:r>
            <a:endParaRPr lang="en-US" sz="4000" dirty="0">
              <a:latin typeface="Arial Black" panose="020B0A04020102020204" pitchFamily="34" charset="0"/>
            </a:endParaRPr>
          </a:p>
        </p:txBody>
      </p:sp>
    </p:spTree>
    <p:extLst>
      <p:ext uri="{BB962C8B-B14F-4D97-AF65-F5344CB8AC3E}">
        <p14:creationId xmlns:p14="http://schemas.microsoft.com/office/powerpoint/2010/main" val="140333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
        <p:nvSpPr>
          <p:cNvPr id="25" name="TextBox 24"/>
          <p:cNvSpPr txBox="1"/>
          <p:nvPr/>
        </p:nvSpPr>
        <p:spPr>
          <a:xfrm>
            <a:off x="479027" y="751111"/>
            <a:ext cx="7032115" cy="1200329"/>
          </a:xfrm>
          <a:prstGeom prst="rect">
            <a:avLst/>
          </a:prstGeom>
          <a:noFill/>
        </p:spPr>
        <p:txBody>
          <a:bodyPr wrap="square" rtlCol="0">
            <a:spAutoFit/>
          </a:bodyPr>
          <a:lstStyle/>
          <a:p>
            <a:r>
              <a:rPr lang="en-US" sz="3600" b="1" dirty="0">
                <a:solidFill>
                  <a:schemeClr val="tx1">
                    <a:lumMod val="65000"/>
                    <a:lumOff val="35000"/>
                  </a:schemeClr>
                </a:solidFill>
                <a:latin typeface="Arial Black" pitchFamily="34" charset="0"/>
              </a:rPr>
              <a:t>Benefits of AI in Agriculture:</a:t>
            </a:r>
          </a:p>
        </p:txBody>
      </p:sp>
      <p:sp>
        <p:nvSpPr>
          <p:cNvPr id="29" name="Rectangle 28"/>
          <p:cNvSpPr/>
          <p:nvPr/>
        </p:nvSpPr>
        <p:spPr>
          <a:xfrm>
            <a:off x="500751" y="2267443"/>
            <a:ext cx="10798622" cy="3539430"/>
          </a:xfrm>
          <a:prstGeom prst="rect">
            <a:avLst/>
          </a:prstGeom>
        </p:spPr>
        <p:txBody>
          <a:bodyPr wrap="square">
            <a:spAutoFit/>
          </a:bodyPr>
          <a:lstStyle/>
          <a:p>
            <a:r>
              <a:rPr lang="en-US" sz="3200" dirty="0">
                <a:solidFill>
                  <a:schemeClr val="tx2"/>
                </a:solidFill>
                <a:latin typeface="roboto"/>
              </a:rPr>
              <a:t>AI- based technological solutions has enabled the farmers to produce more output with less input and even improved the quality of output, also ensuring faster go-to- market for the yielded crops. </a:t>
            </a:r>
            <a:r>
              <a:rPr lang="en-US" sz="3200" dirty="0">
                <a:solidFill>
                  <a:schemeClr val="accent1"/>
                </a:solidFill>
                <a:latin typeface="roboto"/>
              </a:rPr>
              <a:t>By 2020, farmers will be using 75 million connected devices. By 2050, the average farm is expected to generate an average of 4.1 million data points every day.</a:t>
            </a:r>
          </a:p>
        </p:txBody>
      </p:sp>
      <p:pic>
        <p:nvPicPr>
          <p:cNvPr id="31" name="Picture Placeholder 14" descr="ai-in-farming-1-638.jpg"/>
          <p:cNvPicPr>
            <a:picLocks noGrp="1" noChangeAspect="1"/>
          </p:cNvPicPr>
          <p:nvPr>
            <p:ph type="pic" sz="quarter" idx="13"/>
          </p:nvPr>
        </p:nvPicPr>
        <p:blipFill>
          <a:blip r:embed="rId2"/>
          <a:srcRect t="2383" b="2383"/>
          <a:stretch>
            <a:fillRect/>
          </a:stretch>
        </p:blipFill>
        <p:spPr/>
      </p:pic>
    </p:spTree>
    <p:extLst>
      <p:ext uri="{BB962C8B-B14F-4D97-AF65-F5344CB8AC3E}">
        <p14:creationId xmlns:p14="http://schemas.microsoft.com/office/powerpoint/2010/main" val="224269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Seedling soil in the sunlight">
            <a:extLst>
              <a:ext uri="{FF2B5EF4-FFF2-40B4-BE49-F238E27FC236}">
                <a16:creationId xmlns:a16="http://schemas.microsoft.com/office/drawing/2014/main" id="{2D95C522-0673-42BF-B02A-D92BB4AA3D3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353" y="3978381"/>
            <a:ext cx="12188647" cy="2879619"/>
          </a:xfrm>
        </p:spPr>
      </p:pic>
      <p:sp>
        <p:nvSpPr>
          <p:cNvPr id="104" name="Slide Number Placeholder 103">
            <a:extLst>
              <a:ext uri="{FF2B5EF4-FFF2-40B4-BE49-F238E27FC236}">
                <a16:creationId xmlns:a16="http://schemas.microsoft.com/office/drawing/2014/main" id="{4FCD3792-12EA-4588-8197-F47A7C9F583A}"/>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21</a:t>
            </a:fld>
            <a:endParaRPr lang="en-US" dirty="0"/>
          </a:p>
        </p:txBody>
      </p:sp>
      <p:pic>
        <p:nvPicPr>
          <p:cNvPr id="9" name="Picture 8" descr="f9fae31685b5b214efcfb0e41d6d0e92.png"/>
          <p:cNvPicPr>
            <a:picLocks noChangeAspect="1"/>
          </p:cNvPicPr>
          <p:nvPr/>
        </p:nvPicPr>
        <p:blipFill>
          <a:blip r:embed="rId4"/>
          <a:stretch>
            <a:fillRect/>
          </a:stretch>
        </p:blipFill>
        <p:spPr>
          <a:xfrm>
            <a:off x="1611094" y="529389"/>
            <a:ext cx="9482021" cy="4023839"/>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173143161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9FE-C0A3-47FC-8C77-C41D0C04489D}"/>
              </a:ext>
            </a:extLst>
          </p:cNvPr>
          <p:cNvSpPr>
            <a:spLocks noGrp="1"/>
          </p:cNvSpPr>
          <p:nvPr>
            <p:ph type="title"/>
          </p:nvPr>
        </p:nvSpPr>
        <p:spPr>
          <a:xfrm>
            <a:off x="6382080" y="47334"/>
            <a:ext cx="4871711" cy="1416441"/>
          </a:xfrm>
        </p:spPr>
        <p:txBody>
          <a:bodyPr/>
          <a:lstStyle/>
          <a:p>
            <a:r>
              <a:rPr lang="en-US" dirty="0"/>
              <a:t>Summary</a:t>
            </a:r>
          </a:p>
        </p:txBody>
      </p:sp>
      <p:pic>
        <p:nvPicPr>
          <p:cNvPr id="10" name="Picture Placeholder 9" descr="A picture containing person, plant, green, vegetable">
            <a:extLst>
              <a:ext uri="{FF2B5EF4-FFF2-40B4-BE49-F238E27FC236}">
                <a16:creationId xmlns:a16="http://schemas.microsoft.com/office/drawing/2014/main" id="{EA4F8524-08FD-4770-8E76-4588EA2E16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03" b="103"/>
          <a:stretch/>
        </p:blipFill>
        <p:spPr>
          <a:xfrm>
            <a:off x="0" y="0"/>
            <a:ext cx="4871651" cy="4716849"/>
          </a:xfrm>
        </p:spPr>
      </p:pic>
      <p:pic>
        <p:nvPicPr>
          <p:cNvPr id="12" name="Picture Placeholder 11" descr="A person standing in a greenhouse">
            <a:extLst>
              <a:ext uri="{FF2B5EF4-FFF2-40B4-BE49-F238E27FC236}">
                <a16:creationId xmlns:a16="http://schemas.microsoft.com/office/drawing/2014/main" id="{F5F3B56C-4EE4-4D49-8191-08FE8C1A6FB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523" b="523"/>
          <a:stretch/>
        </p:blipFill>
        <p:spPr>
          <a:xfrm>
            <a:off x="3261367" y="4226721"/>
            <a:ext cx="2792336" cy="2631279"/>
          </a:xfrm>
        </p:spPr>
      </p:pic>
      <p:sp>
        <p:nvSpPr>
          <p:cNvPr id="3" name="Content Placeholder 2">
            <a:extLst>
              <a:ext uri="{FF2B5EF4-FFF2-40B4-BE49-F238E27FC236}">
                <a16:creationId xmlns:a16="http://schemas.microsoft.com/office/drawing/2014/main" id="{A6B1406F-7E28-44E5-BC03-EC01665A16EA}"/>
              </a:ext>
            </a:extLst>
          </p:cNvPr>
          <p:cNvSpPr>
            <a:spLocks noGrp="1"/>
          </p:cNvSpPr>
          <p:nvPr>
            <p:ph idx="1"/>
          </p:nvPr>
        </p:nvSpPr>
        <p:spPr>
          <a:xfrm>
            <a:off x="6360309" y="1554291"/>
            <a:ext cx="5330948" cy="2825204"/>
          </a:xfrm>
        </p:spPr>
        <p:txBody>
          <a:bodyPr>
            <a:noAutofit/>
          </a:bodyPr>
          <a:lstStyle/>
          <a:p>
            <a:pPr marL="285750" lvl="0" indent="-285750" algn="just">
              <a:lnSpc>
                <a:spcPct val="100000"/>
              </a:lnSpc>
              <a:spcBef>
                <a:spcPts val="0"/>
              </a:spcBef>
              <a:buFont typeface="Arial" panose="020B0604020202020204" pitchFamily="34" charset="0"/>
              <a:buChar char="•"/>
              <a:defRPr/>
            </a:pPr>
            <a:r>
              <a:rPr lang="en-US" sz="2800" kern="0" dirty="0">
                <a:solidFill>
                  <a:sysClr val="windowText" lastClr="000000"/>
                </a:solidFill>
                <a:latin typeface="roboto"/>
              </a:rPr>
              <a:t>To encounter the problems facing the farmers hope that AI </a:t>
            </a:r>
            <a:r>
              <a:rPr lang="en-US" sz="2800" kern="0" dirty="0">
                <a:solidFill>
                  <a:srgbClr val="C00000"/>
                </a:solidFill>
                <a:latin typeface="roboto"/>
              </a:rPr>
              <a:t>SERVICES</a:t>
            </a:r>
            <a:r>
              <a:rPr lang="en-US" sz="2800" kern="0" dirty="0">
                <a:solidFill>
                  <a:sysClr val="windowText" lastClr="000000"/>
                </a:solidFill>
                <a:latin typeface="roboto"/>
              </a:rPr>
              <a:t> </a:t>
            </a:r>
            <a:r>
              <a:rPr lang="en-US" sz="2800" kern="0" dirty="0">
                <a:solidFill>
                  <a:srgbClr val="C00000"/>
                </a:solidFill>
                <a:latin typeface="roboto"/>
              </a:rPr>
              <a:t>&amp; SOLUTIONS </a:t>
            </a:r>
            <a:r>
              <a:rPr lang="en-US" sz="2800" kern="0" dirty="0">
                <a:solidFill>
                  <a:sysClr val="windowText" lastClr="000000"/>
                </a:solidFill>
                <a:latin typeface="roboto"/>
              </a:rPr>
              <a:t>should make their mark to uplift the position of </a:t>
            </a:r>
            <a:r>
              <a:rPr lang="en-US" sz="2800" kern="0" dirty="0">
                <a:solidFill>
                  <a:srgbClr val="C00000"/>
                </a:solidFill>
                <a:latin typeface="roboto"/>
              </a:rPr>
              <a:t>FARMERS.</a:t>
            </a:r>
          </a:p>
        </p:txBody>
      </p:sp>
      <p:sp>
        <p:nvSpPr>
          <p:cNvPr id="6" name="Slide Number Placeholder 5">
            <a:extLst>
              <a:ext uri="{FF2B5EF4-FFF2-40B4-BE49-F238E27FC236}">
                <a16:creationId xmlns:a16="http://schemas.microsoft.com/office/drawing/2014/main" id="{4AA6EB0D-92FB-4F07-9F62-B73145EBAD17}"/>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314817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50A9-9438-C144-B115-B75CEE0399ED}"/>
              </a:ext>
            </a:extLst>
          </p:cNvPr>
          <p:cNvSpPr>
            <a:spLocks noGrp="1"/>
          </p:cNvSpPr>
          <p:nvPr>
            <p:ph type="title"/>
          </p:nvPr>
        </p:nvSpPr>
        <p:spPr>
          <a:xfrm>
            <a:off x="1031730" y="539243"/>
            <a:ext cx="4871711" cy="1416441"/>
          </a:xfrm>
        </p:spPr>
        <p:txBody>
          <a:bodyPr/>
          <a:lstStyle/>
          <a:p>
            <a:r>
              <a:rPr lang="en-GB"/>
              <a:t>Some References:</a:t>
            </a:r>
            <a:endParaRPr lang="en-US"/>
          </a:p>
        </p:txBody>
      </p:sp>
      <p:sp>
        <p:nvSpPr>
          <p:cNvPr id="5" name="Content Placeholder 4">
            <a:extLst>
              <a:ext uri="{FF2B5EF4-FFF2-40B4-BE49-F238E27FC236}">
                <a16:creationId xmlns:a16="http://schemas.microsoft.com/office/drawing/2014/main" id="{31663D66-80D9-F743-A92C-47805EF9FFC0}"/>
              </a:ext>
            </a:extLst>
          </p:cNvPr>
          <p:cNvSpPr>
            <a:spLocks noGrp="1"/>
          </p:cNvSpPr>
          <p:nvPr>
            <p:ph idx="1"/>
          </p:nvPr>
        </p:nvSpPr>
        <p:spPr>
          <a:xfrm>
            <a:off x="1792413" y="2443704"/>
            <a:ext cx="4744095" cy="3524306"/>
          </a:xfrm>
        </p:spPr>
        <p:txBody>
          <a:bodyPr/>
          <a:lstStyle/>
          <a:p>
            <a:r>
              <a:rPr lang="en-US"/>
              <a:t>https://www.sciencedirect.com/science/article/pii/S258972172030012X</a:t>
            </a:r>
          </a:p>
        </p:txBody>
      </p:sp>
      <p:sp>
        <p:nvSpPr>
          <p:cNvPr id="8" name="Slide Number Placeholder 7">
            <a:extLst>
              <a:ext uri="{FF2B5EF4-FFF2-40B4-BE49-F238E27FC236}">
                <a16:creationId xmlns:a16="http://schemas.microsoft.com/office/drawing/2014/main" id="{6E173F37-ABA7-1240-9B23-6F14A825607E}"/>
              </a:ext>
            </a:extLst>
          </p:cNvPr>
          <p:cNvSpPr>
            <a:spLocks noGrp="1"/>
          </p:cNvSpPr>
          <p:nvPr>
            <p:ph type="sldNum" sz="quarter" idx="12"/>
          </p:nvPr>
        </p:nvSpPr>
        <p:spPr/>
        <p:txBody>
          <a:bodyPr/>
          <a:lstStyle/>
          <a:p>
            <a:pPr algn="ctr"/>
            <a:fld id="{FAEF9944-A4F6-4C59-AEBD-678D6480B8EA}" type="slidenum">
              <a:rPr lang="en-US" smtClean="0"/>
              <a:pPr algn="ctr"/>
              <a:t>23</a:t>
            </a:fld>
            <a:endParaRPr lang="en-US" dirty="0"/>
          </a:p>
        </p:txBody>
      </p:sp>
      <p:sp>
        <p:nvSpPr>
          <p:cNvPr id="10" name="TextBox 9">
            <a:extLst>
              <a:ext uri="{FF2B5EF4-FFF2-40B4-BE49-F238E27FC236}">
                <a16:creationId xmlns:a16="http://schemas.microsoft.com/office/drawing/2014/main" id="{31F83D89-7BA6-8648-9059-DE15D5F5231C}"/>
              </a:ext>
            </a:extLst>
          </p:cNvPr>
          <p:cNvSpPr txBox="1"/>
          <p:nvPr/>
        </p:nvSpPr>
        <p:spPr>
          <a:xfrm>
            <a:off x="1792413" y="3581717"/>
            <a:ext cx="6104658" cy="923330"/>
          </a:xfrm>
          <a:prstGeom prst="rect">
            <a:avLst/>
          </a:prstGeom>
          <a:noFill/>
        </p:spPr>
        <p:txBody>
          <a:bodyPr wrap="square">
            <a:spAutoFit/>
          </a:bodyPr>
          <a:lstStyle/>
          <a:p>
            <a:r>
              <a:rPr lang="en-US"/>
              <a:t>https://www.google.com/amp/s/searchenterpriseai.techtarget.com/feature/Agricultural-AI-yields-better-crops-through-data-analytics%3famp=1</a:t>
            </a:r>
          </a:p>
        </p:txBody>
      </p:sp>
    </p:spTree>
    <p:extLst>
      <p:ext uri="{BB962C8B-B14F-4D97-AF65-F5344CB8AC3E}">
        <p14:creationId xmlns:p14="http://schemas.microsoft.com/office/powerpoint/2010/main" val="156550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455558" y="851595"/>
            <a:ext cx="5687173" cy="3066706"/>
          </a:xfrm>
        </p:spPr>
        <p:txBody>
          <a:bodyPr anchor="b">
            <a:normAutofit/>
          </a:bodyPr>
          <a:lstStyle/>
          <a:p>
            <a:r>
              <a:rPr lang="en-US" sz="6000" dirty="0"/>
              <a:t>Thank You</a:t>
            </a:r>
          </a:p>
        </p:txBody>
      </p:sp>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360343" y="3531870"/>
            <a:ext cx="3084612" cy="3326130"/>
          </a:xfrm>
        </p:spPr>
      </p:pic>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24</a:t>
            </a:fld>
            <a:endParaRPr lang="en-US" dirty="0"/>
          </a:p>
        </p:txBody>
      </p:sp>
      <p:pic>
        <p:nvPicPr>
          <p:cNvPr id="15" name="Picture Placeholder 14" descr="ai-in-farming-1-638.jpg"/>
          <p:cNvPicPr>
            <a:picLocks noGrp="1" noChangeAspect="1"/>
          </p:cNvPicPr>
          <p:nvPr>
            <p:ph type="pic" sz="quarter" idx="16"/>
          </p:nvPr>
        </p:nvPicPr>
        <p:blipFill>
          <a:blip r:embed="rId4"/>
          <a:srcRect l="27331" r="27331"/>
          <a:stretch>
            <a:fillRect/>
          </a:stretch>
        </p:blipFill>
        <p:spPr/>
      </p:pic>
      <p:pic>
        <p:nvPicPr>
          <p:cNvPr id="19"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l="6771" r="6771"/>
          <a:stretch/>
        </p:blipFill>
        <p:spPr/>
      </p:pic>
      <p:pic>
        <p:nvPicPr>
          <p:cNvPr id="21" name="Picture Placeholder 20" descr="download.jpg"/>
          <p:cNvPicPr>
            <a:picLocks noGrp="1" noChangeAspect="1"/>
          </p:cNvPicPr>
          <p:nvPr>
            <p:ph type="pic" sz="quarter" idx="13"/>
          </p:nvPr>
        </p:nvPicPr>
        <p:blipFill>
          <a:blip r:embed="rId6"/>
          <a:srcRect l="20520" r="20520"/>
          <a:stretch>
            <a:fillRect/>
          </a:stretch>
        </p:blipFill>
        <p:spPr/>
      </p:pic>
    </p:spTree>
    <p:extLst>
      <p:ext uri="{BB962C8B-B14F-4D97-AF65-F5344CB8AC3E}">
        <p14:creationId xmlns:p14="http://schemas.microsoft.com/office/powerpoint/2010/main" val="238213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3CCA-72B1-4C4E-AAE4-31904B0660E9}"/>
              </a:ext>
            </a:extLst>
          </p:cNvPr>
          <p:cNvSpPr>
            <a:spLocks noGrp="1"/>
          </p:cNvSpPr>
          <p:nvPr>
            <p:ph type="title"/>
          </p:nvPr>
        </p:nvSpPr>
        <p:spPr>
          <a:xfrm>
            <a:off x="1124712" y="442220"/>
            <a:ext cx="9571507" cy="1345269"/>
          </a:xfrm>
        </p:spPr>
        <p:txBody>
          <a:bodyPr/>
          <a:lstStyle/>
          <a:p>
            <a:r>
              <a:rPr lang="en-US" dirty="0"/>
              <a:t>Team</a:t>
            </a:r>
          </a:p>
        </p:txBody>
      </p:sp>
      <p:sp>
        <p:nvSpPr>
          <p:cNvPr id="14" name="Text Placeholder 13">
            <a:extLst>
              <a:ext uri="{FF2B5EF4-FFF2-40B4-BE49-F238E27FC236}">
                <a16:creationId xmlns:a16="http://schemas.microsoft.com/office/drawing/2014/main" id="{8E84C1D2-8D92-4789-9AF0-C181FFF1F881}"/>
              </a:ext>
            </a:extLst>
          </p:cNvPr>
          <p:cNvSpPr>
            <a:spLocks noGrp="1"/>
          </p:cNvSpPr>
          <p:nvPr>
            <p:ph type="body" sz="quarter" idx="17"/>
          </p:nvPr>
        </p:nvSpPr>
        <p:spPr>
          <a:xfrm>
            <a:off x="1333320" y="4906758"/>
            <a:ext cx="1371600" cy="365760"/>
          </a:xfrm>
        </p:spPr>
        <p:txBody>
          <a:bodyPr>
            <a:normAutofit fontScale="85000" lnSpcReduction="10000"/>
          </a:bodyPr>
          <a:lstStyle/>
          <a:p>
            <a:r>
              <a:rPr lang="en-US" dirty="0"/>
              <a:t>Zeeshan Ahmad</a:t>
            </a:r>
          </a:p>
        </p:txBody>
      </p:sp>
      <p:sp>
        <p:nvSpPr>
          <p:cNvPr id="16" name="Text Placeholder 15">
            <a:extLst>
              <a:ext uri="{FF2B5EF4-FFF2-40B4-BE49-F238E27FC236}">
                <a16:creationId xmlns:a16="http://schemas.microsoft.com/office/drawing/2014/main" id="{AD783F58-C721-41A7-BB74-7C5DEC45206B}"/>
              </a:ext>
            </a:extLst>
          </p:cNvPr>
          <p:cNvSpPr>
            <a:spLocks noGrp="1"/>
          </p:cNvSpPr>
          <p:nvPr>
            <p:ph type="body" sz="quarter" idx="21"/>
          </p:nvPr>
        </p:nvSpPr>
        <p:spPr>
          <a:xfrm>
            <a:off x="1333320" y="5197840"/>
            <a:ext cx="1371600" cy="697664"/>
          </a:xfrm>
        </p:spPr>
        <p:txBody>
          <a:bodyPr/>
          <a:lstStyle/>
          <a:p>
            <a:r>
              <a:rPr lang="en-US" dirty="0"/>
              <a:t>201980008</a:t>
            </a:r>
          </a:p>
        </p:txBody>
      </p:sp>
      <p:sp>
        <p:nvSpPr>
          <p:cNvPr id="15" name="Text Placeholder 14">
            <a:extLst>
              <a:ext uri="{FF2B5EF4-FFF2-40B4-BE49-F238E27FC236}">
                <a16:creationId xmlns:a16="http://schemas.microsoft.com/office/drawing/2014/main" id="{98AA0833-1090-4FCD-8B8A-D422500C1DF6}"/>
              </a:ext>
            </a:extLst>
          </p:cNvPr>
          <p:cNvSpPr>
            <a:spLocks noGrp="1"/>
          </p:cNvSpPr>
          <p:nvPr>
            <p:ph type="body" sz="quarter" idx="18"/>
          </p:nvPr>
        </p:nvSpPr>
        <p:spPr>
          <a:xfrm>
            <a:off x="3960535" y="4906758"/>
            <a:ext cx="1371600" cy="365760"/>
          </a:xfrm>
        </p:spPr>
        <p:txBody>
          <a:bodyPr>
            <a:normAutofit fontScale="77500" lnSpcReduction="20000"/>
          </a:bodyPr>
          <a:lstStyle/>
          <a:p>
            <a:r>
              <a:rPr lang="en-US" dirty="0"/>
              <a:t>Zeeshan Mehmood</a:t>
            </a:r>
          </a:p>
          <a:p>
            <a:endParaRPr lang="en-US" dirty="0"/>
          </a:p>
        </p:txBody>
      </p:sp>
      <p:sp>
        <p:nvSpPr>
          <p:cNvPr id="17" name="Text Placeholder 16">
            <a:extLst>
              <a:ext uri="{FF2B5EF4-FFF2-40B4-BE49-F238E27FC236}">
                <a16:creationId xmlns:a16="http://schemas.microsoft.com/office/drawing/2014/main" id="{D898AE35-7915-4858-BD0A-DCEED312E0EA}"/>
              </a:ext>
            </a:extLst>
          </p:cNvPr>
          <p:cNvSpPr>
            <a:spLocks noGrp="1"/>
          </p:cNvSpPr>
          <p:nvPr>
            <p:ph type="body" sz="quarter" idx="22"/>
          </p:nvPr>
        </p:nvSpPr>
        <p:spPr>
          <a:xfrm>
            <a:off x="3960535" y="5197840"/>
            <a:ext cx="1371600" cy="697664"/>
          </a:xfrm>
        </p:spPr>
        <p:txBody>
          <a:bodyPr>
            <a:normAutofit/>
          </a:bodyPr>
          <a:lstStyle/>
          <a:p>
            <a:r>
              <a:rPr lang="en-US" dirty="0"/>
              <a:t>201980051</a:t>
            </a:r>
          </a:p>
        </p:txBody>
      </p:sp>
      <p:sp>
        <p:nvSpPr>
          <p:cNvPr id="27" name="Text Placeholder 26">
            <a:extLst>
              <a:ext uri="{FF2B5EF4-FFF2-40B4-BE49-F238E27FC236}">
                <a16:creationId xmlns:a16="http://schemas.microsoft.com/office/drawing/2014/main" id="{4DC2194E-39EA-41E8-9D2C-6B4E81B4E2F8}"/>
              </a:ext>
            </a:extLst>
          </p:cNvPr>
          <p:cNvSpPr>
            <a:spLocks noGrp="1"/>
          </p:cNvSpPr>
          <p:nvPr>
            <p:ph type="body" sz="quarter" idx="19"/>
          </p:nvPr>
        </p:nvSpPr>
        <p:spPr>
          <a:xfrm>
            <a:off x="6604900" y="4906758"/>
            <a:ext cx="1371600" cy="365760"/>
          </a:xfrm>
        </p:spPr>
        <p:txBody>
          <a:bodyPr>
            <a:normAutofit fontScale="92500" lnSpcReduction="10000"/>
          </a:bodyPr>
          <a:lstStyle/>
          <a:p>
            <a:r>
              <a:rPr lang="en-US" dirty="0"/>
              <a:t>Abdul Basit</a:t>
            </a:r>
          </a:p>
          <a:p>
            <a:endParaRPr lang="en-US" dirty="0"/>
          </a:p>
        </p:txBody>
      </p:sp>
      <p:sp>
        <p:nvSpPr>
          <p:cNvPr id="32" name="Text Placeholder 31">
            <a:extLst>
              <a:ext uri="{FF2B5EF4-FFF2-40B4-BE49-F238E27FC236}">
                <a16:creationId xmlns:a16="http://schemas.microsoft.com/office/drawing/2014/main" id="{96D4DDE7-9B42-44D2-8D23-B2A7701D620C}"/>
              </a:ext>
            </a:extLst>
          </p:cNvPr>
          <p:cNvSpPr>
            <a:spLocks noGrp="1"/>
          </p:cNvSpPr>
          <p:nvPr>
            <p:ph type="body" sz="quarter" idx="23"/>
          </p:nvPr>
        </p:nvSpPr>
        <p:spPr>
          <a:xfrm>
            <a:off x="6604900" y="5197840"/>
            <a:ext cx="1371600" cy="697664"/>
          </a:xfrm>
        </p:spPr>
        <p:txBody>
          <a:bodyPr/>
          <a:lstStyle/>
          <a:p>
            <a:r>
              <a:rPr lang="en-US" dirty="0"/>
              <a:t>2019980014</a:t>
            </a:r>
          </a:p>
        </p:txBody>
      </p:sp>
      <p:sp>
        <p:nvSpPr>
          <p:cNvPr id="36" name="Text Placeholder 35">
            <a:extLst>
              <a:ext uri="{FF2B5EF4-FFF2-40B4-BE49-F238E27FC236}">
                <a16:creationId xmlns:a16="http://schemas.microsoft.com/office/drawing/2014/main" id="{16E8E3E4-84FD-4C61-9691-11F01E8857B6}"/>
              </a:ext>
            </a:extLst>
          </p:cNvPr>
          <p:cNvSpPr>
            <a:spLocks noGrp="1"/>
          </p:cNvSpPr>
          <p:nvPr>
            <p:ph type="body" sz="quarter" idx="20"/>
          </p:nvPr>
        </p:nvSpPr>
        <p:spPr>
          <a:xfrm>
            <a:off x="9261233" y="4906758"/>
            <a:ext cx="1371600" cy="365760"/>
          </a:xfrm>
        </p:spPr>
        <p:txBody>
          <a:bodyPr>
            <a:normAutofit fontScale="92500" lnSpcReduction="10000"/>
          </a:bodyPr>
          <a:lstStyle/>
          <a:p>
            <a:r>
              <a:rPr lang="en-US" dirty="0"/>
              <a:t>Sufyan Ahmad</a:t>
            </a:r>
          </a:p>
        </p:txBody>
      </p:sp>
      <p:sp>
        <p:nvSpPr>
          <p:cNvPr id="39" name="Text Placeholder 38">
            <a:extLst>
              <a:ext uri="{FF2B5EF4-FFF2-40B4-BE49-F238E27FC236}">
                <a16:creationId xmlns:a16="http://schemas.microsoft.com/office/drawing/2014/main" id="{CC12FCB9-2CF8-4D2E-893E-D28C665C26CF}"/>
              </a:ext>
            </a:extLst>
          </p:cNvPr>
          <p:cNvSpPr>
            <a:spLocks noGrp="1"/>
          </p:cNvSpPr>
          <p:nvPr>
            <p:ph type="body" sz="quarter" idx="24"/>
          </p:nvPr>
        </p:nvSpPr>
        <p:spPr>
          <a:xfrm>
            <a:off x="9261233" y="5197840"/>
            <a:ext cx="1371600" cy="697664"/>
          </a:xfrm>
        </p:spPr>
        <p:txBody>
          <a:bodyPr/>
          <a:lstStyle/>
          <a:p>
            <a:r>
              <a:rPr lang="en-US" dirty="0"/>
              <a:t>201980013</a:t>
            </a:r>
          </a:p>
        </p:txBody>
      </p:sp>
      <p:pic>
        <p:nvPicPr>
          <p:cNvPr id="9" name="Picture Placeholder 8">
            <a:extLst>
              <a:ext uri="{FF2B5EF4-FFF2-40B4-BE49-F238E27FC236}">
                <a16:creationId xmlns:a16="http://schemas.microsoft.com/office/drawing/2014/main" id="{45573BE0-B030-487E-A6B5-2954E088684C}"/>
              </a:ext>
            </a:extLst>
          </p:cNvPr>
          <p:cNvPicPr>
            <a:picLocks noGrp="1" noChangeAspect="1"/>
          </p:cNvPicPr>
          <p:nvPr>
            <p:ph type="pic" sz="quarter" idx="13"/>
          </p:nvPr>
        </p:nvPicPr>
        <p:blipFill>
          <a:blip r:embed="rId2"/>
          <a:srcRect t="8208" b="8208"/>
          <a:stretch>
            <a:fillRect/>
          </a:stretch>
        </p:blipFill>
        <p:spPr/>
      </p:pic>
      <p:pic>
        <p:nvPicPr>
          <p:cNvPr id="13" name="Picture Placeholder 12">
            <a:extLst>
              <a:ext uri="{FF2B5EF4-FFF2-40B4-BE49-F238E27FC236}">
                <a16:creationId xmlns:a16="http://schemas.microsoft.com/office/drawing/2014/main" id="{24F6862D-94E6-4EBA-9152-6A33902C1B8A}"/>
              </a:ext>
            </a:extLst>
          </p:cNvPr>
          <p:cNvPicPr>
            <a:picLocks noGrp="1" noChangeAspect="1"/>
          </p:cNvPicPr>
          <p:nvPr>
            <p:ph type="pic" sz="quarter" idx="14"/>
          </p:nvPr>
        </p:nvPicPr>
        <p:blipFill rotWithShape="1">
          <a:blip r:embed="rId3"/>
          <a:srcRect l="-819" t="3185" r="819" b="22323"/>
          <a:stretch/>
        </p:blipFill>
        <p:spPr>
          <a:xfrm>
            <a:off x="3673803" y="2374487"/>
            <a:ext cx="1927641" cy="1862790"/>
          </a:xfrm>
        </p:spPr>
      </p:pic>
      <p:pic>
        <p:nvPicPr>
          <p:cNvPr id="21" name="Picture Placeholder 20">
            <a:extLst>
              <a:ext uri="{FF2B5EF4-FFF2-40B4-BE49-F238E27FC236}">
                <a16:creationId xmlns:a16="http://schemas.microsoft.com/office/drawing/2014/main" id="{CEBB245E-FD70-4956-B971-66762A5D4EC3}"/>
              </a:ext>
            </a:extLst>
          </p:cNvPr>
          <p:cNvPicPr>
            <a:picLocks noGrp="1" noChangeAspect="1"/>
          </p:cNvPicPr>
          <p:nvPr>
            <p:ph type="pic" sz="quarter" idx="15"/>
          </p:nvPr>
        </p:nvPicPr>
        <p:blipFill rotWithShape="1">
          <a:blip r:embed="rId4"/>
          <a:srcRect l="-5926" t="1" r="-2394" b="29363"/>
          <a:stretch/>
        </p:blipFill>
        <p:spPr>
          <a:xfrm>
            <a:off x="6202017" y="1787489"/>
            <a:ext cx="2057815" cy="2844282"/>
          </a:xfrm>
        </p:spPr>
      </p:pic>
      <p:pic>
        <p:nvPicPr>
          <p:cNvPr id="25" name="Picture Placeholder 24">
            <a:extLst>
              <a:ext uri="{FF2B5EF4-FFF2-40B4-BE49-F238E27FC236}">
                <a16:creationId xmlns:a16="http://schemas.microsoft.com/office/drawing/2014/main" id="{70C00F99-9A57-403E-8C3D-D32C13868DC7}"/>
              </a:ext>
            </a:extLst>
          </p:cNvPr>
          <p:cNvPicPr>
            <a:picLocks noGrp="1" noChangeAspect="1"/>
          </p:cNvPicPr>
          <p:nvPr>
            <p:ph type="pic" sz="quarter" idx="16"/>
          </p:nvPr>
        </p:nvPicPr>
        <p:blipFill>
          <a:blip r:embed="rId5"/>
          <a:srcRect t="13392" b="13392"/>
          <a:stretch>
            <a:fillRect/>
          </a:stretch>
        </p:blipFill>
        <p:spPr/>
      </p:pic>
    </p:spTree>
    <p:extLst>
      <p:ext uri="{BB962C8B-B14F-4D97-AF65-F5344CB8AC3E}">
        <p14:creationId xmlns:p14="http://schemas.microsoft.com/office/powerpoint/2010/main" val="148654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p:txBody>
          <a:bodyPr anchor="b"/>
          <a:lstStyle/>
          <a:p>
            <a:r>
              <a:rPr lang="en-US" dirty="0"/>
              <a:t>Agenda</a:t>
            </a:r>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dirty="0">
                <a:latin typeface="Bahnschrift Condensed" panose="020B0502040204020203" pitchFamily="34" charset="0"/>
              </a:rPr>
              <a:t>WHAT IS AI</a:t>
            </a:r>
          </a:p>
          <a:p>
            <a:pPr marL="342900" indent="-342900">
              <a:buFont typeface="Arial" panose="020B0604020202020204" pitchFamily="34" charset="0"/>
              <a:buChar char="•"/>
            </a:pPr>
            <a:r>
              <a:rPr lang="en-US" sz="2400" dirty="0">
                <a:latin typeface="Bahnschrift Condensed" panose="020B0502040204020203" pitchFamily="34" charset="0"/>
              </a:rPr>
              <a:t>AI IN AGRICULTURE</a:t>
            </a:r>
          </a:p>
          <a:p>
            <a:pPr marL="342900" indent="-342900">
              <a:buFont typeface="Arial" panose="020B0604020202020204" pitchFamily="34" charset="0"/>
              <a:buChar char="•"/>
            </a:pPr>
            <a:r>
              <a:rPr lang="en-US" sz="2400" dirty="0">
                <a:latin typeface="Bahnschrift Condensed" panose="020B0502040204020203" pitchFamily="34" charset="0"/>
              </a:rPr>
              <a:t>USES</a:t>
            </a:r>
          </a:p>
          <a:p>
            <a:pPr marL="342900" indent="-342900">
              <a:buFont typeface="Arial" panose="020B0604020202020204" pitchFamily="34" charset="0"/>
              <a:buChar char="•"/>
            </a:pPr>
            <a:r>
              <a:rPr lang="en-US" sz="2400" dirty="0">
                <a:latin typeface="Bahnschrift Condensed" panose="020B0502040204020203" pitchFamily="34" charset="0"/>
                <a:cs typeface="Times New Roman" panose="02020603050405020304" pitchFamily="18" charset="0"/>
              </a:rPr>
              <a:t>SCOPE</a:t>
            </a:r>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4" b="34"/>
          <a:stretch/>
        </p:blipFill>
        <p:spPr/>
      </p:pic>
      <p:pic>
        <p:nvPicPr>
          <p:cNvPr id="16" name="Picture Placeholder 15" descr="Seedling soil in the sunlight">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252" b="252"/>
          <a:stretch/>
        </p:blipFill>
        <p:spPr/>
      </p:pic>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128230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EFA5-D4AC-4029-8ED3-D0E76C55A05C}"/>
              </a:ext>
            </a:extLst>
          </p:cNvPr>
          <p:cNvSpPr>
            <a:spLocks noGrp="1"/>
          </p:cNvSpPr>
          <p:nvPr>
            <p:ph type="title"/>
          </p:nvPr>
        </p:nvSpPr>
        <p:spPr>
          <a:xfrm>
            <a:off x="1558314" y="755539"/>
            <a:ext cx="8770571" cy="1345269"/>
          </a:xfrm>
        </p:spPr>
        <p:txBody>
          <a:bodyPr>
            <a:normAutofit/>
          </a:bodyPr>
          <a:lstStyle/>
          <a:p>
            <a:pPr algn="ctr"/>
            <a:r>
              <a:rPr lang="en-US" sz="4800" dirty="0"/>
              <a:t>WHAT IS AI ?</a:t>
            </a:r>
          </a:p>
        </p:txBody>
      </p:sp>
      <p:sp>
        <p:nvSpPr>
          <p:cNvPr id="3" name="Content Placeholder 2">
            <a:extLst>
              <a:ext uri="{FF2B5EF4-FFF2-40B4-BE49-F238E27FC236}">
                <a16:creationId xmlns:a16="http://schemas.microsoft.com/office/drawing/2014/main" id="{0EEDA672-0094-4C2C-BD22-8B022FF1835A}"/>
              </a:ext>
            </a:extLst>
          </p:cNvPr>
          <p:cNvSpPr>
            <a:spLocks noGrp="1"/>
          </p:cNvSpPr>
          <p:nvPr>
            <p:ph idx="1"/>
          </p:nvPr>
        </p:nvSpPr>
        <p:spPr>
          <a:xfrm>
            <a:off x="1267059" y="2369773"/>
            <a:ext cx="10094835" cy="3651504"/>
          </a:xfrm>
        </p:spPr>
        <p:txBody>
          <a:bodyPr>
            <a:normAutofit lnSpcReduction="10000"/>
          </a:bodyPr>
          <a:lstStyle/>
          <a:p>
            <a:pPr algn="just"/>
            <a:r>
              <a:rPr lang="en-US" sz="2800" b="1" i="0" dirty="0">
                <a:solidFill>
                  <a:srgbClr val="4D5156"/>
                </a:solidFill>
                <a:effectLst/>
                <a:latin typeface="Times New Roman" panose="02020603050405020304" pitchFamily="18" charset="0"/>
                <a:cs typeface="Times New Roman" panose="02020603050405020304" pitchFamily="18" charset="0"/>
              </a:rPr>
              <a:t>Artificial intelligence (AI) is the ability of a</a:t>
            </a:r>
            <a:r>
              <a:rPr lang="en-US" sz="2800" b="1" i="0" u="sng" dirty="0">
                <a:solidFill>
                  <a:srgbClr val="4D5156"/>
                </a:solidFill>
                <a:effectLst/>
                <a:latin typeface="Times New Roman" panose="02020603050405020304" pitchFamily="18" charset="0"/>
                <a:cs typeface="Times New Roman" panose="02020603050405020304" pitchFamily="18" charset="0"/>
              </a:rPr>
              <a:t> </a:t>
            </a:r>
            <a:r>
              <a:rPr lang="en-US" sz="2800" b="1" i="0" dirty="0">
                <a:solidFill>
                  <a:srgbClr val="4D5156"/>
                </a:solidFill>
                <a:effectLst/>
                <a:latin typeface="Times New Roman" panose="02020603050405020304" pitchFamily="18" charset="0"/>
                <a:cs typeface="Times New Roman" panose="02020603050405020304" pitchFamily="18" charset="0"/>
              </a:rPr>
              <a:t>computer</a:t>
            </a:r>
            <a:r>
              <a:rPr lang="en-US" sz="2800" b="1" i="0" u="sng" dirty="0">
                <a:solidFill>
                  <a:srgbClr val="4D5156"/>
                </a:solidFill>
                <a:effectLst/>
                <a:latin typeface="Times New Roman" panose="02020603050405020304" pitchFamily="18" charset="0"/>
                <a:cs typeface="Times New Roman" panose="02020603050405020304" pitchFamily="18" charset="0"/>
              </a:rPr>
              <a:t> </a:t>
            </a:r>
            <a:r>
              <a:rPr lang="en-US" sz="2800" b="1" i="0" dirty="0">
                <a:solidFill>
                  <a:srgbClr val="4D5156"/>
                </a:solidFill>
                <a:effectLst/>
                <a:latin typeface="Times New Roman" panose="02020603050405020304" pitchFamily="18" charset="0"/>
                <a:cs typeface="Times New Roman" panose="02020603050405020304" pitchFamily="18" charset="0"/>
              </a:rPr>
              <a:t>or a robot. controlled by a computer to do tasks that are usually done by humans because they require human intelligence and discernment. Although there are no AIs that can perform the wide variety of tasks an ordinary human can do, some AIs can match humans in specific tasks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ctr"/>
            <a:fld id="{FAEF9944-A4F6-4C59-AEBD-678D6480B8EA}" type="slidenum">
              <a:rPr lang="en-US" smtClean="0"/>
              <a:pPr algn="ctr"/>
              <a:t>6</a:t>
            </a:fld>
            <a:endParaRPr lang="en-US" dirty="0"/>
          </a:p>
        </p:txBody>
      </p:sp>
      <p:sp>
        <p:nvSpPr>
          <p:cNvPr id="7" name="Content Placeholder 2"/>
          <p:cNvSpPr txBox="1">
            <a:spLocks/>
          </p:cNvSpPr>
          <p:nvPr/>
        </p:nvSpPr>
        <p:spPr>
          <a:xfrm>
            <a:off x="331304" y="1311966"/>
            <a:ext cx="10999305" cy="5105400"/>
          </a:xfrm>
          <a:prstGeom prst="rect">
            <a:avLst/>
          </a:prstGeom>
        </p:spPr>
        <p:txBody>
          <a:bodyPr vert="horz" lIns="109728" tIns="109728" rIns="109728" bIns="9144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chemeClr val="tx1">
                    <a:lumMod val="75000"/>
                    <a:lumOff val="25000"/>
                  </a:schemeClr>
                </a:solidFill>
                <a:effectLst/>
                <a:uLnTx/>
                <a:uFillTx/>
                <a:latin typeface="roboto"/>
              </a:rPr>
              <a:t>Advantages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ysClr val="windowText" lastClr="000000"/>
                </a:solidFill>
                <a:effectLst/>
                <a:uLnTx/>
                <a:uFillTx/>
                <a:latin typeface="Bookman Old Style" panose="02050604050505020204" pitchFamily="18" charset="0"/>
                <a:ea typeface="+mn-ea"/>
                <a:cs typeface="+mn-cs"/>
              </a:rPr>
              <a:t> </a:t>
            </a: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More powerful and more advance</a:t>
            </a:r>
            <a:r>
              <a:rPr kumimoji="0" lang="en-US" sz="3200" b="0" i="0" u="none" strike="noStrike" kern="0" cap="none" spc="0" normalizeH="0" noProof="0" dirty="0">
                <a:ln>
                  <a:noFill/>
                </a:ln>
                <a:solidFill>
                  <a:schemeClr val="tx1">
                    <a:lumMod val="75000"/>
                    <a:lumOff val="25000"/>
                  </a:schemeClr>
                </a:solidFill>
                <a:effectLst/>
                <a:uLnTx/>
                <a:uFillTx/>
                <a:latin typeface="Bookman Old Style" panose="02050604050505020204" pitchFamily="18" charset="0"/>
                <a:ea typeface="+mn-ea"/>
                <a:cs typeface="+mn-cs"/>
              </a:rPr>
              <a:t> computers.</a:t>
            </a:r>
            <a:endPar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Reduces in human efforts.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Better handling of information.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Faster and more accurate decisions.</a:t>
            </a:r>
          </a:p>
          <a:p>
            <a:pPr lvl="0">
              <a:buFont typeface="Arial" pitchFamily="34" charset="0"/>
              <a:buChar char="•"/>
            </a:pPr>
            <a:r>
              <a:rPr lang="en-US" sz="3200" kern="0" dirty="0">
                <a:solidFill>
                  <a:schemeClr val="tx1">
                    <a:lumMod val="75000"/>
                    <a:lumOff val="25000"/>
                  </a:schemeClr>
                </a:solidFill>
                <a:latin typeface="Bookman Old Style" panose="02050604050505020204" pitchFamily="18" charset="0"/>
              </a:rPr>
              <a:t> Conversion of information into knowledge.</a:t>
            </a:r>
          </a:p>
          <a:p>
            <a:pPr lvl="0">
              <a:buFont typeface="Arial" pitchFamily="34" charset="0"/>
              <a:buChar cha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&amp; Many more.</a:t>
            </a:r>
          </a:p>
          <a:p>
            <a:pPr lvl="0"/>
            <a:endPar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endParaRPr>
          </a:p>
        </p:txBody>
      </p:sp>
      <p:sp>
        <p:nvSpPr>
          <p:cNvPr id="8" name="Title 1"/>
          <p:cNvSpPr txBox="1">
            <a:spLocks/>
          </p:cNvSpPr>
          <p:nvPr/>
        </p:nvSpPr>
        <p:spPr>
          <a:xfrm>
            <a:off x="3048000" y="228600"/>
            <a:ext cx="6500212" cy="1142867"/>
          </a:xfrm>
          <a:prstGeom prst="rect">
            <a:avLst/>
          </a:prstGeom>
        </p:spPr>
        <p:txBody>
          <a:bodyPr vert="horz" lIns="109728" tIns="109728" rIns="109728" bIns="9144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strike="noStrike" kern="0" cap="none" spc="0" normalizeH="0" baseline="0" noProof="0" dirty="0">
                <a:ln>
                  <a:noFill/>
                </a:ln>
                <a:solidFill>
                  <a:schemeClr val="tx1">
                    <a:lumMod val="75000"/>
                    <a:lumOff val="25000"/>
                  </a:schemeClr>
                </a:solidFill>
                <a:effectLst/>
                <a:uLnTx/>
                <a:uFillTx/>
                <a:latin typeface="roboto"/>
                <a:ea typeface="+mj-ea"/>
                <a:cs typeface="+mj-cs"/>
              </a:rPr>
              <a:t>Artificial Intelligence</a:t>
            </a:r>
            <a:endParaRPr kumimoji="0" lang="en-US" sz="4800" b="1" i="0" strike="noStrike" kern="0" cap="none" spc="0" normalizeH="0" baseline="0" noProof="0" dirty="0">
              <a:ln>
                <a:noFill/>
              </a:ln>
              <a:solidFill>
                <a:schemeClr val="tx1">
                  <a:lumMod val="75000"/>
                  <a:lumOff val="25000"/>
                </a:schemeClr>
              </a:solidFill>
              <a:effectLst/>
              <a:uLnTx/>
              <a:uFillTx/>
              <a:latin typeface="roboto"/>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ctr"/>
            <a:fld id="{FAEF9944-A4F6-4C59-AEBD-678D6480B8EA}" type="slidenum">
              <a:rPr lang="en-US" smtClean="0"/>
              <a:pPr algn="ctr"/>
              <a:t>7</a:t>
            </a:fld>
            <a:endParaRPr lang="en-US" dirty="0"/>
          </a:p>
        </p:txBody>
      </p:sp>
      <p:sp>
        <p:nvSpPr>
          <p:cNvPr id="5" name="Content Placeholder 3"/>
          <p:cNvSpPr>
            <a:spLocks noGrp="1"/>
          </p:cNvSpPr>
          <p:nvPr>
            <p:ph sz="half" idx="1"/>
          </p:nvPr>
        </p:nvSpPr>
        <p:spPr>
          <a:xfrm>
            <a:off x="228600" y="1400795"/>
            <a:ext cx="7158789" cy="4855626"/>
          </a:xfrm>
          <a:prstGeom prst="rect">
            <a:avLst/>
          </a:prstGeom>
        </p:spPr>
        <p:txBody>
          <a:bodyPr>
            <a:noAutofit/>
          </a:bodyPr>
          <a:lstStyle/>
          <a:p>
            <a:pPr lvl="0">
              <a:lnSpc>
                <a:spcPct val="100000"/>
              </a:lnSpc>
              <a:spcBef>
                <a:spcPts val="0"/>
              </a:spcBef>
            </a:pPr>
            <a:r>
              <a:rPr lang="en-US" sz="4000" b="1" kern="0" dirty="0">
                <a:latin typeface="roboto"/>
              </a:rPr>
              <a:t>Disadvantages:</a:t>
            </a:r>
            <a:endParaRPr kumimoji="0" lang="en-US" sz="4000" b="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a:ln>
                  <a:noFill/>
                </a:ln>
                <a:effectLst/>
                <a:uLnTx/>
                <a:uFillTx/>
                <a:latin typeface="roboto"/>
              </a:rPr>
              <a:t>Difficulty </a:t>
            </a:r>
            <a:r>
              <a:rPr kumimoji="0" sz="3200" i="0" strike="noStrike" kern="0" cap="none" spc="0" normalizeH="0" baseline="0" noProof="0" dirty="0">
                <a:ln>
                  <a:noFill/>
                </a:ln>
                <a:effectLst/>
                <a:uLnTx/>
                <a:uFillTx/>
                <a:latin typeface="roboto"/>
              </a:rPr>
              <a:t>with software </a:t>
            </a:r>
            <a:r>
              <a:rPr kumimoji="0" sz="3200" i="0" strike="noStrike" kern="0" cap="none" spc="0" normalizeH="0" baseline="0" noProof="0">
                <a:ln>
                  <a:noFill/>
                </a:ln>
                <a:effectLst/>
                <a:uLnTx/>
                <a:uFillTx/>
                <a:latin typeface="roboto"/>
              </a:rPr>
              <a:t>development </a:t>
            </a:r>
            <a:r>
              <a:rPr kumimoji="0" lang="en-US" sz="3200" i="0" strike="noStrike" kern="0" cap="none" spc="0" normalizeH="0" baseline="0" noProof="0" dirty="0">
                <a:ln>
                  <a:noFill/>
                </a:ln>
                <a:effectLst/>
                <a:uLnTx/>
                <a:uFillTx/>
                <a:latin typeface="roboto"/>
              </a:rPr>
              <a:t> as it is </a:t>
            </a:r>
            <a:r>
              <a:rPr kumimoji="0" sz="3200" i="0" strike="noStrike" kern="0" cap="none" spc="0" normalizeH="0" baseline="0" noProof="0">
                <a:ln>
                  <a:noFill/>
                </a:ln>
                <a:effectLst/>
                <a:uLnTx/>
                <a:uFillTx/>
                <a:latin typeface="roboto"/>
              </a:rPr>
              <a:t>slow</a:t>
            </a:r>
            <a:r>
              <a:rPr kumimoji="0" lang="en-US" sz="3200" i="0" strike="noStrike" kern="0" cap="none" spc="0" normalizeH="0" noProof="0" dirty="0">
                <a:ln>
                  <a:noFill/>
                </a:ln>
                <a:effectLst/>
                <a:uLnTx/>
                <a:uFillTx/>
                <a:latin typeface="roboto"/>
              </a:rPr>
              <a:t>.</a:t>
            </a:r>
          </a:p>
          <a:p>
            <a:pPr marL="0" indent="0">
              <a:lnSpc>
                <a:spcPct val="100000"/>
              </a:lnSpc>
              <a:spcBef>
                <a:spcPts val="0"/>
              </a:spcBef>
              <a:buSzTx/>
              <a:buFont typeface="Arial" pitchFamily="34" charset="0"/>
              <a:buChar char="•"/>
            </a:pPr>
            <a:r>
              <a:rPr kumimoji="0" lang="en-US" sz="3200" i="0" strike="noStrike" kern="0" cap="none" spc="0" normalizeH="0" baseline="0" noProof="0" dirty="0">
                <a:ln>
                  <a:noFill/>
                </a:ln>
                <a:effectLst/>
                <a:uLnTx/>
                <a:uFillTx/>
                <a:latin typeface="roboto"/>
              </a:rPr>
              <a:t>Increased costs.</a:t>
            </a:r>
            <a:endParaRPr kumimoji="0" sz="320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dirty="0">
                <a:ln>
                  <a:noFill/>
                </a:ln>
                <a:effectLst/>
                <a:uLnTx/>
                <a:uFillTx/>
                <a:latin typeface="roboto"/>
              </a:rPr>
              <a:t>Few </a:t>
            </a:r>
            <a:r>
              <a:rPr kumimoji="0" sz="3200" i="0" strike="noStrike" kern="0" cap="none" spc="0" normalizeH="0" baseline="0" noProof="0">
                <a:ln>
                  <a:noFill/>
                </a:ln>
                <a:effectLst/>
                <a:uLnTx/>
                <a:uFillTx/>
                <a:latin typeface="roboto"/>
              </a:rPr>
              <a:t>experienced programmers</a:t>
            </a:r>
            <a:r>
              <a:rPr kumimoji="0" lang="en-US" sz="3200" i="0" strike="noStrike" kern="0" cap="none" spc="0" normalizeH="0" baseline="0" noProof="0" dirty="0">
                <a:ln>
                  <a:noFill/>
                </a:ln>
                <a:effectLst/>
                <a:uLnTx/>
                <a:uFillTx/>
                <a:latin typeface="roboto"/>
              </a:rPr>
              <a:t>.</a:t>
            </a:r>
            <a:endParaRPr kumimoji="0" sz="320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dirty="0">
                <a:ln>
                  <a:noFill/>
                </a:ln>
                <a:effectLst/>
                <a:uLnTx/>
                <a:uFillTx/>
                <a:latin typeface="roboto"/>
              </a:rPr>
              <a:t>Few practical products have </a:t>
            </a:r>
            <a:r>
              <a:rPr kumimoji="0" sz="3200" i="0" strike="noStrike" kern="0" cap="none" spc="0" normalizeH="0" baseline="0" noProof="0">
                <a:ln>
                  <a:noFill/>
                </a:ln>
                <a:effectLst/>
                <a:uLnTx/>
                <a:uFillTx/>
                <a:latin typeface="roboto"/>
              </a:rPr>
              <a:t>reached market</a:t>
            </a:r>
            <a:r>
              <a:rPr kumimoji="0" lang="en-US" sz="3200" i="0" strike="noStrike" kern="0" cap="none" spc="0" normalizeH="0" baseline="0" noProof="0" dirty="0">
                <a:ln>
                  <a:noFill/>
                </a:ln>
                <a:effectLst/>
                <a:uLnTx/>
                <a:uFillTx/>
                <a:latin typeface="roboto"/>
              </a:rPr>
              <a:t>.</a:t>
            </a:r>
          </a:p>
          <a:p>
            <a:pPr marL="0" indent="0">
              <a:lnSpc>
                <a:spcPct val="100000"/>
              </a:lnSpc>
              <a:spcBef>
                <a:spcPts val="0"/>
              </a:spcBef>
              <a:buSzTx/>
              <a:buFont typeface="Arial" pitchFamily="34" charset="0"/>
              <a:buChar char="•"/>
            </a:pPr>
            <a:r>
              <a:rPr kumimoji="0" lang="en-US" sz="3200" i="0" strike="noStrike" kern="0" cap="none" spc="0" normalizeH="0" baseline="0" noProof="0" dirty="0">
                <a:ln>
                  <a:noFill/>
                </a:ln>
                <a:effectLst/>
                <a:uLnTx/>
                <a:uFillTx/>
                <a:latin typeface="roboto"/>
              </a:rPr>
              <a:t>Death of talent.</a:t>
            </a:r>
          </a:p>
          <a:p>
            <a:pPr marL="0" indent="0">
              <a:lnSpc>
                <a:spcPct val="100000"/>
              </a:lnSpc>
              <a:spcBef>
                <a:spcPts val="0"/>
              </a:spcBef>
              <a:buSzTx/>
              <a:buFont typeface="Arial" pitchFamily="34" charset="0"/>
              <a:buChar char="•"/>
            </a:pPr>
            <a:r>
              <a:rPr lang="en-US" sz="3200" kern="0" dirty="0">
                <a:latin typeface="roboto"/>
              </a:rPr>
              <a:t> &amp; Many more.</a:t>
            </a:r>
          </a:p>
        </p:txBody>
      </p:sp>
      <p:sp>
        <p:nvSpPr>
          <p:cNvPr id="9" name="Title 1"/>
          <p:cNvSpPr>
            <a:spLocks noGrp="1"/>
          </p:cNvSpPr>
          <p:nvPr>
            <p:ph type="title"/>
          </p:nvPr>
        </p:nvSpPr>
        <p:spPr>
          <a:xfrm>
            <a:off x="2819400" y="255388"/>
            <a:ext cx="6096000" cy="1143000"/>
          </a:xfrm>
          <a:prstGeom prst="rect">
            <a:avLst/>
          </a:prstGeo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4000" b="1" i="0" strike="noStrike" kern="0" cap="none" spc="0" normalizeH="0" baseline="0" noProof="0" dirty="0">
                <a:ln>
                  <a:noFill/>
                </a:ln>
                <a:effectLst/>
                <a:uLnTx/>
                <a:uFillTx/>
                <a:latin typeface="roboto"/>
              </a:rPr>
              <a:t>Artificial Intelligence</a:t>
            </a:r>
            <a:endParaRPr kumimoji="0" lang="en-US" sz="4800" b="0" i="0" strike="noStrike" kern="0" cap="none" spc="0" normalizeH="0" baseline="0" noProof="0" dirty="0">
              <a:ln>
                <a:noFill/>
              </a:ln>
              <a:effectLst/>
              <a:uLnTx/>
              <a:uFillTx/>
              <a:latin typeface="roboto"/>
            </a:endParaRPr>
          </a:p>
        </p:txBody>
      </p:sp>
      <p:pic>
        <p:nvPicPr>
          <p:cNvPr id="7" name="Content Placeholder 9" descr="20210313_133325.jpg"/>
          <p:cNvPicPr>
            <a:picLocks noChangeAspect="1"/>
          </p:cNvPicPr>
          <p:nvPr/>
        </p:nvPicPr>
        <p:blipFill>
          <a:blip r:embed="rId2"/>
          <a:stretch>
            <a:fillRect/>
          </a:stretch>
        </p:blipFill>
        <p:spPr>
          <a:xfrm>
            <a:off x="7459578" y="1443789"/>
            <a:ext cx="3922293" cy="44963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lgn="ctr"/>
            <a:fld id="{FAEF9944-A4F6-4C59-AEBD-678D6480B8EA}" type="slidenum">
              <a:rPr lang="en-US" smtClean="0"/>
              <a:pPr algn="ctr"/>
              <a:t>8</a:t>
            </a:fld>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7" y="1536976"/>
            <a:ext cx="9771177" cy="4841156"/>
          </a:xfrm>
          <a:prstGeom prst="rect">
            <a:avLst/>
          </a:prstGeom>
        </p:spPr>
      </p:pic>
      <p:sp>
        <p:nvSpPr>
          <p:cNvPr id="14" name="Title 1"/>
          <p:cNvSpPr>
            <a:spLocks noGrp="1"/>
          </p:cNvSpPr>
          <p:nvPr>
            <p:ph type="title"/>
          </p:nvPr>
        </p:nvSpPr>
        <p:spPr>
          <a:xfrm>
            <a:off x="2819400" y="255388"/>
            <a:ext cx="6096000" cy="1143000"/>
          </a:xfrm>
          <a:prstGeom prst="rect">
            <a:avLst/>
          </a:prstGeo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4000" b="1" i="0" strike="noStrike" kern="0" cap="none" spc="0" normalizeH="0" baseline="0" noProof="0" dirty="0">
                <a:ln>
                  <a:noFill/>
                </a:ln>
                <a:effectLst/>
                <a:uLnTx/>
                <a:uFillTx/>
                <a:latin typeface="roboto"/>
              </a:rPr>
              <a:t>Artificial Intelligence</a:t>
            </a:r>
            <a:endParaRPr kumimoji="0" lang="en-US" sz="4800" b="0" i="0" strike="noStrike" kern="0" cap="none" spc="0" normalizeH="0" baseline="0" noProof="0" dirty="0">
              <a:ln>
                <a:noFill/>
              </a:ln>
              <a:effectLst/>
              <a:uLnTx/>
              <a:uFillTx/>
              <a:latin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rson planting seedlings">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 b="3"/>
          <a:stretch/>
        </p:blipFill>
        <p:spPr/>
      </p:pic>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353995" y="1082853"/>
            <a:ext cx="6624322" cy="2526623"/>
          </a:xfrm>
        </p:spPr>
        <p:txBody>
          <a:bodyPr anchor="b">
            <a:normAutofit fontScale="90000"/>
          </a:bodyPr>
          <a:lstStyle/>
          <a:p>
            <a:r>
              <a:rPr lang="en-US" sz="4800" dirty="0"/>
              <a:t>Artificial Intelligence IN </a:t>
            </a:r>
            <a:r>
              <a:rPr lang="en-US" sz="4800" dirty="0">
                <a:solidFill>
                  <a:schemeClr val="accent1">
                    <a:lumMod val="50000"/>
                  </a:schemeClr>
                </a:solidFill>
              </a:rPr>
              <a:t>AGRICULTURE</a:t>
            </a:r>
          </a:p>
        </p:txBody>
      </p:sp>
    </p:spTree>
    <p:extLst>
      <p:ext uri="{BB962C8B-B14F-4D97-AF65-F5344CB8AC3E}">
        <p14:creationId xmlns:p14="http://schemas.microsoft.com/office/powerpoint/2010/main" val="378934395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1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3.xml><?xml version="1.0" encoding="utf-8"?>
<a:theme xmlns:a="http://schemas.openxmlformats.org/drawingml/2006/main" name="2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4.xml><?xml version="1.0" encoding="utf-8"?>
<a:theme xmlns:a="http://schemas.openxmlformats.org/drawingml/2006/main" name="4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13122-F311-42FD-A551-F80E95967A7B}">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3.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Sketchlines design</Template>
  <TotalTime>285</TotalTime>
  <Words>768</Words>
  <Application>Microsoft Office PowerPoint</Application>
  <PresentationFormat>Widescreen</PresentationFormat>
  <Paragraphs>90</Paragraphs>
  <Slides>24</Slides>
  <Notes>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SketchLinesVTI</vt:lpstr>
      <vt:lpstr>1_SketchLinesVTI</vt:lpstr>
      <vt:lpstr>2_SketchLinesVTI</vt:lpstr>
      <vt:lpstr>4_SketchLinesVTI</vt:lpstr>
      <vt:lpstr>PowerPoint Presentation</vt:lpstr>
      <vt:lpstr>PowerPoint Presentation</vt:lpstr>
      <vt:lpstr>Team</vt:lpstr>
      <vt:lpstr>Agenda</vt:lpstr>
      <vt:lpstr>WHAT IS AI ?</vt:lpstr>
      <vt:lpstr>PowerPoint Presentation</vt:lpstr>
      <vt:lpstr>Artificial Intelligence</vt:lpstr>
      <vt:lpstr>Artificial Intelligence</vt:lpstr>
      <vt:lpstr>Artificial Intelligence IN AGRICULTURE</vt:lpstr>
      <vt:lpstr>Introduction</vt:lpstr>
      <vt:lpstr>Introduction</vt:lpstr>
      <vt:lpstr>The Life Cycle of Agriculture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Some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AGRICULTURE</dc:title>
  <dc:creator>Mian Hammad</dc:creator>
  <cp:lastModifiedBy>Abdulbasit Janjua</cp:lastModifiedBy>
  <cp:revision>31</cp:revision>
  <dcterms:created xsi:type="dcterms:W3CDTF">2021-03-08T22:51:52Z</dcterms:created>
  <dcterms:modified xsi:type="dcterms:W3CDTF">2021-03-13T09:40:53Z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