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4585252" y="2659559"/>
            <a:ext cx="5393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73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adam.shafi@excelr.com</cp:lastModifiedBy>
  <cp:revision>25</cp:revision>
  <dcterms:created xsi:type="dcterms:W3CDTF">2022-01-08T11:53:28Z</dcterms:created>
  <dcterms:modified xsi:type="dcterms:W3CDTF">2022-06-13T09:05:38Z</dcterms:modified>
</cp:coreProperties>
</file>