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439" r:id="rId2"/>
    <p:sldId id="403" r:id="rId3"/>
    <p:sldId id="448" r:id="rId4"/>
    <p:sldId id="507" r:id="rId5"/>
    <p:sldId id="413" r:id="rId6"/>
    <p:sldId id="510" r:id="rId7"/>
    <p:sldId id="511" r:id="rId8"/>
    <p:sldId id="512" r:id="rId9"/>
    <p:sldId id="513" r:id="rId10"/>
    <p:sldId id="509" r:id="rId11"/>
    <p:sldId id="514" r:id="rId12"/>
    <p:sldId id="406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83" r:id="rId21"/>
    <p:sldId id="522" r:id="rId22"/>
    <p:sldId id="523" r:id="rId23"/>
    <p:sldId id="524" r:id="rId24"/>
    <p:sldId id="525" r:id="rId25"/>
    <p:sldId id="408" r:id="rId26"/>
    <p:sldId id="526" r:id="rId27"/>
    <p:sldId id="529" r:id="rId28"/>
    <p:sldId id="530" r:id="rId29"/>
    <p:sldId id="527" r:id="rId30"/>
    <p:sldId id="528" r:id="rId31"/>
    <p:sldId id="531" r:id="rId32"/>
    <p:sldId id="409" r:id="rId33"/>
    <p:sldId id="532" r:id="rId34"/>
    <p:sldId id="535" r:id="rId35"/>
    <p:sldId id="533" r:id="rId36"/>
    <p:sldId id="534" r:id="rId37"/>
    <p:sldId id="536" r:id="rId38"/>
    <p:sldId id="537" r:id="rId39"/>
    <p:sldId id="538" r:id="rId40"/>
    <p:sldId id="539" r:id="rId41"/>
    <p:sldId id="540" r:id="rId42"/>
    <p:sldId id="541" r:id="rId4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80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2802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24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pPr lvl="1"/>
            <a:r>
              <a:rPr lang="en-US" dirty="0"/>
              <a:t>SQL systems offer many features (not everyone will use) and restrictive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3647</TotalTime>
  <Words>1872</Words>
  <Application>Microsoft Office PowerPoint</Application>
  <PresentationFormat>Letter Paper (8.5x11 in)</PresentationFormat>
  <Paragraphs>313</Paragraphs>
  <Slides>42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24.3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24.4 NOSQL Key-Value Stores</vt:lpstr>
      <vt:lpstr>DynamoDB Overview</vt:lpstr>
      <vt:lpstr>Voldemort Key-Value Distributed Data Store</vt:lpstr>
      <vt:lpstr>PowerPoint Presentation</vt:lpstr>
      <vt:lpstr>Examples of Other Key-Value Stores</vt:lpstr>
      <vt:lpstr>24.5 Column-Based or Wide Column NOSQL Systems</vt:lpstr>
      <vt:lpstr>Hbase Data Model and Versioning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24.6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Hossein Saiedian</cp:lastModifiedBy>
  <cp:revision>304</cp:revision>
  <cp:lastPrinted>2001-11-04T00:51:13Z</cp:lastPrinted>
  <dcterms:created xsi:type="dcterms:W3CDTF">2005-02-25T19:46:41Z</dcterms:created>
  <dcterms:modified xsi:type="dcterms:W3CDTF">2017-11-30T20:35:23Z</dcterms:modified>
  <cp:category/>
</cp:coreProperties>
</file>