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85" r:id="rId2"/>
    <p:sldId id="286" r:id="rId3"/>
    <p:sldId id="334" r:id="rId4"/>
    <p:sldId id="310" r:id="rId5"/>
    <p:sldId id="311" r:id="rId6"/>
    <p:sldId id="287" r:id="rId7"/>
    <p:sldId id="312" r:id="rId8"/>
    <p:sldId id="313" r:id="rId9"/>
    <p:sldId id="282" r:id="rId10"/>
    <p:sldId id="257" r:id="rId11"/>
    <p:sldId id="274" r:id="rId12"/>
    <p:sldId id="316" r:id="rId13"/>
    <p:sldId id="275" r:id="rId14"/>
    <p:sldId id="276" r:id="rId15"/>
    <p:sldId id="258" r:id="rId16"/>
    <p:sldId id="278" r:id="rId17"/>
    <p:sldId id="314" r:id="rId18"/>
    <p:sldId id="280" r:id="rId19"/>
    <p:sldId id="259" r:id="rId20"/>
    <p:sldId id="315" r:id="rId21"/>
    <p:sldId id="317" r:id="rId22"/>
    <p:sldId id="318" r:id="rId23"/>
    <p:sldId id="319" r:id="rId24"/>
    <p:sldId id="320" r:id="rId25"/>
    <p:sldId id="321" r:id="rId26"/>
    <p:sldId id="322" r:id="rId27"/>
    <p:sldId id="260" r:id="rId28"/>
    <p:sldId id="325" r:id="rId29"/>
    <p:sldId id="323" r:id="rId30"/>
    <p:sldId id="324" r:id="rId31"/>
    <p:sldId id="326" r:id="rId32"/>
    <p:sldId id="328" r:id="rId33"/>
    <p:sldId id="329" r:id="rId34"/>
    <p:sldId id="330" r:id="rId35"/>
    <p:sldId id="331" r:id="rId36"/>
    <p:sldId id="261" r:id="rId37"/>
    <p:sldId id="262" r:id="rId38"/>
    <p:sldId id="335" r:id="rId39"/>
    <p:sldId id="33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01" autoAdjust="0"/>
    <p:restoredTop sz="94706" autoAdjust="0"/>
  </p:normalViewPr>
  <p:slideViewPr>
    <p:cSldViewPr>
      <p:cViewPr varScale="1">
        <p:scale>
          <a:sx n="116" d="100"/>
          <a:sy n="116" d="100"/>
        </p:scale>
        <p:origin x="144" y="10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ata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4CC24F-4A63-4264-93BF-3BC1A26B6DB9}" type="doc">
      <dgm:prSet loTypeId="urn:microsoft.com/office/officeart/2008/layout/VerticalCurvedList" loCatId="list" qsTypeId="urn:microsoft.com/office/officeart/2005/8/quickstyle/simple1" qsCatId="simple" csTypeId="urn:microsoft.com/office/officeart/2005/8/colors/accent2_5" csCatId="accent2"/>
      <dgm:spPr/>
      <dgm:t>
        <a:bodyPr/>
        <a:lstStyle/>
        <a:p>
          <a:endParaRPr lang="en-US"/>
        </a:p>
      </dgm:t>
    </dgm:pt>
    <dgm:pt modelId="{BE18F449-C63C-4BDD-A98C-A5058E540A13}">
      <dgm:prSet/>
      <dgm:spPr/>
      <dgm:t>
        <a:bodyPr/>
        <a:lstStyle/>
        <a:p>
          <a:r>
            <a:rPr lang="en-US" dirty="0"/>
            <a:t>understand the stages of testing from testing during development to acceptance testing by system customers; </a:t>
          </a:r>
        </a:p>
      </dgm:t>
    </dgm:pt>
    <dgm:pt modelId="{B1A5ED98-3C00-416A-87A0-0D810E0CC4A4}" type="parTrans" cxnId="{DC37FC66-BBB6-415A-8C3B-3306AE00CCE3}">
      <dgm:prSet/>
      <dgm:spPr/>
      <dgm:t>
        <a:bodyPr/>
        <a:lstStyle/>
        <a:p>
          <a:endParaRPr lang="en-US"/>
        </a:p>
      </dgm:t>
    </dgm:pt>
    <dgm:pt modelId="{568A9032-DDF5-4E9D-984E-1B0BC306266D}" type="sibTrans" cxnId="{DC37FC66-BBB6-415A-8C3B-3306AE00CCE3}">
      <dgm:prSet/>
      <dgm:spPr/>
      <dgm:t>
        <a:bodyPr/>
        <a:lstStyle/>
        <a:p>
          <a:endParaRPr lang="en-US"/>
        </a:p>
      </dgm:t>
    </dgm:pt>
    <dgm:pt modelId="{9CC46C5E-D0DB-445A-ADC4-295DB1197440}">
      <dgm:prSet/>
      <dgm:spPr/>
      <dgm:t>
        <a:bodyPr/>
        <a:lstStyle/>
        <a:p>
          <a:r>
            <a:rPr lang="en-US" dirty="0"/>
            <a:t>have been introduced to techniques that help you choose test cases that are geared to discovering program defects; </a:t>
          </a:r>
        </a:p>
      </dgm:t>
    </dgm:pt>
    <dgm:pt modelId="{D9BA868B-CF6A-4B62-9589-92AB1C394776}" type="parTrans" cxnId="{3D26BC7E-AACC-4C91-A888-98CE9414AAAC}">
      <dgm:prSet/>
      <dgm:spPr/>
      <dgm:t>
        <a:bodyPr/>
        <a:lstStyle/>
        <a:p>
          <a:endParaRPr lang="en-US"/>
        </a:p>
      </dgm:t>
    </dgm:pt>
    <dgm:pt modelId="{1C851F2C-55EC-4C6B-A636-B124DC130D80}" type="sibTrans" cxnId="{3D26BC7E-AACC-4C91-A888-98CE9414AAAC}">
      <dgm:prSet/>
      <dgm:spPr/>
      <dgm:t>
        <a:bodyPr/>
        <a:lstStyle/>
        <a:p>
          <a:endParaRPr lang="en-US"/>
        </a:p>
      </dgm:t>
    </dgm:pt>
    <dgm:pt modelId="{47119310-E9EE-4306-A741-D8878FD96291}">
      <dgm:prSet/>
      <dgm:spPr/>
      <dgm:t>
        <a:bodyPr/>
        <a:lstStyle/>
        <a:p>
          <a:r>
            <a:rPr lang="en-US" dirty="0"/>
            <a:t>understand test-first development, where you design tests before writing code and run these tests automatically; </a:t>
          </a:r>
        </a:p>
      </dgm:t>
    </dgm:pt>
    <dgm:pt modelId="{D25916F5-8DDE-4207-8E66-5AC0DEEB1738}" type="parTrans" cxnId="{63A80AD9-6EA0-4FE6-9A92-EA0D56ED16F8}">
      <dgm:prSet/>
      <dgm:spPr/>
      <dgm:t>
        <a:bodyPr/>
        <a:lstStyle/>
        <a:p>
          <a:endParaRPr lang="en-US"/>
        </a:p>
      </dgm:t>
    </dgm:pt>
    <dgm:pt modelId="{6B01069B-A26F-4E68-980D-0FA62373CBD6}" type="sibTrans" cxnId="{63A80AD9-6EA0-4FE6-9A92-EA0D56ED16F8}">
      <dgm:prSet/>
      <dgm:spPr/>
      <dgm:t>
        <a:bodyPr/>
        <a:lstStyle/>
        <a:p>
          <a:endParaRPr lang="en-US"/>
        </a:p>
      </dgm:t>
    </dgm:pt>
    <dgm:pt modelId="{AFE293B0-3FF8-4505-BCD7-2126BDCE9BDB}">
      <dgm:prSet/>
      <dgm:spPr/>
      <dgm:t>
        <a:bodyPr/>
        <a:lstStyle/>
        <a:p>
          <a:r>
            <a:rPr lang="en-US"/>
            <a:t>know about three distinct types of testing—component testing, system testing, and release testing; </a:t>
          </a:r>
        </a:p>
      </dgm:t>
    </dgm:pt>
    <dgm:pt modelId="{E931F4DB-5D7E-42DD-A5F4-B026E78098EC}" type="parTrans" cxnId="{19904F36-BEBD-47EB-A5A2-89CFEE268551}">
      <dgm:prSet/>
      <dgm:spPr/>
      <dgm:t>
        <a:bodyPr/>
        <a:lstStyle/>
        <a:p>
          <a:endParaRPr lang="en-US"/>
        </a:p>
      </dgm:t>
    </dgm:pt>
    <dgm:pt modelId="{A568C0F9-2249-41B0-B5AB-05B544503A2F}" type="sibTrans" cxnId="{19904F36-BEBD-47EB-A5A2-89CFEE268551}">
      <dgm:prSet/>
      <dgm:spPr/>
      <dgm:t>
        <a:bodyPr/>
        <a:lstStyle/>
        <a:p>
          <a:endParaRPr lang="en-US"/>
        </a:p>
      </dgm:t>
    </dgm:pt>
    <dgm:pt modelId="{73E43E5B-33EA-4850-BD19-0455ECAC063C}">
      <dgm:prSet/>
      <dgm:spPr/>
      <dgm:t>
        <a:bodyPr/>
        <a:lstStyle/>
        <a:p>
          <a:r>
            <a:rPr lang="en-US"/>
            <a:t>understand the distinctions between development testing and user testing</a:t>
          </a:r>
        </a:p>
      </dgm:t>
    </dgm:pt>
    <dgm:pt modelId="{1456C60A-4BB2-4709-B17B-3D35B629F8FF}" type="parTrans" cxnId="{30D0AB2B-7975-4679-9B60-4752DE8CE6D1}">
      <dgm:prSet/>
      <dgm:spPr/>
      <dgm:t>
        <a:bodyPr/>
        <a:lstStyle/>
        <a:p>
          <a:endParaRPr lang="en-US"/>
        </a:p>
      </dgm:t>
    </dgm:pt>
    <dgm:pt modelId="{8B748131-C721-4139-9E45-69223D2933A5}" type="sibTrans" cxnId="{30D0AB2B-7975-4679-9B60-4752DE8CE6D1}">
      <dgm:prSet/>
      <dgm:spPr/>
      <dgm:t>
        <a:bodyPr/>
        <a:lstStyle/>
        <a:p>
          <a:endParaRPr lang="en-US"/>
        </a:p>
      </dgm:t>
    </dgm:pt>
    <dgm:pt modelId="{250E8597-CB0B-4AF9-A132-8023A86986B8}" type="pres">
      <dgm:prSet presAssocID="{B04CC24F-4A63-4264-93BF-3BC1A26B6DB9}" presName="Name0" presStyleCnt="0">
        <dgm:presLayoutVars>
          <dgm:chMax val="7"/>
          <dgm:chPref val="7"/>
          <dgm:dir/>
        </dgm:presLayoutVars>
      </dgm:prSet>
      <dgm:spPr/>
      <dgm:t>
        <a:bodyPr/>
        <a:lstStyle/>
        <a:p>
          <a:endParaRPr lang="en-US"/>
        </a:p>
      </dgm:t>
    </dgm:pt>
    <dgm:pt modelId="{465E4457-7C2E-4120-8442-6471460BCB5A}" type="pres">
      <dgm:prSet presAssocID="{B04CC24F-4A63-4264-93BF-3BC1A26B6DB9}" presName="Name1" presStyleCnt="0"/>
      <dgm:spPr/>
    </dgm:pt>
    <dgm:pt modelId="{588F9421-3870-4322-85BE-C3FAF78B121D}" type="pres">
      <dgm:prSet presAssocID="{B04CC24F-4A63-4264-93BF-3BC1A26B6DB9}" presName="cycle" presStyleCnt="0"/>
      <dgm:spPr/>
    </dgm:pt>
    <dgm:pt modelId="{47D695C5-2349-444F-A202-35BBBFFEA104}" type="pres">
      <dgm:prSet presAssocID="{B04CC24F-4A63-4264-93BF-3BC1A26B6DB9}" presName="srcNode" presStyleLbl="node1" presStyleIdx="0" presStyleCnt="5"/>
      <dgm:spPr/>
    </dgm:pt>
    <dgm:pt modelId="{5DD7934E-600E-4BA7-A85E-70F39B3E8C4F}" type="pres">
      <dgm:prSet presAssocID="{B04CC24F-4A63-4264-93BF-3BC1A26B6DB9}" presName="conn" presStyleLbl="parChTrans1D2" presStyleIdx="0" presStyleCnt="1"/>
      <dgm:spPr/>
      <dgm:t>
        <a:bodyPr/>
        <a:lstStyle/>
        <a:p>
          <a:endParaRPr lang="en-US"/>
        </a:p>
      </dgm:t>
    </dgm:pt>
    <dgm:pt modelId="{3F0AFEDB-393D-4598-8408-CFE7E1CD187D}" type="pres">
      <dgm:prSet presAssocID="{B04CC24F-4A63-4264-93BF-3BC1A26B6DB9}" presName="extraNode" presStyleLbl="node1" presStyleIdx="0" presStyleCnt="5"/>
      <dgm:spPr/>
    </dgm:pt>
    <dgm:pt modelId="{9D1F8771-22BB-41F1-963C-8957E3FE4C5B}" type="pres">
      <dgm:prSet presAssocID="{B04CC24F-4A63-4264-93BF-3BC1A26B6DB9}" presName="dstNode" presStyleLbl="node1" presStyleIdx="0" presStyleCnt="5"/>
      <dgm:spPr/>
    </dgm:pt>
    <dgm:pt modelId="{7F72C542-9B23-4313-A364-5577B9B4B474}" type="pres">
      <dgm:prSet presAssocID="{BE18F449-C63C-4BDD-A98C-A5058E540A13}" presName="text_1" presStyleLbl="node1" presStyleIdx="0" presStyleCnt="5">
        <dgm:presLayoutVars>
          <dgm:bulletEnabled val="1"/>
        </dgm:presLayoutVars>
      </dgm:prSet>
      <dgm:spPr/>
      <dgm:t>
        <a:bodyPr/>
        <a:lstStyle/>
        <a:p>
          <a:endParaRPr lang="en-US"/>
        </a:p>
      </dgm:t>
    </dgm:pt>
    <dgm:pt modelId="{B9EF65A1-7697-4288-AC75-2758AB8876BF}" type="pres">
      <dgm:prSet presAssocID="{BE18F449-C63C-4BDD-A98C-A5058E540A13}" presName="accent_1" presStyleCnt="0"/>
      <dgm:spPr/>
    </dgm:pt>
    <dgm:pt modelId="{E6B4026E-4645-4BC7-8A32-2D2D9429AF06}" type="pres">
      <dgm:prSet presAssocID="{BE18F449-C63C-4BDD-A98C-A5058E540A13}" presName="accentRepeatNode" presStyleLbl="solidFgAcc1" presStyleIdx="0" presStyleCnt="5"/>
      <dgm:spPr/>
    </dgm:pt>
    <dgm:pt modelId="{B8727581-91F7-4A00-814A-5112AD0420F0}" type="pres">
      <dgm:prSet presAssocID="{9CC46C5E-D0DB-445A-ADC4-295DB1197440}" presName="text_2" presStyleLbl="node1" presStyleIdx="1" presStyleCnt="5">
        <dgm:presLayoutVars>
          <dgm:bulletEnabled val="1"/>
        </dgm:presLayoutVars>
      </dgm:prSet>
      <dgm:spPr/>
      <dgm:t>
        <a:bodyPr/>
        <a:lstStyle/>
        <a:p>
          <a:endParaRPr lang="en-US"/>
        </a:p>
      </dgm:t>
    </dgm:pt>
    <dgm:pt modelId="{40B65FF6-6040-4634-A0C3-8AAABEBDFD95}" type="pres">
      <dgm:prSet presAssocID="{9CC46C5E-D0DB-445A-ADC4-295DB1197440}" presName="accent_2" presStyleCnt="0"/>
      <dgm:spPr/>
    </dgm:pt>
    <dgm:pt modelId="{0549EDA0-433C-4CC5-8A75-8DA6A97BDA76}" type="pres">
      <dgm:prSet presAssocID="{9CC46C5E-D0DB-445A-ADC4-295DB1197440}" presName="accentRepeatNode" presStyleLbl="solidFgAcc1" presStyleIdx="1" presStyleCnt="5"/>
      <dgm:spPr/>
    </dgm:pt>
    <dgm:pt modelId="{B82F07C4-E873-4897-AD89-9562C08CFAC8}" type="pres">
      <dgm:prSet presAssocID="{47119310-E9EE-4306-A741-D8878FD96291}" presName="text_3" presStyleLbl="node1" presStyleIdx="2" presStyleCnt="5">
        <dgm:presLayoutVars>
          <dgm:bulletEnabled val="1"/>
        </dgm:presLayoutVars>
      </dgm:prSet>
      <dgm:spPr/>
      <dgm:t>
        <a:bodyPr/>
        <a:lstStyle/>
        <a:p>
          <a:endParaRPr lang="en-US"/>
        </a:p>
      </dgm:t>
    </dgm:pt>
    <dgm:pt modelId="{E1750D40-1114-4C02-80A8-03E45D962579}" type="pres">
      <dgm:prSet presAssocID="{47119310-E9EE-4306-A741-D8878FD96291}" presName="accent_3" presStyleCnt="0"/>
      <dgm:spPr/>
    </dgm:pt>
    <dgm:pt modelId="{BBD2DB15-DF40-42FC-8AEE-241A05037DCF}" type="pres">
      <dgm:prSet presAssocID="{47119310-E9EE-4306-A741-D8878FD96291}" presName="accentRepeatNode" presStyleLbl="solidFgAcc1" presStyleIdx="2" presStyleCnt="5"/>
      <dgm:spPr/>
    </dgm:pt>
    <dgm:pt modelId="{8462665B-0BBB-4E86-A6F2-4A6CCBD558F9}" type="pres">
      <dgm:prSet presAssocID="{AFE293B0-3FF8-4505-BCD7-2126BDCE9BDB}" presName="text_4" presStyleLbl="node1" presStyleIdx="3" presStyleCnt="5">
        <dgm:presLayoutVars>
          <dgm:bulletEnabled val="1"/>
        </dgm:presLayoutVars>
      </dgm:prSet>
      <dgm:spPr/>
      <dgm:t>
        <a:bodyPr/>
        <a:lstStyle/>
        <a:p>
          <a:endParaRPr lang="en-US"/>
        </a:p>
      </dgm:t>
    </dgm:pt>
    <dgm:pt modelId="{FF9B5403-E1A3-425D-B2F9-654C5E77ACDD}" type="pres">
      <dgm:prSet presAssocID="{AFE293B0-3FF8-4505-BCD7-2126BDCE9BDB}" presName="accent_4" presStyleCnt="0"/>
      <dgm:spPr/>
    </dgm:pt>
    <dgm:pt modelId="{361EFDC7-FDEB-48A8-8086-5B7EAE0CDE0D}" type="pres">
      <dgm:prSet presAssocID="{AFE293B0-3FF8-4505-BCD7-2126BDCE9BDB}" presName="accentRepeatNode" presStyleLbl="solidFgAcc1" presStyleIdx="3" presStyleCnt="5"/>
      <dgm:spPr/>
    </dgm:pt>
    <dgm:pt modelId="{930E9831-E54C-4AD0-99F5-5001C98481D7}" type="pres">
      <dgm:prSet presAssocID="{73E43E5B-33EA-4850-BD19-0455ECAC063C}" presName="text_5" presStyleLbl="node1" presStyleIdx="4" presStyleCnt="5">
        <dgm:presLayoutVars>
          <dgm:bulletEnabled val="1"/>
        </dgm:presLayoutVars>
      </dgm:prSet>
      <dgm:spPr/>
      <dgm:t>
        <a:bodyPr/>
        <a:lstStyle/>
        <a:p>
          <a:endParaRPr lang="en-US"/>
        </a:p>
      </dgm:t>
    </dgm:pt>
    <dgm:pt modelId="{B9FECE71-281E-4888-90FD-377B3C73509B}" type="pres">
      <dgm:prSet presAssocID="{73E43E5B-33EA-4850-BD19-0455ECAC063C}" presName="accent_5" presStyleCnt="0"/>
      <dgm:spPr/>
    </dgm:pt>
    <dgm:pt modelId="{41B42983-2B51-48C6-A3A7-64762D0C5766}" type="pres">
      <dgm:prSet presAssocID="{73E43E5B-33EA-4850-BD19-0455ECAC063C}" presName="accentRepeatNode" presStyleLbl="solidFgAcc1" presStyleIdx="4" presStyleCnt="5"/>
      <dgm:spPr/>
    </dgm:pt>
  </dgm:ptLst>
  <dgm:cxnLst>
    <dgm:cxn modelId="{1AECC7B2-8E76-41A0-A2EB-C6B06529FD96}" type="presOf" srcId="{9CC46C5E-D0DB-445A-ADC4-295DB1197440}" destId="{B8727581-91F7-4A00-814A-5112AD0420F0}" srcOrd="0" destOrd="0" presId="urn:microsoft.com/office/officeart/2008/layout/VerticalCurvedList"/>
    <dgm:cxn modelId="{297A4C53-7D02-4E3F-A32D-1561E5B089E5}" type="presOf" srcId="{47119310-E9EE-4306-A741-D8878FD96291}" destId="{B82F07C4-E873-4897-AD89-9562C08CFAC8}" srcOrd="0" destOrd="0" presId="urn:microsoft.com/office/officeart/2008/layout/VerticalCurvedList"/>
    <dgm:cxn modelId="{6776BF0E-14CC-405A-848E-15932E5ECB99}" type="presOf" srcId="{AFE293B0-3FF8-4505-BCD7-2126BDCE9BDB}" destId="{8462665B-0BBB-4E86-A6F2-4A6CCBD558F9}" srcOrd="0" destOrd="0" presId="urn:microsoft.com/office/officeart/2008/layout/VerticalCurvedList"/>
    <dgm:cxn modelId="{19904F36-BEBD-47EB-A5A2-89CFEE268551}" srcId="{B04CC24F-4A63-4264-93BF-3BC1A26B6DB9}" destId="{AFE293B0-3FF8-4505-BCD7-2126BDCE9BDB}" srcOrd="3" destOrd="0" parTransId="{E931F4DB-5D7E-42DD-A5F4-B026E78098EC}" sibTransId="{A568C0F9-2249-41B0-B5AB-05B544503A2F}"/>
    <dgm:cxn modelId="{3D26BC7E-AACC-4C91-A888-98CE9414AAAC}" srcId="{B04CC24F-4A63-4264-93BF-3BC1A26B6DB9}" destId="{9CC46C5E-D0DB-445A-ADC4-295DB1197440}" srcOrd="1" destOrd="0" parTransId="{D9BA868B-CF6A-4B62-9589-92AB1C394776}" sibTransId="{1C851F2C-55EC-4C6B-A636-B124DC130D80}"/>
    <dgm:cxn modelId="{DB0E0707-F5C3-48DF-9EDB-D698ABC890A7}" type="presOf" srcId="{B04CC24F-4A63-4264-93BF-3BC1A26B6DB9}" destId="{250E8597-CB0B-4AF9-A132-8023A86986B8}" srcOrd="0" destOrd="0" presId="urn:microsoft.com/office/officeart/2008/layout/VerticalCurvedList"/>
    <dgm:cxn modelId="{30D0AB2B-7975-4679-9B60-4752DE8CE6D1}" srcId="{B04CC24F-4A63-4264-93BF-3BC1A26B6DB9}" destId="{73E43E5B-33EA-4850-BD19-0455ECAC063C}" srcOrd="4" destOrd="0" parTransId="{1456C60A-4BB2-4709-B17B-3D35B629F8FF}" sibTransId="{8B748131-C721-4139-9E45-69223D2933A5}"/>
    <dgm:cxn modelId="{E808609A-CFE7-48A6-8511-23424F8C1520}" type="presOf" srcId="{BE18F449-C63C-4BDD-A98C-A5058E540A13}" destId="{7F72C542-9B23-4313-A364-5577B9B4B474}" srcOrd="0" destOrd="0" presId="urn:microsoft.com/office/officeart/2008/layout/VerticalCurvedList"/>
    <dgm:cxn modelId="{63A80AD9-6EA0-4FE6-9A92-EA0D56ED16F8}" srcId="{B04CC24F-4A63-4264-93BF-3BC1A26B6DB9}" destId="{47119310-E9EE-4306-A741-D8878FD96291}" srcOrd="2" destOrd="0" parTransId="{D25916F5-8DDE-4207-8E66-5AC0DEEB1738}" sibTransId="{6B01069B-A26F-4E68-980D-0FA62373CBD6}"/>
    <dgm:cxn modelId="{DC37FC66-BBB6-415A-8C3B-3306AE00CCE3}" srcId="{B04CC24F-4A63-4264-93BF-3BC1A26B6DB9}" destId="{BE18F449-C63C-4BDD-A98C-A5058E540A13}" srcOrd="0" destOrd="0" parTransId="{B1A5ED98-3C00-416A-87A0-0D810E0CC4A4}" sibTransId="{568A9032-DDF5-4E9D-984E-1B0BC306266D}"/>
    <dgm:cxn modelId="{C6EBFDF0-F4AF-49BE-9A6D-05C25EE6AA46}" type="presOf" srcId="{568A9032-DDF5-4E9D-984E-1B0BC306266D}" destId="{5DD7934E-600E-4BA7-A85E-70F39B3E8C4F}" srcOrd="0" destOrd="0" presId="urn:microsoft.com/office/officeart/2008/layout/VerticalCurvedList"/>
    <dgm:cxn modelId="{C4F42971-0AA5-433F-8140-34F6A2875265}" type="presOf" srcId="{73E43E5B-33EA-4850-BD19-0455ECAC063C}" destId="{930E9831-E54C-4AD0-99F5-5001C98481D7}" srcOrd="0" destOrd="0" presId="urn:microsoft.com/office/officeart/2008/layout/VerticalCurvedList"/>
    <dgm:cxn modelId="{475C19B6-B875-4E4D-B450-A57A5D15E5E3}" type="presParOf" srcId="{250E8597-CB0B-4AF9-A132-8023A86986B8}" destId="{465E4457-7C2E-4120-8442-6471460BCB5A}" srcOrd="0" destOrd="0" presId="urn:microsoft.com/office/officeart/2008/layout/VerticalCurvedList"/>
    <dgm:cxn modelId="{281297D9-80EE-484C-95BB-DA80310CD68D}" type="presParOf" srcId="{465E4457-7C2E-4120-8442-6471460BCB5A}" destId="{588F9421-3870-4322-85BE-C3FAF78B121D}" srcOrd="0" destOrd="0" presId="urn:microsoft.com/office/officeart/2008/layout/VerticalCurvedList"/>
    <dgm:cxn modelId="{CE8FF74F-B521-4357-B666-6B6357C84D34}" type="presParOf" srcId="{588F9421-3870-4322-85BE-C3FAF78B121D}" destId="{47D695C5-2349-444F-A202-35BBBFFEA104}" srcOrd="0" destOrd="0" presId="urn:microsoft.com/office/officeart/2008/layout/VerticalCurvedList"/>
    <dgm:cxn modelId="{440FAF4A-D716-4A32-B645-E17A8B1C732A}" type="presParOf" srcId="{588F9421-3870-4322-85BE-C3FAF78B121D}" destId="{5DD7934E-600E-4BA7-A85E-70F39B3E8C4F}" srcOrd="1" destOrd="0" presId="urn:microsoft.com/office/officeart/2008/layout/VerticalCurvedList"/>
    <dgm:cxn modelId="{187DD933-587B-44A1-98AB-20CA60555725}" type="presParOf" srcId="{588F9421-3870-4322-85BE-C3FAF78B121D}" destId="{3F0AFEDB-393D-4598-8408-CFE7E1CD187D}" srcOrd="2" destOrd="0" presId="urn:microsoft.com/office/officeart/2008/layout/VerticalCurvedList"/>
    <dgm:cxn modelId="{01002B86-2E55-46C1-93DF-6429CFE8C6FB}" type="presParOf" srcId="{588F9421-3870-4322-85BE-C3FAF78B121D}" destId="{9D1F8771-22BB-41F1-963C-8957E3FE4C5B}" srcOrd="3" destOrd="0" presId="urn:microsoft.com/office/officeart/2008/layout/VerticalCurvedList"/>
    <dgm:cxn modelId="{76603754-8AAF-46A0-8E61-7D8274A523B1}" type="presParOf" srcId="{465E4457-7C2E-4120-8442-6471460BCB5A}" destId="{7F72C542-9B23-4313-A364-5577B9B4B474}" srcOrd="1" destOrd="0" presId="urn:microsoft.com/office/officeart/2008/layout/VerticalCurvedList"/>
    <dgm:cxn modelId="{124C69CF-3142-4C0F-9FE9-48CD1058FDAE}" type="presParOf" srcId="{465E4457-7C2E-4120-8442-6471460BCB5A}" destId="{B9EF65A1-7697-4288-AC75-2758AB8876BF}" srcOrd="2" destOrd="0" presId="urn:microsoft.com/office/officeart/2008/layout/VerticalCurvedList"/>
    <dgm:cxn modelId="{9BA0D8B1-6D54-48A8-A5C8-F24C9129154A}" type="presParOf" srcId="{B9EF65A1-7697-4288-AC75-2758AB8876BF}" destId="{E6B4026E-4645-4BC7-8A32-2D2D9429AF06}" srcOrd="0" destOrd="0" presId="urn:microsoft.com/office/officeart/2008/layout/VerticalCurvedList"/>
    <dgm:cxn modelId="{30BD10CB-F48B-4FC6-808C-7868EC5E33D3}" type="presParOf" srcId="{465E4457-7C2E-4120-8442-6471460BCB5A}" destId="{B8727581-91F7-4A00-814A-5112AD0420F0}" srcOrd="3" destOrd="0" presId="urn:microsoft.com/office/officeart/2008/layout/VerticalCurvedList"/>
    <dgm:cxn modelId="{4383C1A0-B034-4F7E-9A29-97C06E47012B}" type="presParOf" srcId="{465E4457-7C2E-4120-8442-6471460BCB5A}" destId="{40B65FF6-6040-4634-A0C3-8AAABEBDFD95}" srcOrd="4" destOrd="0" presId="urn:microsoft.com/office/officeart/2008/layout/VerticalCurvedList"/>
    <dgm:cxn modelId="{C4A4A475-738C-48A7-BF2F-D292F6A2EE02}" type="presParOf" srcId="{40B65FF6-6040-4634-A0C3-8AAABEBDFD95}" destId="{0549EDA0-433C-4CC5-8A75-8DA6A97BDA76}" srcOrd="0" destOrd="0" presId="urn:microsoft.com/office/officeart/2008/layout/VerticalCurvedList"/>
    <dgm:cxn modelId="{2E05A3A2-310E-4FF4-905A-718147C810AE}" type="presParOf" srcId="{465E4457-7C2E-4120-8442-6471460BCB5A}" destId="{B82F07C4-E873-4897-AD89-9562C08CFAC8}" srcOrd="5" destOrd="0" presId="urn:microsoft.com/office/officeart/2008/layout/VerticalCurvedList"/>
    <dgm:cxn modelId="{D5D23648-9577-483E-AED5-5F7A29226289}" type="presParOf" srcId="{465E4457-7C2E-4120-8442-6471460BCB5A}" destId="{E1750D40-1114-4C02-80A8-03E45D962579}" srcOrd="6" destOrd="0" presId="urn:microsoft.com/office/officeart/2008/layout/VerticalCurvedList"/>
    <dgm:cxn modelId="{99DA1680-4F04-46CE-BD21-06E42848797C}" type="presParOf" srcId="{E1750D40-1114-4C02-80A8-03E45D962579}" destId="{BBD2DB15-DF40-42FC-8AEE-241A05037DCF}" srcOrd="0" destOrd="0" presId="urn:microsoft.com/office/officeart/2008/layout/VerticalCurvedList"/>
    <dgm:cxn modelId="{5E45F43D-907B-4261-AB6D-2999558C3D15}" type="presParOf" srcId="{465E4457-7C2E-4120-8442-6471460BCB5A}" destId="{8462665B-0BBB-4E86-A6F2-4A6CCBD558F9}" srcOrd="7" destOrd="0" presId="urn:microsoft.com/office/officeart/2008/layout/VerticalCurvedList"/>
    <dgm:cxn modelId="{0C123AF1-3F55-402C-A350-762307B2181C}" type="presParOf" srcId="{465E4457-7C2E-4120-8442-6471460BCB5A}" destId="{FF9B5403-E1A3-425D-B2F9-654C5E77ACDD}" srcOrd="8" destOrd="0" presId="urn:microsoft.com/office/officeart/2008/layout/VerticalCurvedList"/>
    <dgm:cxn modelId="{6BCA7EB2-16A4-48AE-9682-74E1F3943670}" type="presParOf" srcId="{FF9B5403-E1A3-425D-B2F9-654C5E77ACDD}" destId="{361EFDC7-FDEB-48A8-8086-5B7EAE0CDE0D}" srcOrd="0" destOrd="0" presId="urn:microsoft.com/office/officeart/2008/layout/VerticalCurvedList"/>
    <dgm:cxn modelId="{0305F434-ED1E-474D-9982-7B1DB3A0C4EE}" type="presParOf" srcId="{465E4457-7C2E-4120-8442-6471460BCB5A}" destId="{930E9831-E54C-4AD0-99F5-5001C98481D7}" srcOrd="9" destOrd="0" presId="urn:microsoft.com/office/officeart/2008/layout/VerticalCurvedList"/>
    <dgm:cxn modelId="{75594764-7ED7-4B04-AA41-21384AF4FE5C}" type="presParOf" srcId="{465E4457-7C2E-4120-8442-6471460BCB5A}" destId="{B9FECE71-281E-4888-90FD-377B3C73509B}" srcOrd="10" destOrd="0" presId="urn:microsoft.com/office/officeart/2008/layout/VerticalCurvedList"/>
    <dgm:cxn modelId="{77522AC5-5FA6-4FAD-9974-9BE9CAE2BECD}" type="presParOf" srcId="{B9FECE71-281E-4888-90FD-377B3C73509B}" destId="{41B42983-2B51-48C6-A3A7-64762D0C576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57E5BC-B03A-4E33-B495-AB1743BF076E}"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AC65D82C-7E47-4855-9BD1-1990ABDB8FA0}">
      <dgm:prSet custT="1"/>
      <dgm:spPr/>
      <dgm:t>
        <a:bodyPr/>
        <a:lstStyle/>
        <a:p>
          <a:r>
            <a:rPr lang="en-US" sz="2000" b="1" dirty="0">
              <a:solidFill>
                <a:schemeClr val="bg1"/>
              </a:solidFill>
            </a:rPr>
            <a:t>1.</a:t>
          </a:r>
          <a:r>
            <a:rPr lang="en-US" sz="1600" dirty="0">
              <a:solidFill>
                <a:schemeClr val="bg1"/>
              </a:solidFill>
            </a:rPr>
            <a:t>Demonstrate to the developer and the customer that the software meets its requirements. </a:t>
          </a:r>
        </a:p>
      </dgm:t>
    </dgm:pt>
    <dgm:pt modelId="{AB33568D-5286-4E2B-89FC-76D27AF92672}" type="parTrans" cxnId="{45F2783F-CACB-4FD8-A429-5AC28D83A378}">
      <dgm:prSet/>
      <dgm:spPr/>
      <dgm:t>
        <a:bodyPr/>
        <a:lstStyle/>
        <a:p>
          <a:endParaRPr lang="en-US" sz="2400"/>
        </a:p>
      </dgm:t>
    </dgm:pt>
    <dgm:pt modelId="{552218AD-95CD-45FE-ACE7-585A8C1521AA}" type="sibTrans" cxnId="{45F2783F-CACB-4FD8-A429-5AC28D83A378}">
      <dgm:prSet/>
      <dgm:spPr/>
      <dgm:t>
        <a:bodyPr/>
        <a:lstStyle/>
        <a:p>
          <a:endParaRPr lang="en-US" sz="2400"/>
        </a:p>
      </dgm:t>
    </dgm:pt>
    <dgm:pt modelId="{002194BC-C1DD-41D5-AE2F-9BAE512D2C45}">
      <dgm:prSet custT="1"/>
      <dgm:spPr/>
      <dgm:t>
        <a:bodyPr/>
        <a:lstStyle/>
        <a:p>
          <a:r>
            <a:rPr lang="en-US" sz="1600" dirty="0"/>
            <a:t>For custom software, this means that there should be at least one test for every requirement in the requirements document</a:t>
          </a:r>
        </a:p>
      </dgm:t>
    </dgm:pt>
    <dgm:pt modelId="{A92C97EF-A057-416D-B0EA-BBDB033413FD}" type="parTrans" cxnId="{84AEAC34-3D7F-4A6A-944C-F58D8328DE2F}">
      <dgm:prSet/>
      <dgm:spPr/>
      <dgm:t>
        <a:bodyPr/>
        <a:lstStyle/>
        <a:p>
          <a:endParaRPr lang="en-US" sz="2400"/>
        </a:p>
      </dgm:t>
    </dgm:pt>
    <dgm:pt modelId="{7A58E5C6-82F7-4E4D-BD03-2DE1816BCDD1}" type="sibTrans" cxnId="{84AEAC34-3D7F-4A6A-944C-F58D8328DE2F}">
      <dgm:prSet/>
      <dgm:spPr/>
      <dgm:t>
        <a:bodyPr/>
        <a:lstStyle/>
        <a:p>
          <a:endParaRPr lang="en-US" sz="2400"/>
        </a:p>
      </dgm:t>
    </dgm:pt>
    <dgm:pt modelId="{5A77C116-5BFF-4225-A824-4BD575AD8A8D}">
      <dgm:prSet custT="1"/>
      <dgm:spPr/>
      <dgm:t>
        <a:bodyPr/>
        <a:lstStyle/>
        <a:p>
          <a:r>
            <a:rPr lang="en-US" sz="1600" dirty="0"/>
            <a:t>For generic software products, it means that there should be tests for all of the system features that will be included in the product release. You may also test combinations of features to check for unwanted interactions between them.</a:t>
          </a:r>
        </a:p>
      </dgm:t>
    </dgm:pt>
    <dgm:pt modelId="{649D4420-B7A5-41B2-9E24-9388F2F23CB8}" type="parTrans" cxnId="{FF4814BE-A5A1-4AC3-B243-7099821915FA}">
      <dgm:prSet/>
      <dgm:spPr/>
      <dgm:t>
        <a:bodyPr/>
        <a:lstStyle/>
        <a:p>
          <a:endParaRPr lang="en-US" sz="2400"/>
        </a:p>
      </dgm:t>
    </dgm:pt>
    <dgm:pt modelId="{9434E3D5-A586-4DDD-B46B-A1DE4C065FDB}" type="sibTrans" cxnId="{FF4814BE-A5A1-4AC3-B243-7099821915FA}">
      <dgm:prSet/>
      <dgm:spPr/>
      <dgm:t>
        <a:bodyPr/>
        <a:lstStyle/>
        <a:p>
          <a:endParaRPr lang="en-US" sz="2400"/>
        </a:p>
      </dgm:t>
    </dgm:pt>
    <dgm:pt modelId="{78C8869F-BB3E-4716-B9CF-362C1ED6380B}" type="pres">
      <dgm:prSet presAssocID="{E857E5BC-B03A-4E33-B495-AB1743BF076E}" presName="list" presStyleCnt="0">
        <dgm:presLayoutVars>
          <dgm:dir/>
          <dgm:animLvl val="lvl"/>
        </dgm:presLayoutVars>
      </dgm:prSet>
      <dgm:spPr/>
      <dgm:t>
        <a:bodyPr/>
        <a:lstStyle/>
        <a:p>
          <a:endParaRPr lang="en-US"/>
        </a:p>
      </dgm:t>
    </dgm:pt>
    <dgm:pt modelId="{3315BB57-E389-4DE5-A93B-A5F16015C3BD}" type="pres">
      <dgm:prSet presAssocID="{AC65D82C-7E47-4855-9BD1-1990ABDB8FA0}" presName="posSpace" presStyleCnt="0"/>
      <dgm:spPr/>
    </dgm:pt>
    <dgm:pt modelId="{13670F76-4B98-4607-BABE-8C2649E046A2}" type="pres">
      <dgm:prSet presAssocID="{AC65D82C-7E47-4855-9BD1-1990ABDB8FA0}" presName="vertFlow" presStyleCnt="0"/>
      <dgm:spPr/>
    </dgm:pt>
    <dgm:pt modelId="{9379DB41-0DA4-49B5-AE12-81DACE536AC0}" type="pres">
      <dgm:prSet presAssocID="{AC65D82C-7E47-4855-9BD1-1990ABDB8FA0}" presName="topSpace" presStyleCnt="0"/>
      <dgm:spPr/>
    </dgm:pt>
    <dgm:pt modelId="{D047D6EB-FD09-493F-B729-8F11BE18626D}" type="pres">
      <dgm:prSet presAssocID="{AC65D82C-7E47-4855-9BD1-1990ABDB8FA0}" presName="firstComp" presStyleCnt="0"/>
      <dgm:spPr/>
    </dgm:pt>
    <dgm:pt modelId="{63C28EE1-E1C4-482D-B6B7-40B3D4C8C664}" type="pres">
      <dgm:prSet presAssocID="{AC65D82C-7E47-4855-9BD1-1990ABDB8FA0}" presName="firstChild" presStyleLbl="bgAccFollowNode1" presStyleIdx="0" presStyleCnt="2" custLinFactNeighborX="-19436" custLinFactNeighborY="-3709"/>
      <dgm:spPr/>
      <dgm:t>
        <a:bodyPr/>
        <a:lstStyle/>
        <a:p>
          <a:endParaRPr lang="en-US"/>
        </a:p>
      </dgm:t>
    </dgm:pt>
    <dgm:pt modelId="{470207FB-DA25-4321-8F75-5CBBE7E53C07}" type="pres">
      <dgm:prSet presAssocID="{AC65D82C-7E47-4855-9BD1-1990ABDB8FA0}" presName="firstChildTx" presStyleLbl="bgAccFollowNode1" presStyleIdx="0" presStyleCnt="2">
        <dgm:presLayoutVars>
          <dgm:bulletEnabled val="1"/>
        </dgm:presLayoutVars>
      </dgm:prSet>
      <dgm:spPr/>
      <dgm:t>
        <a:bodyPr/>
        <a:lstStyle/>
        <a:p>
          <a:endParaRPr lang="en-US"/>
        </a:p>
      </dgm:t>
    </dgm:pt>
    <dgm:pt modelId="{DB13308A-0763-4C96-B882-576D435E8618}" type="pres">
      <dgm:prSet presAssocID="{5A77C116-5BFF-4225-A824-4BD575AD8A8D}" presName="comp" presStyleCnt="0"/>
      <dgm:spPr/>
    </dgm:pt>
    <dgm:pt modelId="{B73B136E-6F1A-4835-B6C2-E468A5375B3F}" type="pres">
      <dgm:prSet presAssocID="{5A77C116-5BFF-4225-A824-4BD575AD8A8D}" presName="child" presStyleLbl="bgAccFollowNode1" presStyleIdx="1" presStyleCnt="2" custLinFactNeighborX="-21629" custLinFactNeighborY="850"/>
      <dgm:spPr/>
      <dgm:t>
        <a:bodyPr/>
        <a:lstStyle/>
        <a:p>
          <a:endParaRPr lang="en-US"/>
        </a:p>
      </dgm:t>
    </dgm:pt>
    <dgm:pt modelId="{98286D0B-36BA-4F19-A65F-35F833D5FB10}" type="pres">
      <dgm:prSet presAssocID="{5A77C116-5BFF-4225-A824-4BD575AD8A8D}" presName="childTx" presStyleLbl="bgAccFollowNode1" presStyleIdx="1" presStyleCnt="2">
        <dgm:presLayoutVars>
          <dgm:bulletEnabled val="1"/>
        </dgm:presLayoutVars>
      </dgm:prSet>
      <dgm:spPr/>
      <dgm:t>
        <a:bodyPr/>
        <a:lstStyle/>
        <a:p>
          <a:endParaRPr lang="en-US"/>
        </a:p>
      </dgm:t>
    </dgm:pt>
    <dgm:pt modelId="{41ECFA61-255E-49F2-ABAD-6C0026C2631C}" type="pres">
      <dgm:prSet presAssocID="{AC65D82C-7E47-4855-9BD1-1990ABDB8FA0}" presName="negSpace" presStyleCnt="0"/>
      <dgm:spPr/>
    </dgm:pt>
    <dgm:pt modelId="{8571DA0A-88D0-4011-A391-464F727C1648}" type="pres">
      <dgm:prSet presAssocID="{AC65D82C-7E47-4855-9BD1-1990ABDB8FA0}" presName="circle" presStyleLbl="node1" presStyleIdx="0" presStyleCnt="1" custLinFactNeighborX="-20805" custLinFactNeighborY="79058"/>
      <dgm:spPr/>
      <dgm:t>
        <a:bodyPr/>
        <a:lstStyle/>
        <a:p>
          <a:endParaRPr lang="en-US"/>
        </a:p>
      </dgm:t>
    </dgm:pt>
  </dgm:ptLst>
  <dgm:cxnLst>
    <dgm:cxn modelId="{FC9C926B-4A0D-44DD-8DBD-AF2960CFFA42}" type="presOf" srcId="{AC65D82C-7E47-4855-9BD1-1990ABDB8FA0}" destId="{8571DA0A-88D0-4011-A391-464F727C1648}" srcOrd="0" destOrd="0" presId="urn:microsoft.com/office/officeart/2005/8/layout/hList9"/>
    <dgm:cxn modelId="{07C95B61-A8EA-4B96-9965-448AA6D32A29}" type="presOf" srcId="{5A77C116-5BFF-4225-A824-4BD575AD8A8D}" destId="{B73B136E-6F1A-4835-B6C2-E468A5375B3F}" srcOrd="0" destOrd="0" presId="urn:microsoft.com/office/officeart/2005/8/layout/hList9"/>
    <dgm:cxn modelId="{C0F2F04F-D07E-413A-BB95-3E37E3E5C38A}" type="presOf" srcId="{5A77C116-5BFF-4225-A824-4BD575AD8A8D}" destId="{98286D0B-36BA-4F19-A65F-35F833D5FB10}" srcOrd="1" destOrd="0" presId="urn:microsoft.com/office/officeart/2005/8/layout/hList9"/>
    <dgm:cxn modelId="{C0EDA72B-6765-4773-A2F7-76E022B073D2}" type="presOf" srcId="{002194BC-C1DD-41D5-AE2F-9BAE512D2C45}" destId="{470207FB-DA25-4321-8F75-5CBBE7E53C07}" srcOrd="1" destOrd="0" presId="urn:microsoft.com/office/officeart/2005/8/layout/hList9"/>
    <dgm:cxn modelId="{45F2783F-CACB-4FD8-A429-5AC28D83A378}" srcId="{E857E5BC-B03A-4E33-B495-AB1743BF076E}" destId="{AC65D82C-7E47-4855-9BD1-1990ABDB8FA0}" srcOrd="0" destOrd="0" parTransId="{AB33568D-5286-4E2B-89FC-76D27AF92672}" sibTransId="{552218AD-95CD-45FE-ACE7-585A8C1521AA}"/>
    <dgm:cxn modelId="{FF4814BE-A5A1-4AC3-B243-7099821915FA}" srcId="{AC65D82C-7E47-4855-9BD1-1990ABDB8FA0}" destId="{5A77C116-5BFF-4225-A824-4BD575AD8A8D}" srcOrd="1" destOrd="0" parTransId="{649D4420-B7A5-41B2-9E24-9388F2F23CB8}" sibTransId="{9434E3D5-A586-4DDD-B46B-A1DE4C065FDB}"/>
    <dgm:cxn modelId="{83D5A455-4162-4A3C-A901-4C2266CECEBA}" type="presOf" srcId="{002194BC-C1DD-41D5-AE2F-9BAE512D2C45}" destId="{63C28EE1-E1C4-482D-B6B7-40B3D4C8C664}" srcOrd="0" destOrd="0" presId="urn:microsoft.com/office/officeart/2005/8/layout/hList9"/>
    <dgm:cxn modelId="{84AEAC34-3D7F-4A6A-944C-F58D8328DE2F}" srcId="{AC65D82C-7E47-4855-9BD1-1990ABDB8FA0}" destId="{002194BC-C1DD-41D5-AE2F-9BAE512D2C45}" srcOrd="0" destOrd="0" parTransId="{A92C97EF-A057-416D-B0EA-BBDB033413FD}" sibTransId="{7A58E5C6-82F7-4E4D-BD03-2DE1816BCDD1}"/>
    <dgm:cxn modelId="{A1DD637F-16D6-4CBA-A390-FE7013A357D5}" type="presOf" srcId="{E857E5BC-B03A-4E33-B495-AB1743BF076E}" destId="{78C8869F-BB3E-4716-B9CF-362C1ED6380B}" srcOrd="0" destOrd="0" presId="urn:microsoft.com/office/officeart/2005/8/layout/hList9"/>
    <dgm:cxn modelId="{86C99107-817A-492A-8C86-B4E6CFD71E3D}" type="presParOf" srcId="{78C8869F-BB3E-4716-B9CF-362C1ED6380B}" destId="{3315BB57-E389-4DE5-A93B-A5F16015C3BD}" srcOrd="0" destOrd="0" presId="urn:microsoft.com/office/officeart/2005/8/layout/hList9"/>
    <dgm:cxn modelId="{B9E309EE-BEBC-4EC4-9261-0BFDF5D3B507}" type="presParOf" srcId="{78C8869F-BB3E-4716-B9CF-362C1ED6380B}" destId="{13670F76-4B98-4607-BABE-8C2649E046A2}" srcOrd="1" destOrd="0" presId="urn:microsoft.com/office/officeart/2005/8/layout/hList9"/>
    <dgm:cxn modelId="{A643D302-36B2-4C3E-BF70-8E1C93E11817}" type="presParOf" srcId="{13670F76-4B98-4607-BABE-8C2649E046A2}" destId="{9379DB41-0DA4-49B5-AE12-81DACE536AC0}" srcOrd="0" destOrd="0" presId="urn:microsoft.com/office/officeart/2005/8/layout/hList9"/>
    <dgm:cxn modelId="{55A138AC-BC00-497A-8430-45E2AFDA30DF}" type="presParOf" srcId="{13670F76-4B98-4607-BABE-8C2649E046A2}" destId="{D047D6EB-FD09-493F-B729-8F11BE18626D}" srcOrd="1" destOrd="0" presId="urn:microsoft.com/office/officeart/2005/8/layout/hList9"/>
    <dgm:cxn modelId="{46DBA586-B4F2-4979-AF3A-082E33D6DBF4}" type="presParOf" srcId="{D047D6EB-FD09-493F-B729-8F11BE18626D}" destId="{63C28EE1-E1C4-482D-B6B7-40B3D4C8C664}" srcOrd="0" destOrd="0" presId="urn:microsoft.com/office/officeart/2005/8/layout/hList9"/>
    <dgm:cxn modelId="{89C6851B-C0D4-41AF-9239-C027CF53DDE3}" type="presParOf" srcId="{D047D6EB-FD09-493F-B729-8F11BE18626D}" destId="{470207FB-DA25-4321-8F75-5CBBE7E53C07}" srcOrd="1" destOrd="0" presId="urn:microsoft.com/office/officeart/2005/8/layout/hList9"/>
    <dgm:cxn modelId="{C16264B3-1C1F-449B-801C-C8393A5783EF}" type="presParOf" srcId="{13670F76-4B98-4607-BABE-8C2649E046A2}" destId="{DB13308A-0763-4C96-B882-576D435E8618}" srcOrd="2" destOrd="0" presId="urn:microsoft.com/office/officeart/2005/8/layout/hList9"/>
    <dgm:cxn modelId="{A64A74ED-D672-4941-89E2-A3DF099A1CCA}" type="presParOf" srcId="{DB13308A-0763-4C96-B882-576D435E8618}" destId="{B73B136E-6F1A-4835-B6C2-E468A5375B3F}" srcOrd="0" destOrd="0" presId="urn:microsoft.com/office/officeart/2005/8/layout/hList9"/>
    <dgm:cxn modelId="{BEF3063F-507F-42AB-9CA0-2D668247F52A}" type="presParOf" srcId="{DB13308A-0763-4C96-B882-576D435E8618}" destId="{98286D0B-36BA-4F19-A65F-35F833D5FB10}" srcOrd="1" destOrd="0" presId="urn:microsoft.com/office/officeart/2005/8/layout/hList9"/>
    <dgm:cxn modelId="{6D538CFE-4A39-4165-A50B-989FA88ABA3A}" type="presParOf" srcId="{78C8869F-BB3E-4716-B9CF-362C1ED6380B}" destId="{41ECFA61-255E-49F2-ABAD-6C0026C2631C}" srcOrd="2" destOrd="0" presId="urn:microsoft.com/office/officeart/2005/8/layout/hList9"/>
    <dgm:cxn modelId="{7C29FFB0-B41E-4B5B-9F23-2BAF8740E969}" type="presParOf" srcId="{78C8869F-BB3E-4716-B9CF-362C1ED6380B}" destId="{8571DA0A-88D0-4011-A391-464F727C1648}"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57E5BC-B03A-4E33-B495-AB1743BF076E}"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AC65D82C-7E47-4855-9BD1-1990ABDB8FA0}">
      <dgm:prSet custT="1"/>
      <dgm:spPr/>
      <dgm:t>
        <a:bodyPr/>
        <a:lstStyle/>
        <a:p>
          <a:r>
            <a:rPr lang="en-US" sz="2400" b="1" dirty="0">
              <a:solidFill>
                <a:schemeClr val="bg1"/>
              </a:solidFill>
            </a:rPr>
            <a:t>2</a:t>
          </a:r>
          <a:r>
            <a:rPr lang="en-US" sz="1800" dirty="0">
              <a:solidFill>
                <a:schemeClr val="bg1"/>
              </a:solidFill>
            </a:rPr>
            <a:t>. To discover situations in which the behavior of the software is incorrect, undesirable or does not conform to its specification. </a:t>
          </a:r>
        </a:p>
      </dgm:t>
    </dgm:pt>
    <dgm:pt modelId="{AB33568D-5286-4E2B-89FC-76D27AF92672}" type="parTrans" cxnId="{45F2783F-CACB-4FD8-A429-5AC28D83A378}">
      <dgm:prSet/>
      <dgm:spPr/>
      <dgm:t>
        <a:bodyPr/>
        <a:lstStyle/>
        <a:p>
          <a:endParaRPr lang="en-US" sz="2400"/>
        </a:p>
      </dgm:t>
    </dgm:pt>
    <dgm:pt modelId="{552218AD-95CD-45FE-ACE7-585A8C1521AA}" type="sibTrans" cxnId="{45F2783F-CACB-4FD8-A429-5AC28D83A378}">
      <dgm:prSet/>
      <dgm:spPr/>
      <dgm:t>
        <a:bodyPr/>
        <a:lstStyle/>
        <a:p>
          <a:endParaRPr lang="en-US" sz="2400"/>
        </a:p>
      </dgm:t>
    </dgm:pt>
    <dgm:pt modelId="{002194BC-C1DD-41D5-AE2F-9BAE512D2C45}">
      <dgm:prSet custT="1"/>
      <dgm:spPr/>
      <dgm:t>
        <a:bodyPr/>
        <a:lstStyle/>
        <a:p>
          <a:r>
            <a:rPr lang="en-US" sz="1600" dirty="0"/>
            <a:t>Defect testing is concerned with rooting out undesirable system behavior such as system crashes, unwanted interactions with other systems, incorrect computations and data corruption.</a:t>
          </a:r>
        </a:p>
      </dgm:t>
    </dgm:pt>
    <dgm:pt modelId="{A92C97EF-A057-416D-B0EA-BBDB033413FD}" type="parTrans" cxnId="{84AEAC34-3D7F-4A6A-944C-F58D8328DE2F}">
      <dgm:prSet/>
      <dgm:spPr/>
      <dgm:t>
        <a:bodyPr/>
        <a:lstStyle/>
        <a:p>
          <a:endParaRPr lang="en-US" sz="2400"/>
        </a:p>
      </dgm:t>
    </dgm:pt>
    <dgm:pt modelId="{7A58E5C6-82F7-4E4D-BD03-2DE1816BCDD1}" type="sibTrans" cxnId="{84AEAC34-3D7F-4A6A-944C-F58D8328DE2F}">
      <dgm:prSet/>
      <dgm:spPr/>
      <dgm:t>
        <a:bodyPr/>
        <a:lstStyle/>
        <a:p>
          <a:endParaRPr lang="en-US" sz="2400"/>
        </a:p>
      </dgm:t>
    </dgm:pt>
    <dgm:pt modelId="{78C8869F-BB3E-4716-B9CF-362C1ED6380B}" type="pres">
      <dgm:prSet presAssocID="{E857E5BC-B03A-4E33-B495-AB1743BF076E}" presName="list" presStyleCnt="0">
        <dgm:presLayoutVars>
          <dgm:dir/>
          <dgm:animLvl val="lvl"/>
        </dgm:presLayoutVars>
      </dgm:prSet>
      <dgm:spPr/>
      <dgm:t>
        <a:bodyPr/>
        <a:lstStyle/>
        <a:p>
          <a:endParaRPr lang="en-US"/>
        </a:p>
      </dgm:t>
    </dgm:pt>
    <dgm:pt modelId="{3315BB57-E389-4DE5-A93B-A5F16015C3BD}" type="pres">
      <dgm:prSet presAssocID="{AC65D82C-7E47-4855-9BD1-1990ABDB8FA0}" presName="posSpace" presStyleCnt="0"/>
      <dgm:spPr/>
    </dgm:pt>
    <dgm:pt modelId="{13670F76-4B98-4607-BABE-8C2649E046A2}" type="pres">
      <dgm:prSet presAssocID="{AC65D82C-7E47-4855-9BD1-1990ABDB8FA0}" presName="vertFlow" presStyleCnt="0"/>
      <dgm:spPr/>
    </dgm:pt>
    <dgm:pt modelId="{9379DB41-0DA4-49B5-AE12-81DACE536AC0}" type="pres">
      <dgm:prSet presAssocID="{AC65D82C-7E47-4855-9BD1-1990ABDB8FA0}" presName="topSpace" presStyleCnt="0"/>
      <dgm:spPr/>
    </dgm:pt>
    <dgm:pt modelId="{D047D6EB-FD09-493F-B729-8F11BE18626D}" type="pres">
      <dgm:prSet presAssocID="{AC65D82C-7E47-4855-9BD1-1990ABDB8FA0}" presName="firstComp" presStyleCnt="0"/>
      <dgm:spPr/>
    </dgm:pt>
    <dgm:pt modelId="{63C28EE1-E1C4-482D-B6B7-40B3D4C8C664}" type="pres">
      <dgm:prSet presAssocID="{AC65D82C-7E47-4855-9BD1-1990ABDB8FA0}" presName="firstChild" presStyleLbl="bgAccFollowNode1" presStyleIdx="0" presStyleCnt="1" custScaleX="83014" custLinFactNeighborX="-1605" custLinFactNeighborY="2792"/>
      <dgm:spPr/>
      <dgm:t>
        <a:bodyPr/>
        <a:lstStyle/>
        <a:p>
          <a:endParaRPr lang="en-US"/>
        </a:p>
      </dgm:t>
    </dgm:pt>
    <dgm:pt modelId="{470207FB-DA25-4321-8F75-5CBBE7E53C07}" type="pres">
      <dgm:prSet presAssocID="{AC65D82C-7E47-4855-9BD1-1990ABDB8FA0}" presName="firstChildTx" presStyleLbl="bgAccFollowNode1" presStyleIdx="0" presStyleCnt="1">
        <dgm:presLayoutVars>
          <dgm:bulletEnabled val="1"/>
        </dgm:presLayoutVars>
      </dgm:prSet>
      <dgm:spPr/>
      <dgm:t>
        <a:bodyPr/>
        <a:lstStyle/>
        <a:p>
          <a:endParaRPr lang="en-US"/>
        </a:p>
      </dgm:t>
    </dgm:pt>
    <dgm:pt modelId="{41ECFA61-255E-49F2-ABAD-6C0026C2631C}" type="pres">
      <dgm:prSet presAssocID="{AC65D82C-7E47-4855-9BD1-1990ABDB8FA0}" presName="negSpace" presStyleCnt="0"/>
      <dgm:spPr/>
    </dgm:pt>
    <dgm:pt modelId="{8571DA0A-88D0-4011-A391-464F727C1648}" type="pres">
      <dgm:prSet presAssocID="{AC65D82C-7E47-4855-9BD1-1990ABDB8FA0}" presName="circle" presStyleLbl="node1" presStyleIdx="0" presStyleCnt="1" custScaleX="138591" custScaleY="107007" custLinFactNeighborX="-5181" custLinFactNeighborY="-53"/>
      <dgm:spPr/>
      <dgm:t>
        <a:bodyPr/>
        <a:lstStyle/>
        <a:p>
          <a:endParaRPr lang="en-US"/>
        </a:p>
      </dgm:t>
    </dgm:pt>
  </dgm:ptLst>
  <dgm:cxnLst>
    <dgm:cxn modelId="{84AEAC34-3D7F-4A6A-944C-F58D8328DE2F}" srcId="{AC65D82C-7E47-4855-9BD1-1990ABDB8FA0}" destId="{002194BC-C1DD-41D5-AE2F-9BAE512D2C45}" srcOrd="0" destOrd="0" parTransId="{A92C97EF-A057-416D-B0EA-BBDB033413FD}" sibTransId="{7A58E5C6-82F7-4E4D-BD03-2DE1816BCDD1}"/>
    <dgm:cxn modelId="{C0EDA72B-6765-4773-A2F7-76E022B073D2}" type="presOf" srcId="{002194BC-C1DD-41D5-AE2F-9BAE512D2C45}" destId="{470207FB-DA25-4321-8F75-5CBBE7E53C07}" srcOrd="1" destOrd="0" presId="urn:microsoft.com/office/officeart/2005/8/layout/hList9"/>
    <dgm:cxn modelId="{83D5A455-4162-4A3C-A901-4C2266CECEBA}" type="presOf" srcId="{002194BC-C1DD-41D5-AE2F-9BAE512D2C45}" destId="{63C28EE1-E1C4-482D-B6B7-40B3D4C8C664}" srcOrd="0" destOrd="0" presId="urn:microsoft.com/office/officeart/2005/8/layout/hList9"/>
    <dgm:cxn modelId="{45F2783F-CACB-4FD8-A429-5AC28D83A378}" srcId="{E857E5BC-B03A-4E33-B495-AB1743BF076E}" destId="{AC65D82C-7E47-4855-9BD1-1990ABDB8FA0}" srcOrd="0" destOrd="0" parTransId="{AB33568D-5286-4E2B-89FC-76D27AF92672}" sibTransId="{552218AD-95CD-45FE-ACE7-585A8C1521AA}"/>
    <dgm:cxn modelId="{FC9C926B-4A0D-44DD-8DBD-AF2960CFFA42}" type="presOf" srcId="{AC65D82C-7E47-4855-9BD1-1990ABDB8FA0}" destId="{8571DA0A-88D0-4011-A391-464F727C1648}" srcOrd="0" destOrd="0" presId="urn:microsoft.com/office/officeart/2005/8/layout/hList9"/>
    <dgm:cxn modelId="{A1DD637F-16D6-4CBA-A390-FE7013A357D5}" type="presOf" srcId="{E857E5BC-B03A-4E33-B495-AB1743BF076E}" destId="{78C8869F-BB3E-4716-B9CF-362C1ED6380B}" srcOrd="0" destOrd="0" presId="urn:microsoft.com/office/officeart/2005/8/layout/hList9"/>
    <dgm:cxn modelId="{86C99107-817A-492A-8C86-B4E6CFD71E3D}" type="presParOf" srcId="{78C8869F-BB3E-4716-B9CF-362C1ED6380B}" destId="{3315BB57-E389-4DE5-A93B-A5F16015C3BD}" srcOrd="0" destOrd="0" presId="urn:microsoft.com/office/officeart/2005/8/layout/hList9"/>
    <dgm:cxn modelId="{B9E309EE-BEBC-4EC4-9261-0BFDF5D3B507}" type="presParOf" srcId="{78C8869F-BB3E-4716-B9CF-362C1ED6380B}" destId="{13670F76-4B98-4607-BABE-8C2649E046A2}" srcOrd="1" destOrd="0" presId="urn:microsoft.com/office/officeart/2005/8/layout/hList9"/>
    <dgm:cxn modelId="{A643D302-36B2-4C3E-BF70-8E1C93E11817}" type="presParOf" srcId="{13670F76-4B98-4607-BABE-8C2649E046A2}" destId="{9379DB41-0DA4-49B5-AE12-81DACE536AC0}" srcOrd="0" destOrd="0" presId="urn:microsoft.com/office/officeart/2005/8/layout/hList9"/>
    <dgm:cxn modelId="{55A138AC-BC00-497A-8430-45E2AFDA30DF}" type="presParOf" srcId="{13670F76-4B98-4607-BABE-8C2649E046A2}" destId="{D047D6EB-FD09-493F-B729-8F11BE18626D}" srcOrd="1" destOrd="0" presId="urn:microsoft.com/office/officeart/2005/8/layout/hList9"/>
    <dgm:cxn modelId="{46DBA586-B4F2-4979-AF3A-082E33D6DBF4}" type="presParOf" srcId="{D047D6EB-FD09-493F-B729-8F11BE18626D}" destId="{63C28EE1-E1C4-482D-B6B7-40B3D4C8C664}" srcOrd="0" destOrd="0" presId="urn:microsoft.com/office/officeart/2005/8/layout/hList9"/>
    <dgm:cxn modelId="{89C6851B-C0D4-41AF-9239-C027CF53DDE3}" type="presParOf" srcId="{D047D6EB-FD09-493F-B729-8F11BE18626D}" destId="{470207FB-DA25-4321-8F75-5CBBE7E53C07}" srcOrd="1" destOrd="0" presId="urn:microsoft.com/office/officeart/2005/8/layout/hList9"/>
    <dgm:cxn modelId="{6D538CFE-4A39-4165-A50B-989FA88ABA3A}" type="presParOf" srcId="{78C8869F-BB3E-4716-B9CF-362C1ED6380B}" destId="{41ECFA61-255E-49F2-ABAD-6C0026C2631C}" srcOrd="2" destOrd="0" presId="urn:microsoft.com/office/officeart/2005/8/layout/hList9"/>
    <dgm:cxn modelId="{7C29FFB0-B41E-4B5B-9F23-2BAF8740E969}" type="presParOf" srcId="{78C8869F-BB3E-4716-B9CF-362C1ED6380B}" destId="{8571DA0A-88D0-4011-A391-464F727C1648}"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1B8CB9-9EA4-494A-BEA2-0B992D5D1E7A}"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37D55045-AB1A-4D87-BD74-01E16C3CCC38}">
      <dgm:prSet/>
      <dgm:spPr/>
      <dgm:t>
        <a:bodyPr/>
        <a:lstStyle/>
        <a:p>
          <a:r>
            <a:rPr lang="en-US"/>
            <a:t>Development testing, where the system is tested during development to discover bugs and defects. </a:t>
          </a:r>
        </a:p>
      </dgm:t>
    </dgm:pt>
    <dgm:pt modelId="{FB58735C-FC25-442A-8FF1-E8ED43307F52}" type="parTrans" cxnId="{036339D8-0475-4A49-97C8-AE3644398E9E}">
      <dgm:prSet/>
      <dgm:spPr/>
      <dgm:t>
        <a:bodyPr/>
        <a:lstStyle/>
        <a:p>
          <a:endParaRPr lang="en-US"/>
        </a:p>
      </dgm:t>
    </dgm:pt>
    <dgm:pt modelId="{71A4CD1C-A3C1-444A-ADA3-65704472AD5D}" type="sibTrans" cxnId="{036339D8-0475-4A49-97C8-AE3644398E9E}">
      <dgm:prSet/>
      <dgm:spPr/>
      <dgm:t>
        <a:bodyPr/>
        <a:lstStyle/>
        <a:p>
          <a:endParaRPr lang="en-US"/>
        </a:p>
      </dgm:t>
    </dgm:pt>
    <dgm:pt modelId="{468DAAA4-5267-4FB9-AE43-3E5B117A1922}">
      <dgm:prSet/>
      <dgm:spPr/>
      <dgm:t>
        <a:bodyPr/>
        <a:lstStyle/>
        <a:p>
          <a:r>
            <a:rPr lang="en-US"/>
            <a:t>Release testing, where a separate testing team test a complete version of the system before it is released to users. </a:t>
          </a:r>
        </a:p>
      </dgm:t>
    </dgm:pt>
    <dgm:pt modelId="{3586D040-70ED-40F2-A9AB-FB084F664F33}" type="parTrans" cxnId="{93E595E4-737F-4272-BAF4-8CCDBF3489A3}">
      <dgm:prSet/>
      <dgm:spPr/>
      <dgm:t>
        <a:bodyPr/>
        <a:lstStyle/>
        <a:p>
          <a:endParaRPr lang="en-US"/>
        </a:p>
      </dgm:t>
    </dgm:pt>
    <dgm:pt modelId="{31EC072E-E7AD-4A5B-822D-0E0C918FE3AD}" type="sibTrans" cxnId="{93E595E4-737F-4272-BAF4-8CCDBF3489A3}">
      <dgm:prSet/>
      <dgm:spPr/>
      <dgm:t>
        <a:bodyPr/>
        <a:lstStyle/>
        <a:p>
          <a:endParaRPr lang="en-US"/>
        </a:p>
      </dgm:t>
    </dgm:pt>
    <dgm:pt modelId="{0FDBBF2A-40E9-4690-84BD-A4673F5A6C6A}">
      <dgm:prSet/>
      <dgm:spPr/>
      <dgm:t>
        <a:bodyPr/>
        <a:lstStyle/>
        <a:p>
          <a:r>
            <a:rPr lang="en-US"/>
            <a:t>User testing, where users or potential users of a system test the system in their own environment.</a:t>
          </a:r>
        </a:p>
      </dgm:t>
    </dgm:pt>
    <dgm:pt modelId="{994CCD18-0447-4146-AC61-DC79D0B66FEE}" type="parTrans" cxnId="{4C87DD02-86E2-4445-B1A5-AEA617A4382D}">
      <dgm:prSet/>
      <dgm:spPr/>
      <dgm:t>
        <a:bodyPr/>
        <a:lstStyle/>
        <a:p>
          <a:endParaRPr lang="en-US"/>
        </a:p>
      </dgm:t>
    </dgm:pt>
    <dgm:pt modelId="{6331F0CB-37CD-4241-9E17-6A7965D7200A}" type="sibTrans" cxnId="{4C87DD02-86E2-4445-B1A5-AEA617A4382D}">
      <dgm:prSet/>
      <dgm:spPr/>
      <dgm:t>
        <a:bodyPr/>
        <a:lstStyle/>
        <a:p>
          <a:endParaRPr lang="en-US"/>
        </a:p>
      </dgm:t>
    </dgm:pt>
    <dgm:pt modelId="{9E0FFF68-0B14-4974-954D-370949B816E5}" type="pres">
      <dgm:prSet presAssocID="{431B8CB9-9EA4-494A-BEA2-0B992D5D1E7A}" presName="compositeShape" presStyleCnt="0">
        <dgm:presLayoutVars>
          <dgm:chMax val="7"/>
          <dgm:dir/>
          <dgm:resizeHandles val="exact"/>
        </dgm:presLayoutVars>
      </dgm:prSet>
      <dgm:spPr/>
      <dgm:t>
        <a:bodyPr/>
        <a:lstStyle/>
        <a:p>
          <a:endParaRPr lang="en-US"/>
        </a:p>
      </dgm:t>
    </dgm:pt>
    <dgm:pt modelId="{39D38731-2F4D-48CD-BA73-BFB6F3A2BAFD}" type="pres">
      <dgm:prSet presAssocID="{37D55045-AB1A-4D87-BD74-01E16C3CCC38}" presName="circ1" presStyleLbl="vennNode1" presStyleIdx="0" presStyleCnt="3"/>
      <dgm:spPr/>
      <dgm:t>
        <a:bodyPr/>
        <a:lstStyle/>
        <a:p>
          <a:endParaRPr lang="en-US"/>
        </a:p>
      </dgm:t>
    </dgm:pt>
    <dgm:pt modelId="{2F057357-D6D4-4CFD-8DA7-C21E37463DCE}" type="pres">
      <dgm:prSet presAssocID="{37D55045-AB1A-4D87-BD74-01E16C3CCC38}" presName="circ1Tx" presStyleLbl="revTx" presStyleIdx="0" presStyleCnt="0">
        <dgm:presLayoutVars>
          <dgm:chMax val="0"/>
          <dgm:chPref val="0"/>
          <dgm:bulletEnabled val="1"/>
        </dgm:presLayoutVars>
      </dgm:prSet>
      <dgm:spPr/>
      <dgm:t>
        <a:bodyPr/>
        <a:lstStyle/>
        <a:p>
          <a:endParaRPr lang="en-US"/>
        </a:p>
      </dgm:t>
    </dgm:pt>
    <dgm:pt modelId="{E60E1782-1EED-42D3-AD66-C8A37A21F5CB}" type="pres">
      <dgm:prSet presAssocID="{468DAAA4-5267-4FB9-AE43-3E5B117A1922}" presName="circ2" presStyleLbl="vennNode1" presStyleIdx="1" presStyleCnt="3"/>
      <dgm:spPr/>
      <dgm:t>
        <a:bodyPr/>
        <a:lstStyle/>
        <a:p>
          <a:endParaRPr lang="en-US"/>
        </a:p>
      </dgm:t>
    </dgm:pt>
    <dgm:pt modelId="{680170D0-BC0A-4033-BB5C-CCFF54054F04}" type="pres">
      <dgm:prSet presAssocID="{468DAAA4-5267-4FB9-AE43-3E5B117A1922}" presName="circ2Tx" presStyleLbl="revTx" presStyleIdx="0" presStyleCnt="0">
        <dgm:presLayoutVars>
          <dgm:chMax val="0"/>
          <dgm:chPref val="0"/>
          <dgm:bulletEnabled val="1"/>
        </dgm:presLayoutVars>
      </dgm:prSet>
      <dgm:spPr/>
      <dgm:t>
        <a:bodyPr/>
        <a:lstStyle/>
        <a:p>
          <a:endParaRPr lang="en-US"/>
        </a:p>
      </dgm:t>
    </dgm:pt>
    <dgm:pt modelId="{ED1A3365-9748-4E81-B3D6-5F3709C05C84}" type="pres">
      <dgm:prSet presAssocID="{0FDBBF2A-40E9-4690-84BD-A4673F5A6C6A}" presName="circ3" presStyleLbl="vennNode1" presStyleIdx="2" presStyleCnt="3"/>
      <dgm:spPr/>
      <dgm:t>
        <a:bodyPr/>
        <a:lstStyle/>
        <a:p>
          <a:endParaRPr lang="en-US"/>
        </a:p>
      </dgm:t>
    </dgm:pt>
    <dgm:pt modelId="{980B44B3-7D2D-474C-8CB8-2D2148DE2BF3}" type="pres">
      <dgm:prSet presAssocID="{0FDBBF2A-40E9-4690-84BD-A4673F5A6C6A}" presName="circ3Tx" presStyleLbl="revTx" presStyleIdx="0" presStyleCnt="0">
        <dgm:presLayoutVars>
          <dgm:chMax val="0"/>
          <dgm:chPref val="0"/>
          <dgm:bulletEnabled val="1"/>
        </dgm:presLayoutVars>
      </dgm:prSet>
      <dgm:spPr/>
      <dgm:t>
        <a:bodyPr/>
        <a:lstStyle/>
        <a:p>
          <a:endParaRPr lang="en-US"/>
        </a:p>
      </dgm:t>
    </dgm:pt>
  </dgm:ptLst>
  <dgm:cxnLst>
    <dgm:cxn modelId="{036339D8-0475-4A49-97C8-AE3644398E9E}" srcId="{431B8CB9-9EA4-494A-BEA2-0B992D5D1E7A}" destId="{37D55045-AB1A-4D87-BD74-01E16C3CCC38}" srcOrd="0" destOrd="0" parTransId="{FB58735C-FC25-442A-8FF1-E8ED43307F52}" sibTransId="{71A4CD1C-A3C1-444A-ADA3-65704472AD5D}"/>
    <dgm:cxn modelId="{9327757F-12C6-4627-89F8-4794CA788FB0}" type="presOf" srcId="{431B8CB9-9EA4-494A-BEA2-0B992D5D1E7A}" destId="{9E0FFF68-0B14-4974-954D-370949B816E5}" srcOrd="0" destOrd="0" presId="urn:microsoft.com/office/officeart/2005/8/layout/venn1"/>
    <dgm:cxn modelId="{397B2357-6E99-4E63-B1D9-380B2DB9B99B}" type="presOf" srcId="{468DAAA4-5267-4FB9-AE43-3E5B117A1922}" destId="{E60E1782-1EED-42D3-AD66-C8A37A21F5CB}" srcOrd="0" destOrd="0" presId="urn:microsoft.com/office/officeart/2005/8/layout/venn1"/>
    <dgm:cxn modelId="{35BF8163-8A2E-4B22-A96A-17713D73EEBF}" type="presOf" srcId="{0FDBBF2A-40E9-4690-84BD-A4673F5A6C6A}" destId="{ED1A3365-9748-4E81-B3D6-5F3709C05C84}" srcOrd="0" destOrd="0" presId="urn:microsoft.com/office/officeart/2005/8/layout/venn1"/>
    <dgm:cxn modelId="{ED6D2405-4DAC-4ED4-AC47-53A31C620375}" type="presOf" srcId="{37D55045-AB1A-4D87-BD74-01E16C3CCC38}" destId="{39D38731-2F4D-48CD-BA73-BFB6F3A2BAFD}" srcOrd="0" destOrd="0" presId="urn:microsoft.com/office/officeart/2005/8/layout/venn1"/>
    <dgm:cxn modelId="{64D92966-B3E2-45D3-B4A5-080C0CB6F7CB}" type="presOf" srcId="{468DAAA4-5267-4FB9-AE43-3E5B117A1922}" destId="{680170D0-BC0A-4033-BB5C-CCFF54054F04}" srcOrd="1" destOrd="0" presId="urn:microsoft.com/office/officeart/2005/8/layout/venn1"/>
    <dgm:cxn modelId="{FCA73933-53D3-48A2-964E-AB14AFFEB789}" type="presOf" srcId="{37D55045-AB1A-4D87-BD74-01E16C3CCC38}" destId="{2F057357-D6D4-4CFD-8DA7-C21E37463DCE}" srcOrd="1" destOrd="0" presId="urn:microsoft.com/office/officeart/2005/8/layout/venn1"/>
    <dgm:cxn modelId="{4C87DD02-86E2-4445-B1A5-AEA617A4382D}" srcId="{431B8CB9-9EA4-494A-BEA2-0B992D5D1E7A}" destId="{0FDBBF2A-40E9-4690-84BD-A4673F5A6C6A}" srcOrd="2" destOrd="0" parTransId="{994CCD18-0447-4146-AC61-DC79D0B66FEE}" sibTransId="{6331F0CB-37CD-4241-9E17-6A7965D7200A}"/>
    <dgm:cxn modelId="{1C6A6013-CF5E-4E76-98EA-E4DBA6EB6718}" type="presOf" srcId="{0FDBBF2A-40E9-4690-84BD-A4673F5A6C6A}" destId="{980B44B3-7D2D-474C-8CB8-2D2148DE2BF3}" srcOrd="1" destOrd="0" presId="urn:microsoft.com/office/officeart/2005/8/layout/venn1"/>
    <dgm:cxn modelId="{93E595E4-737F-4272-BAF4-8CCDBF3489A3}" srcId="{431B8CB9-9EA4-494A-BEA2-0B992D5D1E7A}" destId="{468DAAA4-5267-4FB9-AE43-3E5B117A1922}" srcOrd="1" destOrd="0" parTransId="{3586D040-70ED-40F2-A9AB-FB084F664F33}" sibTransId="{31EC072E-E7AD-4A5B-822D-0E0C918FE3AD}"/>
    <dgm:cxn modelId="{3D1FBCEA-7EC6-4CBB-90C5-2DAE303CA064}" type="presParOf" srcId="{9E0FFF68-0B14-4974-954D-370949B816E5}" destId="{39D38731-2F4D-48CD-BA73-BFB6F3A2BAFD}" srcOrd="0" destOrd="0" presId="urn:microsoft.com/office/officeart/2005/8/layout/venn1"/>
    <dgm:cxn modelId="{8976CAB1-3675-437E-8B6B-DB615FCA13E4}" type="presParOf" srcId="{9E0FFF68-0B14-4974-954D-370949B816E5}" destId="{2F057357-D6D4-4CFD-8DA7-C21E37463DCE}" srcOrd="1" destOrd="0" presId="urn:microsoft.com/office/officeart/2005/8/layout/venn1"/>
    <dgm:cxn modelId="{CEBDE47B-05F6-4A30-A7A2-AFF24CEEBAAD}" type="presParOf" srcId="{9E0FFF68-0B14-4974-954D-370949B816E5}" destId="{E60E1782-1EED-42D3-AD66-C8A37A21F5CB}" srcOrd="2" destOrd="0" presId="urn:microsoft.com/office/officeart/2005/8/layout/venn1"/>
    <dgm:cxn modelId="{D8F14DB7-88B0-469B-932F-8F9DE795CA18}" type="presParOf" srcId="{9E0FFF68-0B14-4974-954D-370949B816E5}" destId="{680170D0-BC0A-4033-BB5C-CCFF54054F04}" srcOrd="3" destOrd="0" presId="urn:microsoft.com/office/officeart/2005/8/layout/venn1"/>
    <dgm:cxn modelId="{633445FB-1C74-4C8E-ACB7-E4AD8D1D561C}" type="presParOf" srcId="{9E0FFF68-0B14-4974-954D-370949B816E5}" destId="{ED1A3365-9748-4E81-B3D6-5F3709C05C84}" srcOrd="4" destOrd="0" presId="urn:microsoft.com/office/officeart/2005/8/layout/venn1"/>
    <dgm:cxn modelId="{BCD8EA1E-65B4-406F-A465-392361056BF8}" type="presParOf" srcId="{9E0FFF68-0B14-4974-954D-370949B816E5}" destId="{980B44B3-7D2D-474C-8CB8-2D2148DE2BF3}"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DEB2C8-AE28-4D88-ADB3-897B02D30B7F}" type="doc">
      <dgm:prSet loTypeId="urn:microsoft.com/office/officeart/2018/5/layout/IconCircleLabelList" loCatId="icon" qsTypeId="urn:microsoft.com/office/officeart/2005/8/quickstyle/simple1" qsCatId="simple" csTypeId="urn:microsoft.com/office/officeart/2005/8/colors/colorful3" csCatId="colorful" phldr="1"/>
      <dgm:spPr/>
      <dgm:t>
        <a:bodyPr/>
        <a:lstStyle/>
        <a:p>
          <a:endParaRPr lang="en-US"/>
        </a:p>
      </dgm:t>
    </dgm:pt>
    <dgm:pt modelId="{F32DC564-4749-452D-B4E1-BC8316F0309B}">
      <dgm:prSet/>
      <dgm:spPr/>
      <dgm:t>
        <a:bodyPr/>
        <a:lstStyle/>
        <a:p>
          <a:pPr>
            <a:lnSpc>
              <a:spcPct val="100000"/>
            </a:lnSpc>
            <a:defRPr cap="all"/>
          </a:pPr>
          <a:r>
            <a:rPr lang="en-US">
              <a:solidFill>
                <a:schemeClr val="bg1"/>
              </a:solidFill>
            </a:rPr>
            <a:t>Manual</a:t>
          </a:r>
        </a:p>
      </dgm:t>
    </dgm:pt>
    <dgm:pt modelId="{A679A53D-3668-4A9C-927D-7B676FA6AD35}" type="parTrans" cxnId="{A96BB2F1-A20B-4295-BF89-3E3CD631AF17}">
      <dgm:prSet/>
      <dgm:spPr/>
      <dgm:t>
        <a:bodyPr/>
        <a:lstStyle/>
        <a:p>
          <a:endParaRPr lang="en-US">
            <a:solidFill>
              <a:schemeClr val="bg1"/>
            </a:solidFill>
          </a:endParaRPr>
        </a:p>
      </dgm:t>
    </dgm:pt>
    <dgm:pt modelId="{0C3417E2-C7AF-4586-A416-F38303876C8E}" type="sibTrans" cxnId="{A96BB2F1-A20B-4295-BF89-3E3CD631AF17}">
      <dgm:prSet/>
      <dgm:spPr/>
      <dgm:t>
        <a:bodyPr/>
        <a:lstStyle/>
        <a:p>
          <a:endParaRPr lang="en-US">
            <a:solidFill>
              <a:schemeClr val="bg1"/>
            </a:solidFill>
          </a:endParaRPr>
        </a:p>
      </dgm:t>
    </dgm:pt>
    <dgm:pt modelId="{6C6055C2-9561-4230-BD50-B6839849AAAC}">
      <dgm:prSet/>
      <dgm:spPr/>
      <dgm:t>
        <a:bodyPr/>
        <a:lstStyle/>
        <a:p>
          <a:pPr>
            <a:lnSpc>
              <a:spcPct val="100000"/>
            </a:lnSpc>
            <a:defRPr cap="all"/>
          </a:pPr>
          <a:r>
            <a:rPr lang="en-US">
              <a:solidFill>
                <a:schemeClr val="bg1"/>
              </a:solidFill>
            </a:rPr>
            <a:t>Automated</a:t>
          </a:r>
        </a:p>
      </dgm:t>
    </dgm:pt>
    <dgm:pt modelId="{4E565795-0A54-4C70-976E-B211D5D38802}" type="parTrans" cxnId="{BF14D026-0F14-4F65-8373-874230454818}">
      <dgm:prSet/>
      <dgm:spPr/>
      <dgm:t>
        <a:bodyPr/>
        <a:lstStyle/>
        <a:p>
          <a:endParaRPr lang="en-US">
            <a:solidFill>
              <a:schemeClr val="bg1"/>
            </a:solidFill>
          </a:endParaRPr>
        </a:p>
      </dgm:t>
    </dgm:pt>
    <dgm:pt modelId="{75E048D2-4D7F-474A-A6B2-82184ACF3ECE}" type="sibTrans" cxnId="{BF14D026-0F14-4F65-8373-874230454818}">
      <dgm:prSet/>
      <dgm:spPr/>
      <dgm:t>
        <a:bodyPr/>
        <a:lstStyle/>
        <a:p>
          <a:endParaRPr lang="en-US">
            <a:solidFill>
              <a:schemeClr val="bg1"/>
            </a:solidFill>
          </a:endParaRPr>
        </a:p>
      </dgm:t>
    </dgm:pt>
    <dgm:pt modelId="{7BAF8B22-D64D-48E0-BB12-5C7293497D6A}" type="pres">
      <dgm:prSet presAssocID="{9DDEB2C8-AE28-4D88-ADB3-897B02D30B7F}" presName="root" presStyleCnt="0">
        <dgm:presLayoutVars>
          <dgm:dir/>
          <dgm:resizeHandles val="exact"/>
        </dgm:presLayoutVars>
      </dgm:prSet>
      <dgm:spPr/>
      <dgm:t>
        <a:bodyPr/>
        <a:lstStyle/>
        <a:p>
          <a:endParaRPr lang="en-US"/>
        </a:p>
      </dgm:t>
    </dgm:pt>
    <dgm:pt modelId="{3A4AA844-5F02-44C6-90BC-5CABA2232B25}" type="pres">
      <dgm:prSet presAssocID="{F32DC564-4749-452D-B4E1-BC8316F0309B}" presName="compNode" presStyleCnt="0"/>
      <dgm:spPr/>
    </dgm:pt>
    <dgm:pt modelId="{D8C56B83-8EA2-4DD5-AA96-A10CFA0F6242}" type="pres">
      <dgm:prSet presAssocID="{F32DC564-4749-452D-B4E1-BC8316F0309B}" presName="iconBgRect" presStyleLbl="bgShp" presStyleIdx="0" presStyleCnt="2"/>
      <dgm:spPr/>
    </dgm:pt>
    <dgm:pt modelId="{F75BEE9C-C534-4D5E-95C7-F2DDC3D2239D}" type="pres">
      <dgm:prSet presAssocID="{F32DC564-4749-452D-B4E1-BC8316F0309B}"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Document"/>
        </a:ext>
      </dgm:extLst>
    </dgm:pt>
    <dgm:pt modelId="{D5161FF8-F3A2-47AD-947D-28C04450BBE7}" type="pres">
      <dgm:prSet presAssocID="{F32DC564-4749-452D-B4E1-BC8316F0309B}" presName="spaceRect" presStyleCnt="0"/>
      <dgm:spPr/>
    </dgm:pt>
    <dgm:pt modelId="{F63FECDB-F60C-4D24-AFE9-1B6918C8E55D}" type="pres">
      <dgm:prSet presAssocID="{F32DC564-4749-452D-B4E1-BC8316F0309B}" presName="textRect" presStyleLbl="revTx" presStyleIdx="0" presStyleCnt="2">
        <dgm:presLayoutVars>
          <dgm:chMax val="1"/>
          <dgm:chPref val="1"/>
        </dgm:presLayoutVars>
      </dgm:prSet>
      <dgm:spPr/>
      <dgm:t>
        <a:bodyPr/>
        <a:lstStyle/>
        <a:p>
          <a:endParaRPr lang="en-US"/>
        </a:p>
      </dgm:t>
    </dgm:pt>
    <dgm:pt modelId="{DBFB69D1-4778-449E-9CC1-08C52DD0DDEE}" type="pres">
      <dgm:prSet presAssocID="{0C3417E2-C7AF-4586-A416-F38303876C8E}" presName="sibTrans" presStyleCnt="0"/>
      <dgm:spPr/>
    </dgm:pt>
    <dgm:pt modelId="{F8BCAC2D-CDFC-42B3-8B04-C631498C3428}" type="pres">
      <dgm:prSet presAssocID="{6C6055C2-9561-4230-BD50-B6839849AAAC}" presName="compNode" presStyleCnt="0"/>
      <dgm:spPr/>
    </dgm:pt>
    <dgm:pt modelId="{3301DF75-3810-4BEE-B7D4-C56BE02697EF}" type="pres">
      <dgm:prSet presAssocID="{6C6055C2-9561-4230-BD50-B6839849AAAC}" presName="iconBgRect" presStyleLbl="bgShp" presStyleIdx="1" presStyleCnt="2"/>
      <dgm:spPr/>
    </dgm:pt>
    <dgm:pt modelId="{8DB5A12E-0F10-4CCF-878D-B911C29A9F7F}" type="pres">
      <dgm:prSet presAssocID="{6C6055C2-9561-4230-BD50-B6839849AAA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Robot"/>
        </a:ext>
      </dgm:extLst>
    </dgm:pt>
    <dgm:pt modelId="{D602B8EF-73A1-4918-BED0-BE7E17899597}" type="pres">
      <dgm:prSet presAssocID="{6C6055C2-9561-4230-BD50-B6839849AAAC}" presName="spaceRect" presStyleCnt="0"/>
      <dgm:spPr/>
    </dgm:pt>
    <dgm:pt modelId="{79DE8295-8E8A-42AC-BE0B-BD886C7B7BC6}" type="pres">
      <dgm:prSet presAssocID="{6C6055C2-9561-4230-BD50-B6839849AAAC}" presName="textRect" presStyleLbl="revTx" presStyleIdx="1" presStyleCnt="2">
        <dgm:presLayoutVars>
          <dgm:chMax val="1"/>
          <dgm:chPref val="1"/>
        </dgm:presLayoutVars>
      </dgm:prSet>
      <dgm:spPr/>
      <dgm:t>
        <a:bodyPr/>
        <a:lstStyle/>
        <a:p>
          <a:endParaRPr lang="en-US"/>
        </a:p>
      </dgm:t>
    </dgm:pt>
  </dgm:ptLst>
  <dgm:cxnLst>
    <dgm:cxn modelId="{F0ADD009-5793-47D0-9493-17175CC86BF2}" type="presOf" srcId="{6C6055C2-9561-4230-BD50-B6839849AAAC}" destId="{79DE8295-8E8A-42AC-BE0B-BD886C7B7BC6}" srcOrd="0" destOrd="0" presId="urn:microsoft.com/office/officeart/2018/5/layout/IconCircleLabelList"/>
    <dgm:cxn modelId="{E2B8E493-125E-45F1-A19A-EE1B8A41FAAF}" type="presOf" srcId="{F32DC564-4749-452D-B4E1-BC8316F0309B}" destId="{F63FECDB-F60C-4D24-AFE9-1B6918C8E55D}" srcOrd="0" destOrd="0" presId="urn:microsoft.com/office/officeart/2018/5/layout/IconCircleLabelList"/>
    <dgm:cxn modelId="{BF14D026-0F14-4F65-8373-874230454818}" srcId="{9DDEB2C8-AE28-4D88-ADB3-897B02D30B7F}" destId="{6C6055C2-9561-4230-BD50-B6839849AAAC}" srcOrd="1" destOrd="0" parTransId="{4E565795-0A54-4C70-976E-B211D5D38802}" sibTransId="{75E048D2-4D7F-474A-A6B2-82184ACF3ECE}"/>
    <dgm:cxn modelId="{A96BB2F1-A20B-4295-BF89-3E3CD631AF17}" srcId="{9DDEB2C8-AE28-4D88-ADB3-897B02D30B7F}" destId="{F32DC564-4749-452D-B4E1-BC8316F0309B}" srcOrd="0" destOrd="0" parTransId="{A679A53D-3668-4A9C-927D-7B676FA6AD35}" sibTransId="{0C3417E2-C7AF-4586-A416-F38303876C8E}"/>
    <dgm:cxn modelId="{7298AF5E-46FF-44C7-A7C2-F733F11D64A9}" type="presOf" srcId="{9DDEB2C8-AE28-4D88-ADB3-897B02D30B7F}" destId="{7BAF8B22-D64D-48E0-BB12-5C7293497D6A}" srcOrd="0" destOrd="0" presId="urn:microsoft.com/office/officeart/2018/5/layout/IconCircleLabelList"/>
    <dgm:cxn modelId="{87F39929-BF91-4E39-A893-D0D4E786A681}" type="presParOf" srcId="{7BAF8B22-D64D-48E0-BB12-5C7293497D6A}" destId="{3A4AA844-5F02-44C6-90BC-5CABA2232B25}" srcOrd="0" destOrd="0" presId="urn:microsoft.com/office/officeart/2018/5/layout/IconCircleLabelList"/>
    <dgm:cxn modelId="{DC6D9FCB-7FA5-42A8-A861-E23959FED1F7}" type="presParOf" srcId="{3A4AA844-5F02-44C6-90BC-5CABA2232B25}" destId="{D8C56B83-8EA2-4DD5-AA96-A10CFA0F6242}" srcOrd="0" destOrd="0" presId="urn:microsoft.com/office/officeart/2018/5/layout/IconCircleLabelList"/>
    <dgm:cxn modelId="{A89B35BB-4AC8-4A7D-8648-E487B51BE85C}" type="presParOf" srcId="{3A4AA844-5F02-44C6-90BC-5CABA2232B25}" destId="{F75BEE9C-C534-4D5E-95C7-F2DDC3D2239D}" srcOrd="1" destOrd="0" presId="urn:microsoft.com/office/officeart/2018/5/layout/IconCircleLabelList"/>
    <dgm:cxn modelId="{F2BD351C-1DD1-4234-845A-098A0759F0EE}" type="presParOf" srcId="{3A4AA844-5F02-44C6-90BC-5CABA2232B25}" destId="{D5161FF8-F3A2-47AD-947D-28C04450BBE7}" srcOrd="2" destOrd="0" presId="urn:microsoft.com/office/officeart/2018/5/layout/IconCircleLabelList"/>
    <dgm:cxn modelId="{ED5184B0-389C-4EDA-8D8B-C47D04987595}" type="presParOf" srcId="{3A4AA844-5F02-44C6-90BC-5CABA2232B25}" destId="{F63FECDB-F60C-4D24-AFE9-1B6918C8E55D}" srcOrd="3" destOrd="0" presId="urn:microsoft.com/office/officeart/2018/5/layout/IconCircleLabelList"/>
    <dgm:cxn modelId="{379A5A5A-C2FF-443C-9552-246CC57761F9}" type="presParOf" srcId="{7BAF8B22-D64D-48E0-BB12-5C7293497D6A}" destId="{DBFB69D1-4778-449E-9CC1-08C52DD0DDEE}" srcOrd="1" destOrd="0" presId="urn:microsoft.com/office/officeart/2018/5/layout/IconCircleLabelList"/>
    <dgm:cxn modelId="{772609BC-3454-4F5C-964E-6A3E906BFF10}" type="presParOf" srcId="{7BAF8B22-D64D-48E0-BB12-5C7293497D6A}" destId="{F8BCAC2D-CDFC-42B3-8B04-C631498C3428}" srcOrd="2" destOrd="0" presId="urn:microsoft.com/office/officeart/2018/5/layout/IconCircleLabelList"/>
    <dgm:cxn modelId="{AD2100F9-0092-4CBD-8213-83948A39B403}" type="presParOf" srcId="{F8BCAC2D-CDFC-42B3-8B04-C631498C3428}" destId="{3301DF75-3810-4BEE-B7D4-C56BE02697EF}" srcOrd="0" destOrd="0" presId="urn:microsoft.com/office/officeart/2018/5/layout/IconCircleLabelList"/>
    <dgm:cxn modelId="{705D48EB-4EF4-4BC2-8157-CA2DEB48D21C}" type="presParOf" srcId="{F8BCAC2D-CDFC-42B3-8B04-C631498C3428}" destId="{8DB5A12E-0F10-4CCF-878D-B911C29A9F7F}" srcOrd="1" destOrd="0" presId="urn:microsoft.com/office/officeart/2018/5/layout/IconCircleLabelList"/>
    <dgm:cxn modelId="{366F4867-695E-4627-BF38-A8E22138767C}" type="presParOf" srcId="{F8BCAC2D-CDFC-42B3-8B04-C631498C3428}" destId="{D602B8EF-73A1-4918-BED0-BE7E17899597}" srcOrd="2" destOrd="0" presId="urn:microsoft.com/office/officeart/2018/5/layout/IconCircleLabelList"/>
    <dgm:cxn modelId="{AE9FCA78-BDE5-4905-A523-9809565B8975}" type="presParOf" srcId="{F8BCAC2D-CDFC-42B3-8B04-C631498C3428}" destId="{79DE8295-8E8A-42AC-BE0B-BD886C7B7BC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5/5/2021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8363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47097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73716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8 Software Testing</a:t>
            </a:r>
          </a:p>
        </p:txBody>
      </p:sp>
      <p:sp>
        <p:nvSpPr>
          <p:cNvPr id="4" name="Date Placeholder 4"/>
          <p:cNvSpPr>
            <a:spLocks noGrp="1"/>
          </p:cNvSpPr>
          <p:nvPr>
            <p:ph type="dt" sz="half" idx="10"/>
          </p:nvPr>
        </p:nvSpPr>
        <p:spPr/>
        <p:txBody>
          <a:bodyPr/>
          <a:lstStyle/>
          <a:p>
            <a:r>
              <a:rPr lang="en-US"/>
              <a:t>30/10/2014</a:t>
            </a:r>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8 Software Testing</a:t>
            </a:r>
          </a:p>
        </p:txBody>
      </p:sp>
      <p:sp>
        <p:nvSpPr>
          <p:cNvPr id="4" name="Date Placeholder 4"/>
          <p:cNvSpPr>
            <a:spLocks noGrp="1"/>
          </p:cNvSpPr>
          <p:nvPr>
            <p:ph type="dt" sz="half" idx="10"/>
          </p:nvPr>
        </p:nvSpPr>
        <p:spPr/>
        <p:txBody>
          <a:bodyPr/>
          <a:lstStyle/>
          <a:p>
            <a:r>
              <a:rPr lang="en-US"/>
              <a:t>30/10/2014</a:t>
            </a:r>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8 Software Testing</a:t>
            </a:r>
            <a:endParaRPr lang="en-US" dirty="0"/>
          </a:p>
        </p:txBody>
      </p:sp>
      <p:sp>
        <p:nvSpPr>
          <p:cNvPr id="4" name="Date Placeholder 4"/>
          <p:cNvSpPr>
            <a:spLocks noGrp="1"/>
          </p:cNvSpPr>
          <p:nvPr>
            <p:ph type="dt" sz="half" idx="10"/>
          </p:nvPr>
        </p:nvSpPr>
        <p:spPr/>
        <p:txBody>
          <a:bodyPr/>
          <a:lstStyle/>
          <a:p>
            <a:r>
              <a:rPr lang="en-US"/>
              <a:t>30/10/2014</a:t>
            </a:r>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r>
              <a:rPr lang="en-US"/>
              <a:t>Chapter 8 Software Testing</a:t>
            </a:r>
          </a:p>
        </p:txBody>
      </p:sp>
      <p:sp>
        <p:nvSpPr>
          <p:cNvPr id="5" name="Date Placeholder 5"/>
          <p:cNvSpPr>
            <a:spLocks noGrp="1"/>
          </p:cNvSpPr>
          <p:nvPr>
            <p:ph type="dt" sz="half" idx="10"/>
          </p:nvPr>
        </p:nvSpPr>
        <p:spPr/>
        <p:txBody>
          <a:bodyPr/>
          <a:lstStyle/>
          <a:p>
            <a:r>
              <a:rPr lang="en-US"/>
              <a:t>30/10/2014</a:t>
            </a:r>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r>
              <a:rPr lang="en-US"/>
              <a:t>Chapter 8 Software Testing</a:t>
            </a:r>
          </a:p>
        </p:txBody>
      </p:sp>
      <p:sp>
        <p:nvSpPr>
          <p:cNvPr id="7" name="Date Placeholder 7"/>
          <p:cNvSpPr>
            <a:spLocks noGrp="1"/>
          </p:cNvSpPr>
          <p:nvPr>
            <p:ph type="dt" sz="half" idx="10"/>
          </p:nvPr>
        </p:nvSpPr>
        <p:spPr/>
        <p:txBody>
          <a:bodyPr/>
          <a:lstStyle/>
          <a:p>
            <a:r>
              <a:rPr lang="en-US"/>
              <a:t>30/10/2014</a:t>
            </a:r>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r>
              <a:rPr lang="en-US"/>
              <a:t>Chapter 8 Software Testing</a:t>
            </a:r>
          </a:p>
        </p:txBody>
      </p:sp>
      <p:sp>
        <p:nvSpPr>
          <p:cNvPr id="3" name="Date Placeholder 3"/>
          <p:cNvSpPr>
            <a:spLocks noGrp="1"/>
          </p:cNvSpPr>
          <p:nvPr>
            <p:ph type="dt" sz="half" idx="10"/>
          </p:nvPr>
        </p:nvSpPr>
        <p:spPr/>
        <p:txBody>
          <a:bodyPr/>
          <a:lstStyle/>
          <a:p>
            <a:r>
              <a:rPr lang="en-US"/>
              <a:t>30/10/2014</a:t>
            </a:r>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r>
              <a:rPr lang="en-US"/>
              <a:t>Chapter 8 Software Testing</a:t>
            </a:r>
          </a:p>
        </p:txBody>
      </p:sp>
      <p:sp>
        <p:nvSpPr>
          <p:cNvPr id="2" name="Date Placeholder 2"/>
          <p:cNvSpPr>
            <a:spLocks noGrp="1"/>
          </p:cNvSpPr>
          <p:nvPr>
            <p:ph type="dt" sz="half" idx="10"/>
          </p:nvPr>
        </p:nvSpPr>
        <p:spPr/>
        <p:txBody>
          <a:bodyPr/>
          <a:lstStyle/>
          <a:p>
            <a:r>
              <a:rPr lang="en-US"/>
              <a:t>30/10/2014</a:t>
            </a:r>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r>
              <a:rPr lang="en-US"/>
              <a:t>Chapter 8 Software Testing</a:t>
            </a:r>
          </a:p>
        </p:txBody>
      </p:sp>
      <p:sp>
        <p:nvSpPr>
          <p:cNvPr id="5" name="Date Placeholder 5"/>
          <p:cNvSpPr>
            <a:spLocks noGrp="1"/>
          </p:cNvSpPr>
          <p:nvPr>
            <p:ph type="dt" sz="half" idx="10"/>
          </p:nvPr>
        </p:nvSpPr>
        <p:spPr/>
        <p:txBody>
          <a:bodyPr/>
          <a:lstStyle/>
          <a:p>
            <a:r>
              <a:rPr lang="en-US"/>
              <a:t>30/10/2014</a:t>
            </a:r>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r>
              <a:rPr lang="en-US"/>
              <a:t>Chapter 8 Software Testing</a:t>
            </a:r>
          </a:p>
        </p:txBody>
      </p:sp>
      <p:sp>
        <p:nvSpPr>
          <p:cNvPr id="5" name="Date Placeholder 5"/>
          <p:cNvSpPr>
            <a:spLocks noGrp="1"/>
          </p:cNvSpPr>
          <p:nvPr>
            <p:ph type="dt" sz="half" idx="10"/>
          </p:nvPr>
        </p:nvSpPr>
        <p:spPr/>
        <p:txBody>
          <a:bodyPr/>
          <a:lstStyle/>
          <a:p>
            <a:r>
              <a:rPr lang="en-US"/>
              <a:t>30/10/2014</a:t>
            </a:r>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r>
              <a:rPr lang="en-US"/>
              <a:t>Chapter 8 Software Testing</a:t>
            </a:r>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r>
              <a:rPr lang="en-US"/>
              <a:t>30/10/2014</a:t>
            </a:r>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a:t>
            </a:r>
          </a:p>
        </p:txBody>
      </p:sp>
      <p:sp>
        <p:nvSpPr>
          <p:cNvPr id="3" name="Subtitle 2"/>
          <p:cNvSpPr>
            <a:spLocks noGrp="1"/>
          </p:cNvSpPr>
          <p:nvPr>
            <p:ph type="subTitle" idx="1"/>
          </p:nvPr>
        </p:nvSpPr>
        <p:spPr/>
        <p:txBody>
          <a:bodyPr>
            <a:normAutofit fontScale="92500" lnSpcReduction="20000"/>
          </a:bodyPr>
          <a:lstStyle/>
          <a:p>
            <a:r>
              <a:rPr lang="en-US" dirty="0"/>
              <a:t>Sobia Iftikhar</a:t>
            </a:r>
          </a:p>
          <a:p>
            <a:r>
              <a:rPr lang="en-US" sz="1300" u="sng" dirty="0"/>
              <a:t>Sobia.Iftikhar@nu.edu.pk</a:t>
            </a:r>
          </a:p>
        </p:txBody>
      </p:sp>
      <p:sp>
        <p:nvSpPr>
          <p:cNvPr id="4" name="TextBox 3"/>
          <p:cNvSpPr txBox="1"/>
          <p:nvPr/>
        </p:nvSpPr>
        <p:spPr>
          <a:xfrm>
            <a:off x="5410200" y="5390922"/>
            <a:ext cx="1098378" cy="369332"/>
          </a:xfrm>
          <a:prstGeom prst="rect">
            <a:avLst/>
          </a:prstGeom>
          <a:noFill/>
        </p:spPr>
        <p:txBody>
          <a:bodyPr wrap="none" rtlCol="0">
            <a:spAutoFit/>
          </a:bodyPr>
          <a:lstStyle/>
          <a:p>
            <a:r>
              <a:rPr lang="en-US" dirty="0"/>
              <a:t>Week 09</a:t>
            </a:r>
          </a:p>
        </p:txBody>
      </p:sp>
    </p:spTree>
    <p:extLst>
      <p:ext uri="{BB962C8B-B14F-4D97-AF65-F5344CB8AC3E}">
        <p14:creationId xmlns:p14="http://schemas.microsoft.com/office/powerpoint/2010/main" val="216346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An input-output model of program testing</a:t>
            </a:r>
            <a:r>
              <a:rPr lang="en-GB" dirty="0">
                <a:solidFill>
                  <a:schemeClr val="bg1"/>
                </a:solidFill>
              </a:rPr>
              <a:t> </a:t>
            </a:r>
            <a:endParaRPr lang="en-US" dirty="0">
              <a:solidFill>
                <a:schemeClr val="bg1"/>
              </a:solidFill>
            </a:endParaRPr>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2839255" y="1886249"/>
            <a:ext cx="7097521" cy="3903363"/>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vert="horz" lIns="90840" tIns="44623" rIns="90840" bIns="44623" rtlCol="0" anchor="b">
            <a:normAutofit/>
          </a:bodyPr>
          <a:lstStyle/>
          <a:p>
            <a:r>
              <a:rPr lang="en-GB" dirty="0">
                <a:solidFill>
                  <a:schemeClr val="bg1"/>
                </a:solidFill>
              </a:rPr>
              <a:t>Verification vs validation</a:t>
            </a:r>
          </a:p>
        </p:txBody>
      </p:sp>
      <p:sp>
        <p:nvSpPr>
          <p:cNvPr id="8194" name="Rectangle 2"/>
          <p:cNvSpPr>
            <a:spLocks noGrp="1" noChangeArrowheads="1"/>
          </p:cNvSpPr>
          <p:nvPr>
            <p:ph idx="1"/>
          </p:nvPr>
        </p:nvSpPr>
        <p:spPr>
          <a:noFill/>
          <a:ln/>
        </p:spPr>
        <p:txBody>
          <a:bodyPr vert="horz" lIns="90840" tIns="44623" rIns="90840" bIns="44623" rtlCol="0">
            <a:normAutofit/>
          </a:bodyPr>
          <a:lstStyle/>
          <a:p>
            <a:r>
              <a:rPr lang="en-GB" b="1" dirty="0">
                <a:solidFill>
                  <a:schemeClr val="bg1"/>
                </a:solidFill>
              </a:rPr>
              <a:t>Verification: </a:t>
            </a:r>
            <a:r>
              <a:rPr lang="en-GB" dirty="0">
                <a:solidFill>
                  <a:schemeClr val="bg1"/>
                </a:solidFill>
              </a:rPr>
              <a:t/>
            </a:r>
            <a:br>
              <a:rPr lang="en-GB" dirty="0">
                <a:solidFill>
                  <a:schemeClr val="bg1"/>
                </a:solidFill>
              </a:rPr>
            </a:br>
            <a:r>
              <a:rPr lang="en-GB" dirty="0">
                <a:solidFill>
                  <a:schemeClr val="bg1"/>
                </a:solidFill>
              </a:rPr>
              <a:t>	"Are we building the product right”.</a:t>
            </a:r>
          </a:p>
          <a:p>
            <a:r>
              <a:rPr lang="en-GB" dirty="0">
                <a:solidFill>
                  <a:schemeClr val="bg1"/>
                </a:solidFill>
              </a:rPr>
              <a:t>The software should conform to its specification.</a:t>
            </a:r>
          </a:p>
          <a:p>
            <a:r>
              <a:rPr lang="en-GB" b="1" dirty="0">
                <a:solidFill>
                  <a:schemeClr val="bg1"/>
                </a:solidFill>
              </a:rPr>
              <a:t>Validation:</a:t>
            </a:r>
            <a:r>
              <a:rPr lang="en-GB" dirty="0">
                <a:solidFill>
                  <a:schemeClr val="bg1"/>
                </a:solidFill>
              </a:rPr>
              <a:t/>
            </a:r>
            <a:br>
              <a:rPr lang="en-GB" dirty="0">
                <a:solidFill>
                  <a:schemeClr val="bg1"/>
                </a:solidFill>
              </a:rPr>
            </a:br>
            <a:r>
              <a:rPr lang="en-GB" dirty="0">
                <a:solidFill>
                  <a:schemeClr val="bg1"/>
                </a:solidFill>
              </a:rPr>
              <a:t>	 "Are we building the right product”.</a:t>
            </a:r>
          </a:p>
          <a:p>
            <a:r>
              <a:rPr lang="en-GB" dirty="0">
                <a:solidFill>
                  <a:schemeClr val="bg1"/>
                </a:solidFill>
              </a:rPr>
              <a:t>The software should do what the user really requires.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vert="horz" lIns="90840" tIns="44623" rIns="90840" bIns="44623" rtlCol="0" anchor="b">
            <a:normAutofit/>
          </a:bodyPr>
          <a:lstStyle/>
          <a:p>
            <a:r>
              <a:rPr lang="en-GB" sz="4000" b="1" dirty="0">
                <a:solidFill>
                  <a:schemeClr val="bg1"/>
                </a:solidFill>
              </a:rPr>
              <a:t>Verification vs validation</a:t>
            </a:r>
          </a:p>
        </p:txBody>
      </p:sp>
      <p:sp>
        <p:nvSpPr>
          <p:cNvPr id="8194" name="Rectangle 2"/>
          <p:cNvSpPr>
            <a:spLocks noGrp="1" noChangeArrowheads="1"/>
          </p:cNvSpPr>
          <p:nvPr>
            <p:ph idx="1"/>
          </p:nvPr>
        </p:nvSpPr>
        <p:spPr>
          <a:noFill/>
          <a:ln/>
        </p:spPr>
        <p:txBody>
          <a:bodyPr vert="horz" lIns="90840" tIns="44623" rIns="90840" bIns="44623" rtlCol="0">
            <a:normAutofit/>
          </a:bodyPr>
          <a:lstStyle/>
          <a:p>
            <a:r>
              <a:rPr lang="en-US" sz="2800" b="1" i="1" dirty="0">
                <a:solidFill>
                  <a:schemeClr val="bg1"/>
                </a:solidFill>
              </a:rPr>
              <a:t>A clickable button with name Submit</a:t>
            </a:r>
            <a:endParaRPr lang="en-US" sz="2800" dirty="0">
              <a:solidFill>
                <a:schemeClr val="bg1"/>
              </a:solidFill>
            </a:endParaRPr>
          </a:p>
          <a:p>
            <a:pPr lvl="1"/>
            <a:r>
              <a:rPr lang="en-US" sz="2400" dirty="0">
                <a:solidFill>
                  <a:schemeClr val="bg1"/>
                </a:solidFill>
              </a:rPr>
              <a:t>Verification would check the design doc and correcting the spelling mistake.</a:t>
            </a:r>
          </a:p>
          <a:p>
            <a:pPr lvl="1"/>
            <a:r>
              <a:rPr lang="en-US" sz="2400" dirty="0">
                <a:solidFill>
                  <a:schemeClr val="bg1"/>
                </a:solidFill>
              </a:rPr>
              <a:t>Otherwise, the development team will create a button like</a:t>
            </a:r>
          </a:p>
          <a:p>
            <a:r>
              <a:rPr lang="en-US" sz="2800" b="1" i="1" dirty="0">
                <a:solidFill>
                  <a:schemeClr val="bg1"/>
                </a:solidFill>
              </a:rPr>
              <a:t>A clickable button with name Submit</a:t>
            </a:r>
            <a:endParaRPr lang="en-US" sz="2800" dirty="0">
              <a:solidFill>
                <a:schemeClr val="bg1"/>
              </a:solidFill>
            </a:endParaRPr>
          </a:p>
          <a:p>
            <a:pPr lvl="1"/>
            <a:r>
              <a:rPr lang="en-US" sz="2400" dirty="0">
                <a:solidFill>
                  <a:schemeClr val="bg1"/>
                </a:solidFill>
              </a:rPr>
              <a:t>Once the code is ready, Validation is done. A Validation test found –</a:t>
            </a:r>
          </a:p>
          <a:p>
            <a:endParaRPr lang="en-GB" sz="2800" dirty="0">
              <a:solidFill>
                <a:schemeClr val="bg1"/>
              </a:solidFill>
            </a:endParaRPr>
          </a:p>
        </p:txBody>
      </p:sp>
    </p:spTree>
    <p:extLst>
      <p:ext uri="{BB962C8B-B14F-4D97-AF65-F5344CB8AC3E}">
        <p14:creationId xmlns:p14="http://schemas.microsoft.com/office/powerpoint/2010/main" val="410920427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solidFill>
                  <a:schemeClr val="bg1"/>
                </a:solidFill>
              </a:rPr>
              <a:t>V &amp; V confidence</a:t>
            </a:r>
          </a:p>
        </p:txBody>
      </p:sp>
      <p:sp>
        <p:nvSpPr>
          <p:cNvPr id="55299" name="Rectangle 3"/>
          <p:cNvSpPr>
            <a:spLocks noGrp="1" noChangeArrowheads="1"/>
          </p:cNvSpPr>
          <p:nvPr>
            <p:ph idx="1"/>
          </p:nvPr>
        </p:nvSpPr>
        <p:spPr/>
        <p:txBody>
          <a:bodyPr/>
          <a:lstStyle/>
          <a:p>
            <a:pPr>
              <a:lnSpc>
                <a:spcPct val="90000"/>
              </a:lnSpc>
            </a:pPr>
            <a:r>
              <a:rPr lang="en-GB" dirty="0">
                <a:solidFill>
                  <a:schemeClr val="bg1"/>
                </a:solidFill>
              </a:rPr>
              <a:t>Aim of V &amp; V is to establish confidence that the system is ‘fit for purpose’.</a:t>
            </a:r>
          </a:p>
          <a:p>
            <a:pPr>
              <a:lnSpc>
                <a:spcPct val="90000"/>
              </a:lnSpc>
            </a:pPr>
            <a:r>
              <a:rPr lang="en-GB" dirty="0">
                <a:solidFill>
                  <a:schemeClr val="bg1"/>
                </a:solidFill>
              </a:rPr>
              <a:t>Depends on system’s purpose, user expectations and marketing environment</a:t>
            </a:r>
          </a:p>
          <a:p>
            <a:pPr lvl="1">
              <a:lnSpc>
                <a:spcPct val="90000"/>
              </a:lnSpc>
            </a:pPr>
            <a:r>
              <a:rPr lang="en-GB" b="1" dirty="0">
                <a:solidFill>
                  <a:schemeClr val="bg1"/>
                </a:solidFill>
              </a:rPr>
              <a:t>Software purpose</a:t>
            </a:r>
          </a:p>
          <a:p>
            <a:pPr lvl="2">
              <a:lnSpc>
                <a:spcPct val="90000"/>
              </a:lnSpc>
            </a:pPr>
            <a:r>
              <a:rPr lang="en-GB" dirty="0">
                <a:solidFill>
                  <a:schemeClr val="bg1"/>
                </a:solidFill>
              </a:rPr>
              <a:t>The level of confidence depends on how critical the software is to an organisation.</a:t>
            </a:r>
          </a:p>
          <a:p>
            <a:pPr lvl="1">
              <a:lnSpc>
                <a:spcPct val="90000"/>
              </a:lnSpc>
            </a:pPr>
            <a:r>
              <a:rPr lang="en-GB" b="1" dirty="0">
                <a:solidFill>
                  <a:schemeClr val="bg1"/>
                </a:solidFill>
              </a:rPr>
              <a:t>User expectations</a:t>
            </a:r>
          </a:p>
          <a:p>
            <a:pPr lvl="2">
              <a:lnSpc>
                <a:spcPct val="90000"/>
              </a:lnSpc>
            </a:pPr>
            <a:r>
              <a:rPr lang="en-GB" dirty="0">
                <a:solidFill>
                  <a:schemeClr val="bg1"/>
                </a:solidFill>
              </a:rPr>
              <a:t>Users may have low expectations of certain kinds of software.</a:t>
            </a:r>
          </a:p>
          <a:p>
            <a:pPr lvl="1">
              <a:lnSpc>
                <a:spcPct val="90000"/>
              </a:lnSpc>
            </a:pPr>
            <a:r>
              <a:rPr lang="en-GB" b="1" dirty="0">
                <a:solidFill>
                  <a:schemeClr val="bg1"/>
                </a:solidFill>
              </a:rPr>
              <a:t>Marketing environment</a:t>
            </a:r>
          </a:p>
          <a:p>
            <a:pPr lvl="2">
              <a:lnSpc>
                <a:spcPct val="90000"/>
              </a:lnSpc>
            </a:pPr>
            <a:r>
              <a:rPr lang="en-GB" dirty="0">
                <a:solidFill>
                  <a:schemeClr val="bg1"/>
                </a:solidFill>
              </a:rPr>
              <a:t>Getting a product to market early may be more important than finding defects in the program.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vert="horz" lIns="90840" tIns="44623" rIns="90840" bIns="44623" rtlCol="0" anchor="b">
            <a:normAutofit/>
          </a:bodyPr>
          <a:lstStyle/>
          <a:p>
            <a:r>
              <a:rPr lang="en-GB" dirty="0"/>
              <a:t>Inspections and testing</a:t>
            </a:r>
          </a:p>
        </p:txBody>
      </p:sp>
      <p:sp>
        <p:nvSpPr>
          <p:cNvPr id="12290" name="Rectangle 2"/>
          <p:cNvSpPr>
            <a:spLocks noGrp="1" noChangeArrowheads="1"/>
          </p:cNvSpPr>
          <p:nvPr>
            <p:ph idx="1"/>
          </p:nvPr>
        </p:nvSpPr>
        <p:spPr>
          <a:xfrm>
            <a:off x="838200" y="1982789"/>
            <a:ext cx="10744200" cy="4129087"/>
          </a:xfrm>
          <a:noFill/>
          <a:ln/>
        </p:spPr>
        <p:txBody>
          <a:bodyPr vert="horz" lIns="90840" tIns="44623" rIns="90840" bIns="44623" rtlCol="0">
            <a:normAutofit/>
          </a:bodyPr>
          <a:lstStyle/>
          <a:p>
            <a:r>
              <a:rPr lang="en-GB" sz="2400" dirty="0">
                <a:solidFill>
                  <a:schemeClr val="bg1"/>
                </a:solidFill>
              </a:rPr>
              <a:t>Software inspections</a:t>
            </a:r>
            <a:r>
              <a:rPr lang="en-GB" i="1" dirty="0">
                <a:solidFill>
                  <a:schemeClr val="bg1"/>
                </a:solidFill>
              </a:rPr>
              <a:t> </a:t>
            </a:r>
            <a:r>
              <a:rPr lang="en-GB" dirty="0">
                <a:solidFill>
                  <a:schemeClr val="bg1"/>
                </a:solidFill>
              </a:rPr>
              <a:t>Concerned with analysis of </a:t>
            </a:r>
            <a:br>
              <a:rPr lang="en-GB" dirty="0">
                <a:solidFill>
                  <a:schemeClr val="bg1"/>
                </a:solidFill>
              </a:rPr>
            </a:br>
            <a:r>
              <a:rPr lang="en-GB" dirty="0">
                <a:solidFill>
                  <a:schemeClr val="bg1"/>
                </a:solidFill>
              </a:rPr>
              <a:t>the static system representation to discover problems</a:t>
            </a:r>
            <a:r>
              <a:rPr lang="en-GB" i="1" dirty="0">
                <a:solidFill>
                  <a:schemeClr val="bg1"/>
                </a:solidFill>
              </a:rPr>
              <a:t>  (</a:t>
            </a:r>
            <a:r>
              <a:rPr lang="en-GB" dirty="0">
                <a:solidFill>
                  <a:schemeClr val="bg1"/>
                </a:solidFill>
              </a:rPr>
              <a:t>static verification)</a:t>
            </a:r>
          </a:p>
          <a:p>
            <a:pPr lvl="1"/>
            <a:r>
              <a:rPr lang="en-GB" sz="2000" dirty="0">
                <a:solidFill>
                  <a:schemeClr val="bg1"/>
                </a:solidFill>
              </a:rPr>
              <a:t>May be supplement by tool-based document and code analysis.</a:t>
            </a:r>
          </a:p>
          <a:p>
            <a:r>
              <a:rPr lang="en-GB" sz="2400" dirty="0">
                <a:solidFill>
                  <a:schemeClr val="bg1"/>
                </a:solidFill>
              </a:rPr>
              <a:t>Software testing</a:t>
            </a:r>
            <a:r>
              <a:rPr lang="en-GB" i="1" dirty="0">
                <a:solidFill>
                  <a:schemeClr val="bg1"/>
                </a:solidFill>
              </a:rPr>
              <a:t> </a:t>
            </a:r>
            <a:r>
              <a:rPr lang="en-GB" sz="2400" dirty="0">
                <a:solidFill>
                  <a:schemeClr val="bg1"/>
                </a:solidFill>
              </a:rPr>
              <a:t>Concerned with exercising and </a:t>
            </a:r>
            <a:br>
              <a:rPr lang="en-GB" sz="2400" dirty="0">
                <a:solidFill>
                  <a:schemeClr val="bg1"/>
                </a:solidFill>
              </a:rPr>
            </a:br>
            <a:r>
              <a:rPr lang="en-GB" sz="2400" dirty="0">
                <a:solidFill>
                  <a:schemeClr val="bg1"/>
                </a:solidFill>
              </a:rPr>
              <a:t>observing product behaviour (dynamic verification)</a:t>
            </a:r>
          </a:p>
          <a:p>
            <a:pPr lvl="1"/>
            <a:r>
              <a:rPr lang="en-GB" sz="2000" dirty="0">
                <a:solidFill>
                  <a:schemeClr val="bg1"/>
                </a:solidFill>
              </a:rPr>
              <a:t>The system is executed with test data and its operational behaviour is observed.</a:t>
            </a:r>
          </a:p>
          <a:p>
            <a:endParaRPr lang="en-GB" sz="2400" dirty="0">
              <a:solidFill>
                <a:schemeClr val="bg1"/>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Inspections and testing</a:t>
            </a:r>
            <a:r>
              <a:rPr lang="en-GB" dirty="0">
                <a:solidFill>
                  <a:schemeClr val="bg1"/>
                </a:solidFill>
              </a:rPr>
              <a:t> </a:t>
            </a:r>
            <a:endParaRPr lang="en-US" dirty="0">
              <a:solidFill>
                <a:schemeClr val="bg1"/>
              </a:solidFill>
            </a:endParaRPr>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286" y="1859587"/>
            <a:ext cx="8441514" cy="35383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solidFill>
                  <a:schemeClr val="bg1"/>
                </a:solidFill>
              </a:rPr>
              <a:t>Software inspections</a:t>
            </a:r>
          </a:p>
        </p:txBody>
      </p:sp>
      <p:sp>
        <p:nvSpPr>
          <p:cNvPr id="56323" name="Rectangle 3"/>
          <p:cNvSpPr>
            <a:spLocks noGrp="1" noChangeArrowheads="1"/>
          </p:cNvSpPr>
          <p:nvPr>
            <p:ph idx="1"/>
          </p:nvPr>
        </p:nvSpPr>
        <p:spPr/>
        <p:txBody>
          <a:bodyPr/>
          <a:lstStyle/>
          <a:p>
            <a:r>
              <a:rPr lang="en-GB" sz="2400">
                <a:solidFill>
                  <a:schemeClr val="bg1"/>
                </a:solidFill>
              </a:rPr>
              <a:t>These involve people examining the source representation with the aim of discovering anomalies and defects.</a:t>
            </a:r>
          </a:p>
          <a:p>
            <a:r>
              <a:rPr lang="en-GB" sz="2400">
                <a:solidFill>
                  <a:schemeClr val="bg1"/>
                </a:solidFill>
              </a:rPr>
              <a:t>Inspections not require execution of a system so may be used before implementation.</a:t>
            </a:r>
          </a:p>
          <a:p>
            <a:r>
              <a:rPr lang="en-GB" sz="2400">
                <a:solidFill>
                  <a:schemeClr val="bg1"/>
                </a:solidFill>
              </a:rPr>
              <a:t>They may be applied to any representation of the system (requirements, design,configuration data, test data, etc.).</a:t>
            </a:r>
          </a:p>
          <a:p>
            <a:r>
              <a:rPr lang="en-GB" sz="2400">
                <a:solidFill>
                  <a:schemeClr val="bg1"/>
                </a:solidFill>
              </a:rPr>
              <a:t>They have been shown to be an effective technique for discovering program errors.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Advantages of inspections</a:t>
            </a:r>
          </a:p>
        </p:txBody>
      </p:sp>
      <p:sp>
        <p:nvSpPr>
          <p:cNvPr id="3" name="Content Placeholder 2"/>
          <p:cNvSpPr>
            <a:spLocks noGrp="1"/>
          </p:cNvSpPr>
          <p:nvPr>
            <p:ph idx="1"/>
          </p:nvPr>
        </p:nvSpPr>
        <p:spPr/>
        <p:txBody>
          <a:bodyPr/>
          <a:lstStyle/>
          <a:p>
            <a:r>
              <a:rPr lang="en-US" dirty="0">
                <a:solidFill>
                  <a:schemeClr val="bg1"/>
                </a:solidFill>
              </a:rPr>
              <a:t>During testing, errors can mask (hide) other errors. Because inspection is a static process, you don’t have to be concerned with interactions between errors.</a:t>
            </a:r>
          </a:p>
          <a:p>
            <a:r>
              <a:rPr lang="en-US" dirty="0">
                <a:solidFill>
                  <a:schemeClr val="bg1"/>
                </a:solidFill>
              </a:rPr>
              <a:t>Incomplete versions of a system can be inspected without additional costs. If a program is incomplete, then you need to develop specialized test harnesses to test the parts that are available. </a:t>
            </a:r>
          </a:p>
          <a:p>
            <a:r>
              <a:rPr lang="en-US" dirty="0">
                <a:solidFill>
                  <a:schemeClr val="bg1"/>
                </a:solidFill>
              </a:rPr>
              <a:t>As well as searching for program defects, an inspection can also consider broader quality attributes of a program, such as compliance with standards, portability and maintainability.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solidFill>
                  <a:schemeClr val="bg1"/>
                </a:solidFill>
              </a:rPr>
              <a:t>Inspections and testing</a:t>
            </a:r>
          </a:p>
        </p:txBody>
      </p:sp>
      <p:sp>
        <p:nvSpPr>
          <p:cNvPr id="73731" name="Rectangle 3"/>
          <p:cNvSpPr>
            <a:spLocks noGrp="1" noChangeArrowheads="1"/>
          </p:cNvSpPr>
          <p:nvPr>
            <p:ph idx="1"/>
          </p:nvPr>
        </p:nvSpPr>
        <p:spPr/>
        <p:txBody>
          <a:bodyPr/>
          <a:lstStyle/>
          <a:p>
            <a:r>
              <a:rPr lang="en-GB" sz="2400">
                <a:solidFill>
                  <a:schemeClr val="bg1"/>
                </a:solidFill>
              </a:rPr>
              <a:t>Inspections and testing are complementary and not opposing verification techniques.</a:t>
            </a:r>
          </a:p>
          <a:p>
            <a:r>
              <a:rPr lang="en-GB" sz="2400">
                <a:solidFill>
                  <a:schemeClr val="bg1"/>
                </a:solidFill>
              </a:rPr>
              <a:t>Both should be used during the V &amp; V process.</a:t>
            </a:r>
          </a:p>
          <a:p>
            <a:r>
              <a:rPr lang="en-GB" sz="2400">
                <a:solidFill>
                  <a:schemeClr val="bg1"/>
                </a:solidFill>
              </a:rPr>
              <a:t>Inspections can check conformance with a specification but not conformance with the customer’s real requirements.</a:t>
            </a:r>
          </a:p>
          <a:p>
            <a:r>
              <a:rPr lang="en-GB" sz="2400">
                <a:solidFill>
                  <a:schemeClr val="bg1"/>
                </a:solidFill>
              </a:rPr>
              <a:t>Inspections cannot check non-functional characteristics such as performance, usability, etc.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model of the software testing process</a:t>
            </a:r>
            <a:r>
              <a:rPr lang="en-GB" dirty="0">
                <a:solidFill>
                  <a:schemeClr val="bg1"/>
                </a:solidFill>
              </a:rPr>
              <a:t> </a:t>
            </a:r>
            <a:endParaRPr lang="en-US" dirty="0">
              <a:solidFill>
                <a:schemeClr val="bg1"/>
              </a:solidFill>
            </a:endParaRPr>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086" y="2655237"/>
            <a:ext cx="8744367" cy="18354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a:t>Class </a:t>
            </a:r>
            <a:r>
              <a:rPr lang="en-US" dirty="0" smtClean="0"/>
              <a:t>28</a:t>
            </a:r>
            <a:r>
              <a:rPr lang="en-US" dirty="0"/>
              <a:t/>
            </a:r>
            <a:br>
              <a:rPr lang="en-US" dirty="0"/>
            </a:br>
            <a:r>
              <a:rPr lang="en-US" dirty="0" smtClean="0"/>
              <a:t>29-APRIAL-2021</a:t>
            </a:r>
            <a:br>
              <a:rPr lang="en-US" dirty="0" smtClean="0"/>
            </a:br>
            <a:r>
              <a:rPr lang="en-US" dirty="0" smtClean="0"/>
              <a:t>presentation </a:t>
            </a:r>
            <a:endParaRPr lang="en-US" dirty="0"/>
          </a:p>
        </p:txBody>
      </p:sp>
    </p:spTree>
    <p:extLst>
      <p:ext uri="{BB962C8B-B14F-4D97-AF65-F5344CB8AC3E}">
        <p14:creationId xmlns:p14="http://schemas.microsoft.com/office/powerpoint/2010/main" val="151557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graphicFrame>
        <p:nvGraphicFramePr>
          <p:cNvPr id="8" name="Content Placeholder 7">
            <a:extLst>
              <a:ext uri="{FF2B5EF4-FFF2-40B4-BE49-F238E27FC236}">
                <a16:creationId xmlns:a16="http://schemas.microsoft.com/office/drawing/2014/main" xmlns="" id="{163842D0-DB9E-475B-BC0D-9239E4B85FEC}"/>
              </a:ext>
            </a:extLst>
          </p:cNvPr>
          <p:cNvGraphicFramePr>
            <a:graphicFrameLocks noGrp="1"/>
          </p:cNvGraphicFramePr>
          <p:nvPr>
            <p:ph idx="1"/>
            <p:extLst>
              <p:ext uri="{D42A27DB-BD31-4B8C-83A1-F6EECF244321}">
                <p14:modId xmlns:p14="http://schemas.microsoft.com/office/powerpoint/2010/main" val="2219650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Development testing</a:t>
            </a:r>
          </a:p>
        </p:txBody>
      </p:sp>
      <p:sp>
        <p:nvSpPr>
          <p:cNvPr id="3" name="Content Placeholder 2"/>
          <p:cNvSpPr>
            <a:spLocks noGrp="1"/>
          </p:cNvSpPr>
          <p:nvPr>
            <p:ph idx="1"/>
          </p:nvPr>
        </p:nvSpPr>
        <p:spPr/>
        <p:txBody>
          <a:bodyPr>
            <a:normAutofit/>
          </a:bodyPr>
          <a:lstStyle/>
          <a:p>
            <a:r>
              <a:rPr lang="en-US" sz="2400" dirty="0">
                <a:solidFill>
                  <a:schemeClr val="bg1"/>
                </a:solidFill>
              </a:rPr>
              <a:t>Development testing includes all testing activities that are carried out by the team developing the system. </a:t>
            </a:r>
          </a:p>
          <a:p>
            <a:pPr lvl="1"/>
            <a:r>
              <a:rPr lang="en-US" sz="2000" b="1" dirty="0">
                <a:solidFill>
                  <a:schemeClr val="bg1"/>
                </a:solidFill>
              </a:rPr>
              <a:t>Unit testing, </a:t>
            </a:r>
          </a:p>
          <a:p>
            <a:pPr lvl="2"/>
            <a:r>
              <a:rPr lang="en-US" sz="1800" dirty="0">
                <a:solidFill>
                  <a:schemeClr val="bg1"/>
                </a:solidFill>
              </a:rPr>
              <a:t>where individual program units or object classes are tested. Unit testing should focus on testing the functionality of objects or methods.</a:t>
            </a:r>
            <a:endParaRPr lang="en-GB" sz="1800" dirty="0">
              <a:solidFill>
                <a:schemeClr val="bg1"/>
              </a:solidFill>
            </a:endParaRPr>
          </a:p>
          <a:p>
            <a:pPr lvl="1"/>
            <a:r>
              <a:rPr lang="en-US" sz="2000" b="1" dirty="0">
                <a:solidFill>
                  <a:schemeClr val="bg1"/>
                </a:solidFill>
              </a:rPr>
              <a:t>Component testing, </a:t>
            </a:r>
          </a:p>
          <a:p>
            <a:pPr lvl="2"/>
            <a:r>
              <a:rPr lang="en-US" sz="1800" dirty="0">
                <a:solidFill>
                  <a:schemeClr val="bg1"/>
                </a:solidFill>
              </a:rPr>
              <a:t>where several individual units are integrated to create composite components. Component testing should focus on testing component interfaces.</a:t>
            </a:r>
            <a:endParaRPr lang="en-GB" sz="1800" dirty="0">
              <a:solidFill>
                <a:schemeClr val="bg1"/>
              </a:solidFill>
            </a:endParaRPr>
          </a:p>
          <a:p>
            <a:pPr lvl="1"/>
            <a:r>
              <a:rPr lang="en-US" sz="2000" b="1" dirty="0">
                <a:solidFill>
                  <a:schemeClr val="bg1"/>
                </a:solidFill>
              </a:rPr>
              <a:t>System testing, </a:t>
            </a:r>
          </a:p>
          <a:p>
            <a:pPr lvl="2"/>
            <a:r>
              <a:rPr lang="en-US" sz="1800" dirty="0">
                <a:solidFill>
                  <a:schemeClr val="bg1"/>
                </a:solidFill>
              </a:rPr>
              <a:t>where some or all of the components in a system are integrated and the system is tested as a whole. System testing should focus on testing component interactions.</a:t>
            </a:r>
            <a:endParaRPr lang="en-GB" sz="1800" dirty="0">
              <a:solidFill>
                <a:schemeClr val="bg1"/>
              </a:solidFill>
            </a:endParaRPr>
          </a:p>
          <a:p>
            <a:endParaRPr lang="en-US" sz="24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Development testing is primarily a defect testing process, where the aim of testing is to discover bugs in the software. </a:t>
            </a:r>
          </a:p>
          <a:p>
            <a:r>
              <a:rPr lang="en-US" dirty="0"/>
              <a:t>It is therefore usually interleaved with debugging—the process of locating problems with the code and changing the program to fix these problems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lstStyle/>
          <a:p>
            <a:pPr algn="ctr"/>
            <a:r>
              <a:rPr lang="en-US" dirty="0"/>
              <a:t>Class 30</a:t>
            </a:r>
            <a:br>
              <a:rPr lang="en-US" dirty="0"/>
            </a:br>
            <a:r>
              <a:rPr lang="en-US" dirty="0"/>
              <a:t>30-APRIAL-2021</a:t>
            </a:r>
          </a:p>
        </p:txBody>
      </p:sp>
    </p:spTree>
    <p:extLst>
      <p:ext uri="{BB962C8B-B14F-4D97-AF65-F5344CB8AC3E}">
        <p14:creationId xmlns:p14="http://schemas.microsoft.com/office/powerpoint/2010/main" val="157375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B5D3D-33EB-4E27-83E2-4B2FEABB7BAC}"/>
              </a:ext>
            </a:extLst>
          </p:cNvPr>
          <p:cNvSpPr>
            <a:spLocks noGrp="1"/>
          </p:cNvSpPr>
          <p:nvPr>
            <p:ph type="title"/>
          </p:nvPr>
        </p:nvSpPr>
        <p:spPr/>
        <p:txBody>
          <a:bodyPr/>
          <a:lstStyle/>
          <a:p>
            <a:r>
              <a:rPr lang="en-US" b="1" dirty="0">
                <a:solidFill>
                  <a:schemeClr val="bg1"/>
                </a:solidFill>
              </a:rPr>
              <a:t>Unite-Testing</a:t>
            </a:r>
          </a:p>
        </p:txBody>
      </p:sp>
      <p:sp>
        <p:nvSpPr>
          <p:cNvPr id="3" name="Content Placeholder 2">
            <a:extLst>
              <a:ext uri="{FF2B5EF4-FFF2-40B4-BE49-F238E27FC236}">
                <a16:creationId xmlns:a16="http://schemas.microsoft.com/office/drawing/2014/main" xmlns="" id="{8E71D75D-9076-4A4E-8B94-B68466E334DC}"/>
              </a:ext>
            </a:extLst>
          </p:cNvPr>
          <p:cNvSpPr>
            <a:spLocks noGrp="1"/>
          </p:cNvSpPr>
          <p:nvPr>
            <p:ph idx="1"/>
          </p:nvPr>
        </p:nvSpPr>
        <p:spPr/>
        <p:txBody>
          <a:bodyPr/>
          <a:lstStyle/>
          <a:p>
            <a:r>
              <a:rPr lang="en-US" dirty="0">
                <a:solidFill>
                  <a:schemeClr val="bg1"/>
                </a:solidFill>
              </a:rPr>
              <a:t>Unit testing is the process of testing program components, such as methods or object classes. </a:t>
            </a:r>
          </a:p>
          <a:p>
            <a:r>
              <a:rPr lang="en-US" dirty="0">
                <a:solidFill>
                  <a:schemeClr val="bg1"/>
                </a:solidFill>
              </a:rPr>
              <a:t>Individual functions or methods are the simplest type of component. </a:t>
            </a:r>
          </a:p>
          <a:p>
            <a:r>
              <a:rPr lang="en-US" dirty="0">
                <a:solidFill>
                  <a:schemeClr val="bg1"/>
                </a:solidFill>
              </a:rPr>
              <a:t>Your tests should be calls to these routines with different input parameters.</a:t>
            </a:r>
          </a:p>
          <a:p>
            <a:r>
              <a:rPr lang="en-US" dirty="0">
                <a:solidFill>
                  <a:schemeClr val="bg1"/>
                </a:solidFill>
              </a:rPr>
              <a:t>Units may be:</a:t>
            </a:r>
          </a:p>
          <a:p>
            <a:pPr lvl="1"/>
            <a:r>
              <a:rPr lang="en-US" dirty="0">
                <a:solidFill>
                  <a:schemeClr val="bg1"/>
                </a:solidFill>
              </a:rPr>
              <a:t>Individual functions or methods within an object </a:t>
            </a:r>
          </a:p>
          <a:p>
            <a:pPr lvl="1"/>
            <a:r>
              <a:rPr lang="en-US" dirty="0">
                <a:solidFill>
                  <a:schemeClr val="bg1"/>
                </a:solidFill>
              </a:rPr>
              <a:t>Object classes with several attributes and methods </a:t>
            </a:r>
          </a:p>
          <a:p>
            <a:pPr lvl="1"/>
            <a:r>
              <a:rPr lang="en-US" dirty="0">
                <a:solidFill>
                  <a:schemeClr val="bg1"/>
                </a:solidFill>
              </a:rPr>
              <a:t>Composite components with defined interfaces used to access their functionality.</a:t>
            </a:r>
          </a:p>
          <a:p>
            <a:endParaRPr lang="en-US" dirty="0">
              <a:solidFill>
                <a:schemeClr val="bg1"/>
              </a:solidFill>
            </a:endParaRPr>
          </a:p>
        </p:txBody>
      </p:sp>
    </p:spTree>
    <p:extLst>
      <p:ext uri="{BB962C8B-B14F-4D97-AF65-F5344CB8AC3E}">
        <p14:creationId xmlns:p14="http://schemas.microsoft.com/office/powerpoint/2010/main" val="224376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6AF400-221F-4F70-BDBF-44BD862DEC90}"/>
              </a:ext>
            </a:extLst>
          </p:cNvPr>
          <p:cNvSpPr>
            <a:spLocks noGrp="1"/>
          </p:cNvSpPr>
          <p:nvPr>
            <p:ph type="title"/>
          </p:nvPr>
        </p:nvSpPr>
        <p:spPr/>
        <p:txBody>
          <a:bodyPr/>
          <a:lstStyle/>
          <a:p>
            <a:r>
              <a:rPr lang="en-US"/>
              <a:t>Unite-Testing</a:t>
            </a:r>
          </a:p>
        </p:txBody>
      </p:sp>
      <p:pic>
        <p:nvPicPr>
          <p:cNvPr id="2050" name="Picture 2" descr="Microservice Testing: Unit Tests. How to build and use unit tests for… | by  Nathan Peck | Medium">
            <a:extLst>
              <a:ext uri="{FF2B5EF4-FFF2-40B4-BE49-F238E27FC236}">
                <a16:creationId xmlns:a16="http://schemas.microsoft.com/office/drawing/2014/main" xmlns="" id="{3581E19D-4AB3-45C3-8F27-929FC188DB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662" y="1825625"/>
            <a:ext cx="87026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90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E6820E-D0E3-4A75-8A2E-79BCDBD17C6F}"/>
              </a:ext>
            </a:extLst>
          </p:cNvPr>
          <p:cNvSpPr>
            <a:spLocks noGrp="1"/>
          </p:cNvSpPr>
          <p:nvPr>
            <p:ph type="title"/>
          </p:nvPr>
        </p:nvSpPr>
        <p:spPr/>
        <p:txBody>
          <a:bodyPr/>
          <a:lstStyle/>
          <a:p>
            <a:r>
              <a:rPr lang="en-GB" dirty="0">
                <a:solidFill>
                  <a:schemeClr val="bg2"/>
                </a:solidFill>
              </a:rPr>
              <a:t>Object class testing</a:t>
            </a:r>
            <a:endParaRPr lang="en-US" dirty="0">
              <a:solidFill>
                <a:schemeClr val="bg2"/>
              </a:solidFill>
            </a:endParaRPr>
          </a:p>
        </p:txBody>
      </p:sp>
      <p:sp>
        <p:nvSpPr>
          <p:cNvPr id="3" name="Content Placeholder 2">
            <a:extLst>
              <a:ext uri="{FF2B5EF4-FFF2-40B4-BE49-F238E27FC236}">
                <a16:creationId xmlns:a16="http://schemas.microsoft.com/office/drawing/2014/main" xmlns="" id="{07C00702-E7F0-4A8D-BADF-1C005F1D5BAA}"/>
              </a:ext>
            </a:extLst>
          </p:cNvPr>
          <p:cNvSpPr>
            <a:spLocks noGrp="1"/>
          </p:cNvSpPr>
          <p:nvPr>
            <p:ph idx="1"/>
          </p:nvPr>
        </p:nvSpPr>
        <p:spPr/>
        <p:txBody>
          <a:bodyPr/>
          <a:lstStyle/>
          <a:p>
            <a:r>
              <a:rPr lang="en-GB" dirty="0">
                <a:solidFill>
                  <a:schemeClr val="bg2"/>
                </a:solidFill>
              </a:rPr>
              <a:t>Complete test coverage of a class involves</a:t>
            </a:r>
          </a:p>
          <a:p>
            <a:pPr lvl="1"/>
            <a:r>
              <a:rPr lang="en-GB" dirty="0">
                <a:solidFill>
                  <a:schemeClr val="bg2"/>
                </a:solidFill>
              </a:rPr>
              <a:t>Testing all operations associated with an object</a:t>
            </a:r>
            <a:r>
              <a:rPr lang="en-US" dirty="0">
                <a:solidFill>
                  <a:schemeClr val="bg2"/>
                </a:solidFill>
              </a:rPr>
              <a:t> </a:t>
            </a:r>
            <a:endParaRPr lang="en-GB" dirty="0">
              <a:solidFill>
                <a:schemeClr val="bg2"/>
              </a:solidFill>
            </a:endParaRPr>
          </a:p>
          <a:p>
            <a:pPr lvl="1"/>
            <a:r>
              <a:rPr lang="en-GB" dirty="0">
                <a:solidFill>
                  <a:schemeClr val="bg2"/>
                </a:solidFill>
              </a:rPr>
              <a:t>Setting and interrogating all object attributes</a:t>
            </a:r>
            <a:r>
              <a:rPr lang="en-US" dirty="0">
                <a:solidFill>
                  <a:schemeClr val="bg2"/>
                </a:solidFill>
              </a:rPr>
              <a:t> </a:t>
            </a:r>
            <a:endParaRPr lang="en-GB" dirty="0">
              <a:solidFill>
                <a:schemeClr val="bg2"/>
              </a:solidFill>
            </a:endParaRPr>
          </a:p>
          <a:p>
            <a:pPr lvl="1"/>
            <a:r>
              <a:rPr lang="en-GB" dirty="0">
                <a:solidFill>
                  <a:schemeClr val="bg2"/>
                </a:solidFill>
              </a:rPr>
              <a:t>Exercising the object in all possible states.</a:t>
            </a:r>
          </a:p>
          <a:p>
            <a:r>
              <a:rPr lang="en-GB" dirty="0">
                <a:solidFill>
                  <a:schemeClr val="bg2"/>
                </a:solidFill>
              </a:rPr>
              <a:t>Inheritance makes it more difficult to design object class tests as the information to be tested is not localised.</a:t>
            </a:r>
          </a:p>
          <a:p>
            <a:endParaRPr lang="en-US" dirty="0">
              <a:solidFill>
                <a:schemeClr val="bg2"/>
              </a:solidFill>
            </a:endParaRPr>
          </a:p>
        </p:txBody>
      </p:sp>
    </p:spTree>
    <p:extLst>
      <p:ext uri="{BB962C8B-B14F-4D97-AF65-F5344CB8AC3E}">
        <p14:creationId xmlns:p14="http://schemas.microsoft.com/office/powerpoint/2010/main" val="126023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r>
              <a:rPr lang="en-GB" dirty="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2793492" y="1886250"/>
            <a:ext cx="6773339" cy="3725075"/>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p>
          <a:p>
            <a:pPr lvl="1"/>
            <a:r>
              <a:rPr lang="en-US" dirty="0"/>
              <a:t>Shutdown -&gt; Running-&gt; Shutdown</a:t>
            </a:r>
          </a:p>
          <a:p>
            <a:pPr lvl="1"/>
            <a:r>
              <a:rPr lang="en-US" dirty="0"/>
              <a:t>Configuring-&gt; Running-&gt; Testing -&gt; Transmitting -&gt; Running</a:t>
            </a:r>
          </a:p>
          <a:p>
            <a:pPr lvl="1"/>
            <a:r>
              <a:rPr lang="en-US" dirty="0"/>
              <a:t>Running-&gt; Collecting-&gt; Running-&gt; Summarizing -&gt; Transmitting -&gt; Running</a:t>
            </a:r>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71778A-3A83-488B-AF49-F4C64608B867}"/>
              </a:ext>
            </a:extLst>
          </p:cNvPr>
          <p:cNvSpPr>
            <a:spLocks noGrp="1"/>
          </p:cNvSpPr>
          <p:nvPr>
            <p:ph type="title"/>
          </p:nvPr>
        </p:nvSpPr>
        <p:spPr>
          <a:xfrm>
            <a:off x="838200" y="365126"/>
            <a:ext cx="10515600" cy="1145224"/>
          </a:xfrm>
        </p:spPr>
        <p:txBody>
          <a:bodyPr anchor="b">
            <a:normAutofit/>
          </a:bodyPr>
          <a:lstStyle/>
          <a:p>
            <a:r>
              <a:rPr lang="en-US" b="1" dirty="0">
                <a:solidFill>
                  <a:schemeClr val="bg1"/>
                </a:solidFill>
              </a:rPr>
              <a:t>How to do Unit Testing</a:t>
            </a:r>
            <a:endParaRPr lang="en-US" dirty="0">
              <a:solidFill>
                <a:schemeClr val="bg1"/>
              </a:solidFill>
            </a:endParaRPr>
          </a:p>
        </p:txBody>
      </p:sp>
      <p:graphicFrame>
        <p:nvGraphicFramePr>
          <p:cNvPr id="5" name="Content Placeholder 2">
            <a:extLst>
              <a:ext uri="{FF2B5EF4-FFF2-40B4-BE49-F238E27FC236}">
                <a16:creationId xmlns:a16="http://schemas.microsoft.com/office/drawing/2014/main" xmlns="" id="{9521AAF6-AF2D-4DF4-83FE-126D3725BDF9}"/>
              </a:ext>
            </a:extLst>
          </p:cNvPr>
          <p:cNvGraphicFramePr>
            <a:graphicFrameLocks noGrp="1"/>
          </p:cNvGraphicFramePr>
          <p:nvPr>
            <p:ph idx="1"/>
            <p:extLst>
              <p:ext uri="{D42A27DB-BD31-4B8C-83A1-F6EECF244321}">
                <p14:modId xmlns:p14="http://schemas.microsoft.com/office/powerpoint/2010/main" val="29469752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89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a:t>Class 29</a:t>
            </a:r>
            <a:br>
              <a:rPr lang="en-US" dirty="0"/>
            </a:br>
            <a:r>
              <a:rPr lang="en-US" dirty="0" smtClean="0"/>
              <a:t>29-APRIAL-2021</a:t>
            </a:r>
            <a:br>
              <a:rPr lang="en-US" dirty="0" smtClean="0"/>
            </a:br>
            <a:r>
              <a:rPr lang="en-US" dirty="0" smtClean="0"/>
              <a:t> </a:t>
            </a:r>
            <a:endParaRPr lang="en-US" dirty="0"/>
          </a:p>
        </p:txBody>
      </p:sp>
    </p:spTree>
    <p:extLst>
      <p:ext uri="{BB962C8B-B14F-4D97-AF65-F5344CB8AC3E}">
        <p14:creationId xmlns:p14="http://schemas.microsoft.com/office/powerpoint/2010/main" val="400689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D0B59763-DB23-4ABE-AA89-FFCC0A32F40F}"/>
              </a:ext>
            </a:extLst>
          </p:cNvPr>
          <p:cNvSpPr>
            <a:spLocks noGrp="1"/>
          </p:cNvSpPr>
          <p:nvPr>
            <p:ph type="title"/>
          </p:nvPr>
        </p:nvSpPr>
        <p:spPr>
          <a:xfrm>
            <a:off x="838200" y="365126"/>
            <a:ext cx="10515600" cy="1145224"/>
          </a:xfrm>
        </p:spPr>
        <p:txBody>
          <a:bodyPr/>
          <a:lstStyle/>
          <a:p>
            <a:r>
              <a:rPr lang="en-US" dirty="0"/>
              <a:t>Manual-Testing</a:t>
            </a:r>
          </a:p>
        </p:txBody>
      </p:sp>
      <p:pic>
        <p:nvPicPr>
          <p:cNvPr id="4" name="Content Placeholder 3">
            <a:extLst>
              <a:ext uri="{FF2B5EF4-FFF2-40B4-BE49-F238E27FC236}">
                <a16:creationId xmlns:a16="http://schemas.microsoft.com/office/drawing/2014/main" xmlns="" id="{87A1FF2F-8BC0-45E1-BFE3-3A8C6A72CC61}"/>
              </a:ext>
            </a:extLst>
          </p:cNvPr>
          <p:cNvPicPr>
            <a:picLocks noGrp="1" noChangeAspect="1"/>
          </p:cNvPicPr>
          <p:nvPr>
            <p:ph idx="1"/>
          </p:nvPr>
        </p:nvPicPr>
        <p:blipFill>
          <a:blip r:embed="rId2"/>
          <a:stretch>
            <a:fillRect/>
          </a:stretch>
        </p:blipFill>
        <p:spPr>
          <a:xfrm>
            <a:off x="2053894" y="1825625"/>
            <a:ext cx="8084211" cy="4351338"/>
          </a:xfrm>
          <a:prstGeom prst="rect">
            <a:avLst/>
          </a:prstGeom>
          <a:noFill/>
        </p:spPr>
      </p:pic>
    </p:spTree>
    <p:extLst>
      <p:ext uri="{BB962C8B-B14F-4D97-AF65-F5344CB8AC3E}">
        <p14:creationId xmlns:p14="http://schemas.microsoft.com/office/powerpoint/2010/main" val="63709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1BB068-D7B6-4D64-91B7-A32B1722193A}"/>
              </a:ext>
            </a:extLst>
          </p:cNvPr>
          <p:cNvSpPr>
            <a:spLocks noGrp="1"/>
          </p:cNvSpPr>
          <p:nvPr>
            <p:ph type="title"/>
          </p:nvPr>
        </p:nvSpPr>
        <p:spPr/>
        <p:txBody>
          <a:bodyPr/>
          <a:lstStyle/>
          <a:p>
            <a:r>
              <a:rPr lang="en-US" dirty="0"/>
              <a:t>Automated-testing</a:t>
            </a:r>
          </a:p>
        </p:txBody>
      </p:sp>
      <p:pic>
        <p:nvPicPr>
          <p:cNvPr id="1026" name="Picture 2" descr="Test Automation Solutions | Web Applications">
            <a:extLst>
              <a:ext uri="{FF2B5EF4-FFF2-40B4-BE49-F238E27FC236}">
                <a16:creationId xmlns:a16="http://schemas.microsoft.com/office/drawing/2014/main" xmlns="" id="{B219E710-1731-42DE-BF2A-7230527F51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2057400"/>
            <a:ext cx="6810375" cy="413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68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lstStyle/>
          <a:p>
            <a:r>
              <a:rPr lang="en-US" dirty="0"/>
              <a:t>A setup part, where you initialize the system with the test case, namely the inputs and expected outputs.</a:t>
            </a:r>
            <a:endParaRPr lang="en-GB" dirty="0"/>
          </a:p>
          <a:p>
            <a:r>
              <a:rPr lang="en-US" dirty="0"/>
              <a:t>A call part, where you call the object or method to be tested.</a:t>
            </a:r>
            <a:endParaRPr lang="en-GB" dirty="0"/>
          </a:p>
          <a:p>
            <a:r>
              <a:rPr lang="en-US" dirty="0"/>
              <a:t>An assertion part where you compare the result of the call with the expected result. If the assertion evaluates to true, the test has been successful  if false, then it has failed.</a:t>
            </a:r>
            <a:endParaRPr lang="en-GB"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unit test cases</a:t>
            </a:r>
          </a:p>
        </p:txBody>
      </p:sp>
      <p:sp>
        <p:nvSpPr>
          <p:cNvPr id="3" name="Content Placeholder 2"/>
          <p:cNvSpPr>
            <a:spLocks noGrp="1"/>
          </p:cNvSpPr>
          <p:nvPr>
            <p:ph idx="1"/>
          </p:nvPr>
        </p:nvSpPr>
        <p:spPr/>
        <p:txBody>
          <a:bodyPr/>
          <a:lstStyle/>
          <a:p>
            <a:r>
              <a:rPr lang="en-US" dirty="0"/>
              <a:t>The test cases should show that, when used as expected, the component that you are testing does what it is supposed to do.</a:t>
            </a:r>
            <a:endParaRPr lang="en-GB" dirty="0"/>
          </a:p>
          <a:p>
            <a:r>
              <a:rPr lang="en-US" dirty="0"/>
              <a:t>If there are defects in the component, these should be revealed by test cases. </a:t>
            </a:r>
            <a:endParaRPr lang="en-GB" dirty="0"/>
          </a:p>
          <a:p>
            <a:r>
              <a:rPr lang="en-US" dirty="0"/>
              <a:t>This leads to 2 types of unit test case:</a:t>
            </a:r>
          </a:p>
          <a:p>
            <a:pPr lvl="1"/>
            <a:r>
              <a:rPr lang="en-US" dirty="0"/>
              <a:t>The first of these should reflect normal operation of a program and should show that the component works as expected. </a:t>
            </a:r>
          </a:p>
          <a:p>
            <a:pPr lvl="1"/>
            <a:r>
              <a:rPr lang="en-US" dirty="0"/>
              <a:t>The other kind of test case should be based on testing experience of where common problems arise. It should use abnormal inputs to check that these are properly processed and do not crash the component.</a:t>
            </a:r>
            <a:r>
              <a:rPr lang="en-GB" dirty="0"/>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5AA72-3E2E-4835-A0A7-219A356CC6BE}"/>
              </a:ext>
            </a:extLst>
          </p:cNvPr>
          <p:cNvSpPr>
            <a:spLocks noGrp="1"/>
          </p:cNvSpPr>
          <p:nvPr>
            <p:ph type="title"/>
          </p:nvPr>
        </p:nvSpPr>
        <p:spPr/>
        <p:txBody>
          <a:bodyPr>
            <a:normAutofit/>
          </a:bodyPr>
          <a:lstStyle/>
          <a:p>
            <a:r>
              <a:rPr lang="en-US" dirty="0"/>
              <a:t>Two strategies that can be effective in helping you choose test cases are:</a:t>
            </a:r>
          </a:p>
        </p:txBody>
      </p:sp>
      <p:sp>
        <p:nvSpPr>
          <p:cNvPr id="3" name="Content Placeholder 2">
            <a:extLst>
              <a:ext uri="{FF2B5EF4-FFF2-40B4-BE49-F238E27FC236}">
                <a16:creationId xmlns:a16="http://schemas.microsoft.com/office/drawing/2014/main" xmlns="" id="{7E4D6B0D-8E39-4376-95AC-66F909C9D987}"/>
              </a:ext>
            </a:extLst>
          </p:cNvPr>
          <p:cNvSpPr>
            <a:spLocks noGrp="1"/>
          </p:cNvSpPr>
          <p:nvPr>
            <p:ph idx="1"/>
          </p:nvPr>
        </p:nvSpPr>
        <p:spPr/>
        <p:txBody>
          <a:bodyPr/>
          <a:lstStyle/>
          <a:p>
            <a:r>
              <a:rPr lang="en-US" dirty="0"/>
              <a:t>1. Partition testing, where you identify groups of inputs that have common </a:t>
            </a:r>
            <a:r>
              <a:rPr lang="en-US" dirty="0" err="1"/>
              <a:t>charac</a:t>
            </a:r>
            <a:r>
              <a:rPr lang="en-US" dirty="0"/>
              <a:t> teristics and should be processed in the same way. You should choose tests from within each of these groups. </a:t>
            </a:r>
          </a:p>
          <a:p>
            <a:r>
              <a:rPr lang="en-US" dirty="0"/>
              <a:t>2. Guideline-based testing, where you use testing guidelines to choose test cases. These guidelines reflect previous experience of the kinds of errors that program- </a:t>
            </a:r>
            <a:r>
              <a:rPr lang="en-US" dirty="0" err="1"/>
              <a:t>mers</a:t>
            </a:r>
            <a:r>
              <a:rPr lang="en-US" dirty="0"/>
              <a:t> often make when developing components.</a:t>
            </a:r>
          </a:p>
        </p:txBody>
      </p:sp>
    </p:spTree>
    <p:extLst>
      <p:ext uri="{BB962C8B-B14F-4D97-AF65-F5344CB8AC3E}">
        <p14:creationId xmlns:p14="http://schemas.microsoft.com/office/powerpoint/2010/main" val="217749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equivalence partition or domain where the program behaves in an equivalent way for each class member.</a:t>
            </a:r>
          </a:p>
          <a:p>
            <a:r>
              <a:rPr lang="en-GB" dirty="0"/>
              <a:t>Test cases should be chosen from each partition.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Equivalence partitioning</a:t>
            </a:r>
            <a:r>
              <a:rPr lang="en-GB" dirty="0">
                <a:solidFill>
                  <a:schemeClr val="bg2"/>
                </a:solidFill>
              </a:rPr>
              <a:t> </a:t>
            </a:r>
            <a:endParaRPr lang="en-US" dirty="0">
              <a:solidFill>
                <a:schemeClr val="bg2"/>
              </a:solidFill>
            </a:endParaRPr>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2690525" y="1794713"/>
            <a:ext cx="7013594" cy="3857207"/>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Equivalence partitions</a:t>
            </a:r>
            <a:r>
              <a:rPr lang="en-GB" dirty="0">
                <a:solidFill>
                  <a:schemeClr val="bg2"/>
                </a:solidFill>
              </a:rPr>
              <a:t> </a:t>
            </a:r>
            <a:endParaRPr lang="en-US" dirty="0">
              <a:solidFill>
                <a:schemeClr val="bg2"/>
              </a:solidFill>
            </a:endParaRPr>
          </a:p>
        </p:txBody>
      </p:sp>
      <p:pic>
        <p:nvPicPr>
          <p:cNvPr id="4" name="Content Placeholder 3" descr="8.6 Partitions.eps"/>
          <p:cNvPicPr>
            <a:picLocks noGrp="1" noChangeAspect="1"/>
          </p:cNvPicPr>
          <p:nvPr>
            <p:ph idx="1"/>
          </p:nvPr>
        </p:nvPicPr>
        <p:blipFill>
          <a:blip r:embed="rId2"/>
          <a:srcRect l="-9407" r="-9407"/>
          <a:stretch>
            <a:fillRect/>
          </a:stretch>
        </p:blipFill>
        <p:spPr>
          <a:xfrm>
            <a:off x="2438830" y="1886249"/>
            <a:ext cx="7311053" cy="4020798"/>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Equivalence partitions</a:t>
            </a:r>
            <a:r>
              <a:rPr lang="en-GB" dirty="0">
                <a:solidFill>
                  <a:schemeClr val="bg2"/>
                </a:solidFill>
              </a:rPr>
              <a:t> </a:t>
            </a:r>
            <a:endParaRPr lang="en-US" dirty="0"/>
          </a:p>
        </p:txBody>
      </p:sp>
      <p:pic>
        <p:nvPicPr>
          <p:cNvPr id="4" name="Content Placeholder 3"/>
          <p:cNvPicPr>
            <a:picLocks noGrp="1" noChangeAspect="1"/>
          </p:cNvPicPr>
          <p:nvPr>
            <p:ph idx="1"/>
          </p:nvPr>
        </p:nvPicPr>
        <p:blipFill>
          <a:blip r:embed="rId2"/>
          <a:stretch>
            <a:fillRect/>
          </a:stretch>
        </p:blipFill>
        <p:spPr>
          <a:xfrm>
            <a:off x="1600200" y="1905000"/>
            <a:ext cx="3067050" cy="3343275"/>
          </a:xfrm>
          <a:prstGeom prst="rect">
            <a:avLst/>
          </a:prstGeom>
        </p:spPr>
      </p:pic>
      <p:pic>
        <p:nvPicPr>
          <p:cNvPr id="5" name="Picture 4"/>
          <p:cNvPicPr>
            <a:picLocks noChangeAspect="1"/>
          </p:cNvPicPr>
          <p:nvPr/>
        </p:nvPicPr>
        <p:blipFill>
          <a:blip r:embed="rId3"/>
          <a:stretch>
            <a:fillRect/>
          </a:stretch>
        </p:blipFill>
        <p:spPr>
          <a:xfrm>
            <a:off x="6781800" y="1524788"/>
            <a:ext cx="3533775" cy="4029075"/>
          </a:xfrm>
          <a:prstGeom prst="rect">
            <a:avLst/>
          </a:prstGeom>
        </p:spPr>
      </p:pic>
    </p:spTree>
    <p:extLst>
      <p:ext uri="{BB962C8B-B14F-4D97-AF65-F5344CB8AC3E}">
        <p14:creationId xmlns:p14="http://schemas.microsoft.com/office/powerpoint/2010/main" val="236625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that could help reveal defects include:</a:t>
            </a:r>
          </a:p>
        </p:txBody>
      </p:sp>
      <p:sp>
        <p:nvSpPr>
          <p:cNvPr id="3" name="Content Placeholder 2"/>
          <p:cNvSpPr>
            <a:spLocks noGrp="1"/>
          </p:cNvSpPr>
          <p:nvPr>
            <p:ph idx="1"/>
          </p:nvPr>
        </p:nvSpPr>
        <p:spPr/>
        <p:txBody>
          <a:bodyPr/>
          <a:lstStyle/>
          <a:p>
            <a:r>
              <a:rPr lang="en-US" dirty="0"/>
              <a:t>1. Test software with sequences that have only a single value. Programmers naturally think of sequences as made up of several values, and sometimes they embed this assumption in their programs. Consequently, if presented with a single-value sequence, a program may not work properly. </a:t>
            </a:r>
            <a:endParaRPr lang="en-US" dirty="0" smtClean="0"/>
          </a:p>
          <a:p>
            <a:r>
              <a:rPr lang="en-US" dirty="0" smtClean="0"/>
              <a:t>2</a:t>
            </a:r>
            <a:r>
              <a:rPr lang="en-US" dirty="0"/>
              <a:t>. Use different sequences of different sizes in different tests. This decreases the chances that a program with defects will accidentally produce a correct output because of some accidental characteristics of the input. </a:t>
            </a:r>
            <a:endParaRPr lang="en-US" dirty="0" smtClean="0"/>
          </a:p>
          <a:p>
            <a:r>
              <a:rPr lang="en-US" dirty="0" smtClean="0"/>
              <a:t>3</a:t>
            </a:r>
            <a:r>
              <a:rPr lang="en-US" dirty="0"/>
              <a:t>. Derive tests so that the first, middle, and last elements of the sequence are accessed. This approach reveals problems at partition boundaries.</a:t>
            </a:r>
          </a:p>
        </p:txBody>
      </p:sp>
    </p:spTree>
    <p:extLst>
      <p:ext uri="{BB962C8B-B14F-4D97-AF65-F5344CB8AC3E}">
        <p14:creationId xmlns:p14="http://schemas.microsoft.com/office/powerpoint/2010/main" val="2176794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29FCF-2DE2-4DE5-BA7E-24B69831F1CC}"/>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xmlns="" id="{136C8470-34F8-45E0-99F8-47CE4342A451}"/>
              </a:ext>
            </a:extLst>
          </p:cNvPr>
          <p:cNvSpPr>
            <a:spLocks noGrp="1"/>
          </p:cNvSpPr>
          <p:nvPr>
            <p:ph idx="1"/>
          </p:nvPr>
        </p:nvSpPr>
        <p:spPr/>
        <p:txBody>
          <a:bodyPr/>
          <a:lstStyle/>
          <a:p>
            <a:r>
              <a:rPr lang="en-US" dirty="0"/>
              <a:t>Development testing </a:t>
            </a:r>
          </a:p>
          <a:p>
            <a:r>
              <a:rPr lang="en-US" dirty="0"/>
              <a:t>Test-driven development </a:t>
            </a:r>
          </a:p>
          <a:p>
            <a:r>
              <a:rPr lang="en-US" dirty="0"/>
              <a:t>Release testing </a:t>
            </a:r>
          </a:p>
          <a:p>
            <a:r>
              <a:rPr lang="en-US" dirty="0"/>
              <a:t>User testing</a:t>
            </a:r>
          </a:p>
        </p:txBody>
      </p:sp>
    </p:spTree>
    <p:extLst>
      <p:ext uri="{BB962C8B-B14F-4D97-AF65-F5344CB8AC3E}">
        <p14:creationId xmlns:p14="http://schemas.microsoft.com/office/powerpoint/2010/main" val="5980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56FB22-2720-4F82-9D96-829565D2EA58}"/>
              </a:ext>
            </a:extLst>
          </p:cNvPr>
          <p:cNvSpPr>
            <a:spLocks noGrp="1"/>
          </p:cNvSpPr>
          <p:nvPr>
            <p:ph type="title"/>
          </p:nvPr>
        </p:nvSpPr>
        <p:spPr>
          <a:xfrm>
            <a:off x="4495800" y="-381000"/>
            <a:ext cx="3733800" cy="1145224"/>
          </a:xfrm>
        </p:spPr>
        <p:txBody>
          <a:bodyPr/>
          <a:lstStyle/>
          <a:p>
            <a:r>
              <a:rPr lang="en-US" dirty="0">
                <a:solidFill>
                  <a:schemeClr val="bg1"/>
                </a:solidFill>
              </a:rPr>
              <a:t>Objectives</a:t>
            </a:r>
          </a:p>
        </p:txBody>
      </p:sp>
      <p:graphicFrame>
        <p:nvGraphicFramePr>
          <p:cNvPr id="4" name="Content Placeholder 3">
            <a:extLst>
              <a:ext uri="{FF2B5EF4-FFF2-40B4-BE49-F238E27FC236}">
                <a16:creationId xmlns:a16="http://schemas.microsoft.com/office/drawing/2014/main" xmlns="" id="{F99A1360-1FF6-49F6-A757-1ED64832A150}"/>
              </a:ext>
            </a:extLst>
          </p:cNvPr>
          <p:cNvGraphicFramePr>
            <a:graphicFrameLocks noGrp="1"/>
          </p:cNvGraphicFramePr>
          <p:nvPr>
            <p:ph idx="1"/>
            <p:extLst>
              <p:ext uri="{D42A27DB-BD31-4B8C-83A1-F6EECF244321}">
                <p14:modId xmlns:p14="http://schemas.microsoft.com/office/powerpoint/2010/main" val="3927984873"/>
              </p:ext>
            </p:extLst>
          </p:nvPr>
        </p:nvGraphicFramePr>
        <p:xfrm>
          <a:off x="838200" y="645318"/>
          <a:ext cx="10515600"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271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04495A-4604-4303-8319-D65C633C1CA4}"/>
              </a:ext>
            </a:extLst>
          </p:cNvPr>
          <p:cNvSpPr>
            <a:spLocks noGrp="1"/>
          </p:cNvSpPr>
          <p:nvPr>
            <p:ph type="title"/>
          </p:nvPr>
        </p:nvSpPr>
        <p:spPr/>
        <p:txBody>
          <a:bodyPr/>
          <a:lstStyle/>
          <a:p>
            <a:r>
              <a:rPr lang="en-GB" dirty="0">
                <a:solidFill>
                  <a:schemeClr val="bg1"/>
                </a:solidFill>
              </a:rPr>
              <a:t>Testing</a:t>
            </a:r>
          </a:p>
        </p:txBody>
      </p:sp>
      <p:sp>
        <p:nvSpPr>
          <p:cNvPr id="3" name="Content Placeholder 2">
            <a:extLst>
              <a:ext uri="{FF2B5EF4-FFF2-40B4-BE49-F238E27FC236}">
                <a16:creationId xmlns:a16="http://schemas.microsoft.com/office/drawing/2014/main" xmlns="" id="{AE9A746D-1AE7-4EAD-8CC9-1FCC2AEE0EB9}"/>
              </a:ext>
            </a:extLst>
          </p:cNvPr>
          <p:cNvSpPr>
            <a:spLocks noGrp="1"/>
          </p:cNvSpPr>
          <p:nvPr>
            <p:ph idx="1"/>
          </p:nvPr>
        </p:nvSpPr>
        <p:spPr/>
        <p:txBody>
          <a:bodyPr>
            <a:normAutofit/>
          </a:bodyPr>
          <a:lstStyle/>
          <a:p>
            <a:r>
              <a:rPr lang="en-US" dirty="0">
                <a:solidFill>
                  <a:schemeClr val="bg1"/>
                </a:solidFill>
              </a:rPr>
              <a:t>what it is intended to do and to discover program defects before it is put into use. </a:t>
            </a:r>
          </a:p>
          <a:p>
            <a:r>
              <a:rPr lang="en-US" dirty="0">
                <a:solidFill>
                  <a:schemeClr val="bg1"/>
                </a:solidFill>
              </a:rPr>
              <a:t>When you test software, you execute a program using artificial data.</a:t>
            </a:r>
          </a:p>
          <a:p>
            <a:r>
              <a:rPr lang="en-US" dirty="0">
                <a:solidFill>
                  <a:schemeClr val="bg1"/>
                </a:solidFill>
              </a:rPr>
              <a:t>You check the results of the test run for errors, anomalies, or information about the program’s non-functional attributes.</a:t>
            </a:r>
            <a:endParaRPr lang="en-GB" sz="1800" dirty="0">
              <a:solidFill>
                <a:schemeClr val="bg1"/>
              </a:solidFill>
            </a:endParaRPr>
          </a:p>
        </p:txBody>
      </p:sp>
    </p:spTree>
    <p:extLst>
      <p:ext uri="{BB962C8B-B14F-4D97-AF65-F5344CB8AC3E}">
        <p14:creationId xmlns:p14="http://schemas.microsoft.com/office/powerpoint/2010/main" val="361199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xmlns="" id="{091010AE-54E5-4CF7-9558-24D106A5B4F7}"/>
              </a:ext>
            </a:extLst>
          </p:cNvPr>
          <p:cNvCxnSpPr>
            <a:cxnSpLocks/>
          </p:cNvCxnSpPr>
          <p:nvPr/>
        </p:nvCxnSpPr>
        <p:spPr>
          <a:xfrm flipV="1">
            <a:off x="9601199" y="5340438"/>
            <a:ext cx="1076740" cy="298362"/>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xmlns="" id="{AF191E4A-BB0A-44A2-A202-CF72C1CC1A01}"/>
              </a:ext>
            </a:extLst>
          </p:cNvPr>
          <p:cNvCxnSpPr>
            <a:cxnSpLocks/>
            <a:stCxn id="22" idx="6"/>
          </p:cNvCxnSpPr>
          <p:nvPr/>
        </p:nvCxnSpPr>
        <p:spPr>
          <a:xfrm flipV="1">
            <a:off x="9906000" y="5492838"/>
            <a:ext cx="924339" cy="907962"/>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xmlns="" id="{24B3ED38-94B0-4B54-814C-8BDF98BFDACF}"/>
              </a:ext>
            </a:extLst>
          </p:cNvPr>
          <p:cNvCxnSpPr>
            <a:cxnSpLocks/>
          </p:cNvCxnSpPr>
          <p:nvPr/>
        </p:nvCxnSpPr>
        <p:spPr>
          <a:xfrm>
            <a:off x="9601199" y="4869987"/>
            <a:ext cx="1045266" cy="258229"/>
          </a:xfrm>
          <a:prstGeom prst="line">
            <a:avLst/>
          </a:prstGeom>
        </p:spPr>
        <p:style>
          <a:lnRef idx="3">
            <a:schemeClr val="dk1"/>
          </a:lnRef>
          <a:fillRef idx="0">
            <a:schemeClr val="dk1"/>
          </a:fillRef>
          <a:effectRef idx="2">
            <a:schemeClr val="dk1"/>
          </a:effectRef>
          <a:fontRef idx="minor">
            <a:schemeClr val="tx1"/>
          </a:fontRef>
        </p:style>
      </p:cxnSp>
      <p:sp>
        <p:nvSpPr>
          <p:cNvPr id="2" name="Title 1">
            <a:extLst>
              <a:ext uri="{FF2B5EF4-FFF2-40B4-BE49-F238E27FC236}">
                <a16:creationId xmlns:a16="http://schemas.microsoft.com/office/drawing/2014/main" xmlns="" id="{597A2B70-0219-418A-9BE6-A73E4B47C66D}"/>
              </a:ext>
            </a:extLst>
          </p:cNvPr>
          <p:cNvSpPr>
            <a:spLocks noGrp="1"/>
          </p:cNvSpPr>
          <p:nvPr>
            <p:ph type="title"/>
          </p:nvPr>
        </p:nvSpPr>
        <p:spPr/>
        <p:txBody>
          <a:bodyPr/>
          <a:lstStyle/>
          <a:p>
            <a:r>
              <a:rPr lang="en-US" b="1" dirty="0">
                <a:solidFill>
                  <a:schemeClr val="bg1"/>
                </a:solidFill>
              </a:rPr>
              <a:t>When you test software, you are trying to do two things:</a:t>
            </a:r>
          </a:p>
        </p:txBody>
      </p:sp>
      <p:graphicFrame>
        <p:nvGraphicFramePr>
          <p:cNvPr id="4" name="Content Placeholder 3">
            <a:extLst>
              <a:ext uri="{FF2B5EF4-FFF2-40B4-BE49-F238E27FC236}">
                <a16:creationId xmlns:a16="http://schemas.microsoft.com/office/drawing/2014/main" xmlns="" id="{E9CDAC7B-C712-4FB2-8ED8-44EC5F8D2F40}"/>
              </a:ext>
            </a:extLst>
          </p:cNvPr>
          <p:cNvGraphicFramePr>
            <a:graphicFrameLocks noGrp="1"/>
          </p:cNvGraphicFramePr>
          <p:nvPr>
            <p:ph idx="1"/>
            <p:extLst>
              <p:ext uri="{D42A27DB-BD31-4B8C-83A1-F6EECF244321}">
                <p14:modId xmlns:p14="http://schemas.microsoft.com/office/powerpoint/2010/main" val="329570217"/>
              </p:ext>
            </p:extLst>
          </p:nvPr>
        </p:nvGraphicFramePr>
        <p:xfrm>
          <a:off x="609600" y="908946"/>
          <a:ext cx="11963400"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xmlns="" id="{B03EC8EB-46BA-4184-B4D9-BC311E8A9E4D}"/>
              </a:ext>
            </a:extLst>
          </p:cNvPr>
          <p:cNvSpPr/>
          <p:nvPr/>
        </p:nvSpPr>
        <p:spPr>
          <a:xfrm>
            <a:off x="9220200" y="3124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ysClr val="windowText" lastClr="000000"/>
                  </a:solidFill>
                </a:ln>
                <a:solidFill>
                  <a:sysClr val="windowText" lastClr="000000"/>
                </a:solidFill>
              </a:rPr>
              <a:t>R1</a:t>
            </a:r>
          </a:p>
        </p:txBody>
      </p:sp>
      <p:sp>
        <p:nvSpPr>
          <p:cNvPr id="7" name="Rectangle 6">
            <a:extLst>
              <a:ext uri="{FF2B5EF4-FFF2-40B4-BE49-F238E27FC236}">
                <a16:creationId xmlns:a16="http://schemas.microsoft.com/office/drawing/2014/main" xmlns="" id="{9589832C-CD67-4EDD-ACD1-1D74A954ADD6}"/>
              </a:ext>
            </a:extLst>
          </p:cNvPr>
          <p:cNvSpPr/>
          <p:nvPr/>
        </p:nvSpPr>
        <p:spPr>
          <a:xfrm>
            <a:off x="9982200" y="3124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ysClr val="windowText" lastClr="000000"/>
                  </a:solidFill>
                </a:ln>
                <a:solidFill>
                  <a:sysClr val="windowText" lastClr="000000"/>
                </a:solidFill>
              </a:rPr>
              <a:t>R2</a:t>
            </a:r>
          </a:p>
        </p:txBody>
      </p:sp>
      <p:sp>
        <p:nvSpPr>
          <p:cNvPr id="8" name="Rectangle 7">
            <a:extLst>
              <a:ext uri="{FF2B5EF4-FFF2-40B4-BE49-F238E27FC236}">
                <a16:creationId xmlns:a16="http://schemas.microsoft.com/office/drawing/2014/main" xmlns="" id="{A608E033-B72D-4E23-B97E-5A449A0B3D29}"/>
              </a:ext>
            </a:extLst>
          </p:cNvPr>
          <p:cNvSpPr/>
          <p:nvPr/>
        </p:nvSpPr>
        <p:spPr>
          <a:xfrm>
            <a:off x="10820400" y="3124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ysClr val="windowText" lastClr="000000"/>
                  </a:solidFill>
                </a:ln>
                <a:solidFill>
                  <a:sysClr val="windowText" lastClr="000000"/>
                </a:solidFill>
              </a:rPr>
              <a:t>R3</a:t>
            </a:r>
          </a:p>
        </p:txBody>
      </p:sp>
      <p:cxnSp>
        <p:nvCxnSpPr>
          <p:cNvPr id="10" name="Straight Connector 9">
            <a:extLst>
              <a:ext uri="{FF2B5EF4-FFF2-40B4-BE49-F238E27FC236}">
                <a16:creationId xmlns:a16="http://schemas.microsoft.com/office/drawing/2014/main" xmlns="" id="{112A10E5-A11A-4B85-A1A3-0D953D258BB2}"/>
              </a:ext>
            </a:extLst>
          </p:cNvPr>
          <p:cNvCxnSpPr>
            <a:cxnSpLocks/>
            <a:stCxn id="6" idx="0"/>
          </p:cNvCxnSpPr>
          <p:nvPr/>
        </p:nvCxnSpPr>
        <p:spPr>
          <a:xfrm flipV="1">
            <a:off x="9753600" y="2396987"/>
            <a:ext cx="495300" cy="727213"/>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xmlns="" id="{EFB18BF1-CDE7-4E13-9E38-6C6362495AFD}"/>
              </a:ext>
            </a:extLst>
          </p:cNvPr>
          <p:cNvCxnSpPr>
            <a:cxnSpLocks/>
          </p:cNvCxnSpPr>
          <p:nvPr/>
        </p:nvCxnSpPr>
        <p:spPr>
          <a:xfrm flipV="1">
            <a:off x="10477500" y="2456192"/>
            <a:ext cx="374374" cy="668008"/>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xmlns="" id="{8A55BF03-EE73-4C0F-B449-65474DDD17FF}"/>
              </a:ext>
            </a:extLst>
          </p:cNvPr>
          <p:cNvCxnSpPr>
            <a:cxnSpLocks/>
          </p:cNvCxnSpPr>
          <p:nvPr/>
        </p:nvCxnSpPr>
        <p:spPr>
          <a:xfrm flipV="1">
            <a:off x="11049000" y="2396988"/>
            <a:ext cx="266700" cy="727212"/>
          </a:xfrm>
          <a:prstGeom prst="line">
            <a:avLst/>
          </a:prstGeom>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xmlns="" id="{252FA1FE-A803-4594-87B2-8E1FC93376A1}"/>
              </a:ext>
            </a:extLst>
          </p:cNvPr>
          <p:cNvSpPr/>
          <p:nvPr/>
        </p:nvSpPr>
        <p:spPr>
          <a:xfrm>
            <a:off x="9601200" y="1745974"/>
            <a:ext cx="1981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Testcase</a:t>
            </a:r>
          </a:p>
        </p:txBody>
      </p:sp>
      <p:sp>
        <p:nvSpPr>
          <p:cNvPr id="20" name="Oval 19">
            <a:extLst>
              <a:ext uri="{FF2B5EF4-FFF2-40B4-BE49-F238E27FC236}">
                <a16:creationId xmlns:a16="http://schemas.microsoft.com/office/drawing/2014/main" xmlns="" id="{37E5843F-AC67-4E8A-9198-CCD4BF1A18B0}"/>
              </a:ext>
            </a:extLst>
          </p:cNvPr>
          <p:cNvSpPr/>
          <p:nvPr/>
        </p:nvSpPr>
        <p:spPr>
          <a:xfrm>
            <a:off x="8760100" y="4646356"/>
            <a:ext cx="1049407"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Testcase</a:t>
            </a:r>
          </a:p>
        </p:txBody>
      </p:sp>
      <p:sp>
        <p:nvSpPr>
          <p:cNvPr id="21" name="Oval 20">
            <a:extLst>
              <a:ext uri="{FF2B5EF4-FFF2-40B4-BE49-F238E27FC236}">
                <a16:creationId xmlns:a16="http://schemas.microsoft.com/office/drawing/2014/main" xmlns="" id="{51191589-B552-4642-8839-BB4417C7BC33}"/>
              </a:ext>
            </a:extLst>
          </p:cNvPr>
          <p:cNvSpPr/>
          <p:nvPr/>
        </p:nvSpPr>
        <p:spPr>
          <a:xfrm>
            <a:off x="8839200" y="5334000"/>
            <a:ext cx="1049407"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Testcase</a:t>
            </a:r>
          </a:p>
        </p:txBody>
      </p:sp>
      <p:sp>
        <p:nvSpPr>
          <p:cNvPr id="22" name="Oval 21">
            <a:extLst>
              <a:ext uri="{FF2B5EF4-FFF2-40B4-BE49-F238E27FC236}">
                <a16:creationId xmlns:a16="http://schemas.microsoft.com/office/drawing/2014/main" xmlns="" id="{72647466-1765-429D-B490-C4893EBE6C1B}"/>
              </a:ext>
            </a:extLst>
          </p:cNvPr>
          <p:cNvSpPr/>
          <p:nvPr/>
        </p:nvSpPr>
        <p:spPr>
          <a:xfrm>
            <a:off x="8856593" y="6096000"/>
            <a:ext cx="1049407"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Testcase</a:t>
            </a:r>
          </a:p>
        </p:txBody>
      </p:sp>
      <p:sp>
        <p:nvSpPr>
          <p:cNvPr id="23" name="Rectangle 22">
            <a:extLst>
              <a:ext uri="{FF2B5EF4-FFF2-40B4-BE49-F238E27FC236}">
                <a16:creationId xmlns:a16="http://schemas.microsoft.com/office/drawing/2014/main" xmlns="" id="{FDA8FEB6-D3C6-4F33-9AA1-16B43A8AE53E}"/>
              </a:ext>
            </a:extLst>
          </p:cNvPr>
          <p:cNvSpPr/>
          <p:nvPr/>
        </p:nvSpPr>
        <p:spPr>
          <a:xfrm>
            <a:off x="10677939" y="4869987"/>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ysClr val="windowText" lastClr="000000"/>
                  </a:solidFill>
                </a:ln>
                <a:solidFill>
                  <a:sysClr val="windowText" lastClr="000000"/>
                </a:solidFill>
              </a:rPr>
              <a:t>R1</a:t>
            </a:r>
          </a:p>
        </p:txBody>
      </p:sp>
    </p:spTree>
    <p:extLst>
      <p:ext uri="{BB962C8B-B14F-4D97-AF65-F5344CB8AC3E}">
        <p14:creationId xmlns:p14="http://schemas.microsoft.com/office/powerpoint/2010/main" val="71617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7A2B70-0219-418A-9BE6-A73E4B47C66D}"/>
              </a:ext>
            </a:extLst>
          </p:cNvPr>
          <p:cNvSpPr>
            <a:spLocks noGrp="1"/>
          </p:cNvSpPr>
          <p:nvPr>
            <p:ph type="title"/>
          </p:nvPr>
        </p:nvSpPr>
        <p:spPr/>
        <p:txBody>
          <a:bodyPr>
            <a:normAutofit fontScale="90000"/>
          </a:bodyPr>
          <a:lstStyle/>
          <a:p>
            <a:r>
              <a:rPr lang="en-US" b="1" dirty="0">
                <a:solidFill>
                  <a:schemeClr val="bg1"/>
                </a:solidFill>
              </a:rPr>
              <a:t>When you test software, you are trying to do two things:</a:t>
            </a:r>
            <a:br>
              <a:rPr lang="en-US" b="1" dirty="0">
                <a:solidFill>
                  <a:schemeClr val="bg1"/>
                </a:solidFill>
              </a:rPr>
            </a:br>
            <a:endParaRPr lang="en-US" b="1" dirty="0">
              <a:solidFill>
                <a:schemeClr val="bg1"/>
              </a:solidFill>
            </a:endParaRPr>
          </a:p>
        </p:txBody>
      </p:sp>
      <p:graphicFrame>
        <p:nvGraphicFramePr>
          <p:cNvPr id="4" name="Content Placeholder 3">
            <a:extLst>
              <a:ext uri="{FF2B5EF4-FFF2-40B4-BE49-F238E27FC236}">
                <a16:creationId xmlns:a16="http://schemas.microsoft.com/office/drawing/2014/main" xmlns="" id="{E9CDAC7B-C712-4FB2-8ED8-44EC5F8D2F40}"/>
              </a:ext>
            </a:extLst>
          </p:cNvPr>
          <p:cNvGraphicFramePr>
            <a:graphicFrameLocks noGrp="1"/>
          </p:cNvGraphicFramePr>
          <p:nvPr>
            <p:ph idx="1"/>
            <p:extLst>
              <p:ext uri="{D42A27DB-BD31-4B8C-83A1-F6EECF244321}">
                <p14:modId xmlns:p14="http://schemas.microsoft.com/office/powerpoint/2010/main" val="2957472583"/>
              </p:ext>
            </p:extLst>
          </p:nvPr>
        </p:nvGraphicFramePr>
        <p:xfrm>
          <a:off x="902110" y="1756510"/>
          <a:ext cx="9308690" cy="4415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565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solidFill>
                  <a:schemeClr val="bg1"/>
                </a:solidFill>
              </a:rPr>
              <a:t>Testing process goals</a:t>
            </a:r>
          </a:p>
        </p:txBody>
      </p:sp>
      <p:sp>
        <p:nvSpPr>
          <p:cNvPr id="22531" name="Rectangle 3"/>
          <p:cNvSpPr>
            <a:spLocks noGrp="1" noChangeArrowheads="1"/>
          </p:cNvSpPr>
          <p:nvPr>
            <p:ph idx="1"/>
          </p:nvPr>
        </p:nvSpPr>
        <p:spPr/>
        <p:txBody>
          <a:bodyPr/>
          <a:lstStyle/>
          <a:p>
            <a:r>
              <a:rPr lang="en-US" sz="2400" b="1" dirty="0">
                <a:solidFill>
                  <a:schemeClr val="bg1"/>
                </a:solidFill>
              </a:rPr>
              <a:t>Validation testing</a:t>
            </a:r>
          </a:p>
          <a:p>
            <a:pPr lvl="1"/>
            <a:r>
              <a:rPr lang="en-US" sz="2000" dirty="0">
                <a:solidFill>
                  <a:schemeClr val="bg1"/>
                </a:solidFill>
              </a:rPr>
              <a:t>To demonstrate to the developer and the system customer that the software meets its requirements </a:t>
            </a:r>
          </a:p>
          <a:p>
            <a:pPr lvl="1"/>
            <a:r>
              <a:rPr lang="en-US" sz="2000" dirty="0">
                <a:solidFill>
                  <a:schemeClr val="bg1"/>
                </a:solidFill>
              </a:rPr>
              <a:t>A successful test shows that the system operates as intended.</a:t>
            </a:r>
          </a:p>
          <a:p>
            <a:r>
              <a:rPr lang="en-US" sz="2400" b="1" dirty="0">
                <a:solidFill>
                  <a:schemeClr val="bg1"/>
                </a:solidFill>
              </a:rPr>
              <a:t>Defect testing</a:t>
            </a:r>
          </a:p>
          <a:p>
            <a:pPr lvl="1"/>
            <a:r>
              <a:rPr lang="en-US" sz="2000" dirty="0">
                <a:solidFill>
                  <a:schemeClr val="bg1"/>
                </a:solidFill>
              </a:rPr>
              <a:t>To discover faults or defects in the software where its behavior is incorrect or not in conformance with its specification </a:t>
            </a:r>
          </a:p>
          <a:p>
            <a:pPr lvl="1"/>
            <a:r>
              <a:rPr lang="en-US" sz="2000" dirty="0">
                <a:solidFill>
                  <a:schemeClr val="bg1"/>
                </a:solidFill>
              </a:rPr>
              <a:t>A successful test is a test that makes the system perform incorrectly and so exposes a defect in the system.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4332</TotalTime>
  <Words>1639</Words>
  <Application>Microsoft Office PowerPoint</Application>
  <PresentationFormat>Widescreen</PresentationFormat>
  <Paragraphs>154</Paragraphs>
  <Slides>39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Century Schoolbook</vt:lpstr>
      <vt:lpstr>CITY SKETCH 16X9</vt:lpstr>
      <vt:lpstr>Software Engineering</vt:lpstr>
      <vt:lpstr>Class 28 29-APRIAL-2021 presentation </vt:lpstr>
      <vt:lpstr>Class 29 29-APRIAL-2021  </vt:lpstr>
      <vt:lpstr>Software Testing</vt:lpstr>
      <vt:lpstr>Objectives</vt:lpstr>
      <vt:lpstr>Testing</vt:lpstr>
      <vt:lpstr>When you test software, you are trying to do two things:</vt:lpstr>
      <vt:lpstr>When you test software, you are trying to do two things: </vt:lpstr>
      <vt:lpstr>Testing process goals</vt:lpstr>
      <vt:lpstr>An input-output model of program testing </vt:lpstr>
      <vt:lpstr>Verification vs validation</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Class 30 30-APRIAL-2021</vt:lpstr>
      <vt:lpstr>Unite-Testing</vt:lpstr>
      <vt:lpstr>Unite-Testing</vt:lpstr>
      <vt:lpstr>Object class testing</vt:lpstr>
      <vt:lpstr>The weather station object interface </vt:lpstr>
      <vt:lpstr>Weather station testing</vt:lpstr>
      <vt:lpstr>How to do Unit Testing</vt:lpstr>
      <vt:lpstr>Manual-Testing</vt:lpstr>
      <vt:lpstr>Automated-testing</vt:lpstr>
      <vt:lpstr>Automated test components</vt:lpstr>
      <vt:lpstr>Choosing unit test cases</vt:lpstr>
      <vt:lpstr>Two strategies that can be effective in helping you choose test cases are:</vt:lpstr>
      <vt:lpstr>Partition testing</vt:lpstr>
      <vt:lpstr>Equivalence partitioning </vt:lpstr>
      <vt:lpstr>Equivalence partitions </vt:lpstr>
      <vt:lpstr>Equivalence partitions </vt:lpstr>
      <vt:lpstr>guidelines that could help reveal defects include: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Sobia Princess</dc:creator>
  <cp:lastModifiedBy>Administrator</cp:lastModifiedBy>
  <cp:revision>171</cp:revision>
  <dcterms:created xsi:type="dcterms:W3CDTF">2021-02-20T15:03:03Z</dcterms:created>
  <dcterms:modified xsi:type="dcterms:W3CDTF">2021-05-05T04:17:02Z</dcterms:modified>
</cp:coreProperties>
</file>