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2" d="100"/>
          <a:sy n="102" d="100"/>
        </p:scale>
        <p:origin x="198" y="11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r>
              <a:rPr altLang="en-IN" b="1" dirty="0" sz="2000" lang="en-US">
                <a:solidFill>
                  <a:schemeClr val="accent1">
                    <a:lumMod val="75000"/>
                  </a:schemeClr>
                </a:solidFill>
                <a:latin typeface="Arial" pitchFamily="34" charset="0"/>
                <a:cs typeface="Arial" pitchFamily="34" charset="0"/>
              </a:rPr>
              <a:t>:</a:t>
            </a:r>
            <a:endParaRPr altLang="en-US" lang="zh-CN"/>
          </a:p>
          <a:p>
            <a:r>
              <a:rPr altLang="en-IN" b="1" dirty="0" sz="2000" lang="en-US">
                <a:solidFill>
                  <a:schemeClr val="accent1">
                    <a:lumMod val="75000"/>
                  </a:schemeClr>
                </a:solidFill>
                <a:latin typeface="Arial" pitchFamily="34" charset="0"/>
                <a:cs typeface="Arial" pitchFamily="34" charset="0"/>
              </a:rPr>
              <a:t>S</a:t>
            </a:r>
            <a:r>
              <a:rPr altLang="en-IN" b="1" dirty="0" sz="2000" lang="en-US">
                <a:solidFill>
                  <a:schemeClr val="accent1">
                    <a:lumMod val="75000"/>
                  </a:schemeClr>
                </a:solidFill>
                <a:latin typeface="Arial" pitchFamily="34" charset="0"/>
                <a:cs typeface="Arial" pitchFamily="34" charset="0"/>
              </a:rPr>
              <a:t>U</a:t>
            </a:r>
            <a:r>
              <a:rPr altLang="en-IN" b="1" dirty="0" sz="2000" lang="en-US">
                <a:solidFill>
                  <a:schemeClr val="accent1">
                    <a:lumMod val="75000"/>
                  </a:schemeClr>
                </a:solidFill>
                <a:latin typeface="Arial" pitchFamily="34" charset="0"/>
                <a:cs typeface="Arial" pitchFamily="34" charset="0"/>
              </a:rPr>
              <a:t>G</a:t>
            </a:r>
            <a:r>
              <a:rPr altLang="en-IN" b="1" dirty="0" sz="2000" lang="en-US">
                <a:solidFill>
                  <a:schemeClr val="accent1">
                    <a:lumMod val="75000"/>
                  </a:schemeClr>
                </a:solidFill>
                <a:latin typeface="Arial" pitchFamily="34" charset="0"/>
                <a:cs typeface="Arial" pitchFamily="34" charset="0"/>
              </a:rPr>
              <a:t>A</a:t>
            </a:r>
            <a:r>
              <a:rPr altLang="en-IN" b="1" dirty="0" sz="2000" lang="en-US">
                <a:solidFill>
                  <a:schemeClr val="accent1">
                    <a:lumMod val="75000"/>
                  </a:schemeClr>
                </a:solidFill>
                <a:latin typeface="Arial" pitchFamily="34" charset="0"/>
                <a:cs typeface="Arial" pitchFamily="34" charset="0"/>
              </a:rPr>
              <a:t>N</a:t>
            </a:r>
            <a:r>
              <a:rPr altLang="en-IN" b="1" dirty="0" sz="2000" lang="en-US">
                <a:solidFill>
                  <a:schemeClr val="accent1">
                    <a:lumMod val="75000"/>
                  </a:schemeClr>
                </a:solidFill>
                <a:latin typeface="Arial" pitchFamily="34" charset="0"/>
                <a:cs typeface="Arial" pitchFamily="34" charset="0"/>
              </a:rPr>
              <a:t>T</a:t>
            </a:r>
            <a:r>
              <a:rPr altLang="en-IN" b="1" dirty="0" sz="2000" lang="en-US">
                <a:solidFill>
                  <a:schemeClr val="accent1">
                    <a:lumMod val="75000"/>
                  </a:schemeClr>
                </a:solidFill>
                <a:latin typeface="Arial" pitchFamily="34" charset="0"/>
                <a:cs typeface="Arial" pitchFamily="34" charset="0"/>
              </a:rPr>
              <a:t>H</a:t>
            </a:r>
            <a:r>
              <a:rPr altLang="en-IN" b="1" dirty="0" sz="2000" lang="en-US">
                <a:solidFill>
                  <a:schemeClr val="accent1">
                    <a:lumMod val="75000"/>
                  </a:schemeClr>
                </a:solidFill>
                <a:latin typeface="Arial" pitchFamily="34" charset="0"/>
                <a:cs typeface="Arial" pitchFamily="34" charset="0"/>
              </a:rPr>
              <a:t>I</a:t>
            </a:r>
            <a:r>
              <a:rPr altLang="en-IN" b="1" dirty="0" sz="2000" lang="en-US">
                <a:solidFill>
                  <a:schemeClr val="accent1">
                    <a:lumMod val="75000"/>
                  </a:schemeClr>
                </a:solidFill>
                <a:latin typeface="Arial" pitchFamily="34" charset="0"/>
                <a:cs typeface="Arial" pitchFamily="34" charset="0"/>
              </a:rPr>
              <a:t> </a:t>
            </a:r>
            <a:r>
              <a:rPr altLang="en-IN" b="1" dirty="0" sz="2000" lang="en-US">
                <a:solidFill>
                  <a:schemeClr val="accent1">
                    <a:lumMod val="75000"/>
                  </a:schemeClr>
                </a:solidFill>
                <a:latin typeface="Arial" pitchFamily="34" charset="0"/>
                <a:cs typeface="Arial" pitchFamily="34" charset="0"/>
              </a:rPr>
              <a:t>J</a:t>
            </a:r>
            <a:endParaRPr altLang="en-US" lang="zh-CN"/>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50920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4031873"/>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2021-05-26T05:50:10Z</dcterms:created>
  <dcterms:modified xsi:type="dcterms:W3CDTF">2024-04-23T09:27:03Z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4514d827d72d4ee68836214832ebceea</vt:lpwstr>
  </property>
</Properties>
</file>