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3867" autoAdjust="0"/>
  </p:normalViewPr>
  <p:slideViewPr>
    <p:cSldViewPr snapToGrid="0">
      <p:cViewPr>
        <p:scale>
          <a:sx n="60" d="100"/>
          <a:sy n="60" d="100"/>
        </p:scale>
        <p:origin x="7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2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5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3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flickr.com/photos/lumaxart/2136954043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ecointeligencia.com/2013/01/seattle-ciudad-verde-brillante-neutra-carbon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openclipart.org/detail/191766/question-guy-by-scout-19176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stats.stackexchange.com/questions/203872/what-to-do-when-a-linear-regression-gives-negative-estimates-which-are-not-poss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logs.lse.ac.uk/impactofsocialsciences/2015/09/09/replication-crisis-imagine-a-world-in-which-everything-was-publish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Dramatic_Chipmu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7"/>
            <a:ext cx="6105194" cy="17944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Kings County, Seattle Housing data</a:t>
            </a:r>
          </a:p>
          <a:p>
            <a:r>
              <a:rPr lang="en-US" dirty="0">
                <a:solidFill>
                  <a:srgbClr val="FFFFFF"/>
                </a:solidFill>
              </a:rPr>
              <a:t>LaShanni Butler</a:t>
            </a:r>
          </a:p>
          <a:p>
            <a:r>
              <a:rPr lang="en-US" dirty="0">
                <a:solidFill>
                  <a:srgbClr val="FFFFFF"/>
                </a:solidFill>
              </a:rPr>
              <a:t>Flatiron School</a:t>
            </a:r>
          </a:p>
          <a:p>
            <a:r>
              <a:rPr lang="en-US" dirty="0">
                <a:solidFill>
                  <a:srgbClr val="FFFFFF"/>
                </a:solidFill>
              </a:rPr>
              <a:t>1/25/19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1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Overview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Techniques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73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1892595"/>
            <a:ext cx="5306084" cy="4710223"/>
          </a:xfrm>
        </p:spPr>
        <p:txBody>
          <a:bodyPr anchor="ctr">
            <a:normAutofit/>
          </a:bodyPr>
          <a:lstStyle/>
          <a:p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Exploratory data analysis (EDA) is an approach analyzing data to understand their main characteristics, often with visual methods (like graphs) </a:t>
            </a:r>
          </a:p>
          <a:p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Basically, EDA helps us get a basic description of the data, visualize it, identify patterns and challenges of using the data</a:t>
            </a:r>
          </a:p>
          <a:p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sz="2300" dirty="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D5CB20-5E1E-4CD2-91F1-43366E2081B8}"/>
              </a:ext>
            </a:extLst>
          </p:cNvPr>
          <p:cNvGrpSpPr/>
          <p:nvPr/>
        </p:nvGrpSpPr>
        <p:grpSpPr>
          <a:xfrm>
            <a:off x="8877301" y="74429"/>
            <a:ext cx="3012721" cy="2918120"/>
            <a:chOff x="8781608" y="1"/>
            <a:chExt cx="3012721" cy="291812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A0EA66DA-457A-4E9F-9D63-8B291658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781608" y="1"/>
              <a:ext cx="2914206" cy="26900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EC5E2-6A62-4EB6-B367-281055F82BC7}"/>
                </a:ext>
              </a:extLst>
            </p:cNvPr>
            <p:cNvSpPr txBox="1"/>
            <p:nvPr/>
          </p:nvSpPr>
          <p:spPr>
            <a:xfrm>
              <a:off x="8937715" y="2548789"/>
              <a:ext cx="2856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5" tooltip="http://www.flickr.com/photos/lumaxart/2136954043/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6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94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1286540"/>
            <a:ext cx="5306084" cy="47459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ea typeface="Segoe UI Semilight" panose="020B0702040204020203" pitchFamily="34" charset="0"/>
                <a:cs typeface="Segoe UI Semilight" panose="020B0402040204020203" pitchFamily="34" charset="0"/>
              </a:rPr>
              <a:t>We’re looking at Kings County (KC), Seattle data</a:t>
            </a:r>
          </a:p>
          <a:p>
            <a:pPr lvl="1"/>
            <a:r>
              <a:rPr lang="en-US" sz="2000" dirty="0">
                <a:latin typeface="Segoe UI Semilight" panose="020B0402040204020203" pitchFamily="34" charset="0"/>
                <a:ea typeface="Segoe UI Semilight" panose="020B0702040204020203" pitchFamily="34" charset="0"/>
                <a:cs typeface="Segoe UI Semilight" panose="020B0402040204020203" pitchFamily="34" charset="0"/>
              </a:rPr>
              <a:t>Based on this, we’re trying to make housing price predictions</a:t>
            </a:r>
          </a:p>
          <a:p>
            <a:pPr lvl="1"/>
            <a:endParaRPr lang="en-US" sz="2000" dirty="0">
              <a:latin typeface="Segoe UI Semilight" panose="020B0402040204020203" pitchFamily="34" charset="0"/>
              <a:ea typeface="Segoe UI Semilight" panose="020B07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Segoe UI Semilight" panose="020B0402040204020203" pitchFamily="34" charset="0"/>
                <a:ea typeface="Segoe UI Semilight" panose="020B0702040204020203" pitchFamily="34" charset="0"/>
                <a:cs typeface="Segoe UI Semilight" panose="020B0402040204020203" pitchFamily="34" charset="0"/>
              </a:rPr>
              <a:t>We’re asking the question: What best predicts the price of a house in KC?</a:t>
            </a:r>
            <a:endParaRPr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70732-EB97-4E16-9F7E-20D282A3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97256" y="5091054"/>
            <a:ext cx="1316900" cy="1453131"/>
          </a:xfrm>
          <a:prstGeom prst="rect">
            <a:avLst/>
          </a:prstGeom>
        </p:spPr>
      </p:pic>
      <p:pic>
        <p:nvPicPr>
          <p:cNvPr id="7" name="Picture 6" descr="A view of a city&#10;&#10;Description automatically generated">
            <a:extLst>
              <a:ext uri="{FF2B5EF4-FFF2-40B4-BE49-F238E27FC236}">
                <a16:creationId xmlns:a16="http://schemas.microsoft.com/office/drawing/2014/main" id="{8F716D43-7E12-4AA3-A96C-F1741AD945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27272" y="121383"/>
            <a:ext cx="3169386" cy="2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used statistics (specifically linear regression) to look see what drove home prices in Seattle</a:t>
            </a:r>
          </a:p>
          <a:p>
            <a:r>
              <a:rPr lang="en-US" sz="2400" dirty="0">
                <a:solidFill>
                  <a:srgbClr val="22222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Linear regression models are used to show or predict the relationship between two factors</a:t>
            </a:r>
          </a:p>
          <a:p>
            <a:r>
              <a:rPr lang="en-US" sz="2400" dirty="0">
                <a:solidFill>
                  <a:srgbClr val="22222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Regressions that show a high level of accuracy between the factors are generally considered good</a:t>
            </a:r>
            <a:endParaRPr lang="en-US" sz="24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0A35BB-D9D5-423B-AE3A-E43D296CC3A6}"/>
              </a:ext>
            </a:extLst>
          </p:cNvPr>
          <p:cNvGrpSpPr/>
          <p:nvPr/>
        </p:nvGrpSpPr>
        <p:grpSpPr>
          <a:xfrm>
            <a:off x="9108499" y="5073664"/>
            <a:ext cx="2610032" cy="1599085"/>
            <a:chOff x="9160613" y="1091609"/>
            <a:chExt cx="3031386" cy="1867709"/>
          </a:xfrm>
        </p:grpSpPr>
        <p:pic>
          <p:nvPicPr>
            <p:cNvPr id="5" name="Picture 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5EC9C-8982-48C8-B5E3-D15B6143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160613" y="1091609"/>
              <a:ext cx="3031386" cy="151569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EB3396-3936-4159-9F5C-CD0AF4830E66}"/>
                </a:ext>
              </a:extLst>
            </p:cNvPr>
            <p:cNvSpPr txBox="1"/>
            <p:nvPr/>
          </p:nvSpPr>
          <p:spPr>
            <a:xfrm>
              <a:off x="9341365" y="2728486"/>
              <a:ext cx="28506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4" tooltip="http://blogs.lse.ac.uk/impactofsocialsciences/2015/09/09/replication-crisis-imagine-a-world-in-which-everything-was-published/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5" tooltip="https://creativecommons.org/licenses/by/3.0/"/>
                </a:rPr>
                <a:t>CC BY</a:t>
              </a:r>
              <a:endParaRPr lang="en-US" sz="900" dirty="0"/>
            </a:p>
          </p:txBody>
        </p:sp>
      </p:grp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E15A68D-51DF-4EE9-AAB1-67CBCE482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82111" y="4888415"/>
            <a:ext cx="2856109" cy="19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5"/>
            <a:ext cx="5306084" cy="40997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Based on the statistical results, recommendations were made for KC home prices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Factors that I thought would influence the home prices (such as waterfront property), really had no affect on price!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905244-041B-4A9C-97CB-3AA612BA40FD}"/>
              </a:ext>
            </a:extLst>
          </p:cNvPr>
          <p:cNvGrpSpPr/>
          <p:nvPr/>
        </p:nvGrpSpPr>
        <p:grpSpPr>
          <a:xfrm>
            <a:off x="8016950" y="3987209"/>
            <a:ext cx="2683058" cy="2571377"/>
            <a:chOff x="4699174" y="2190905"/>
            <a:chExt cx="2793651" cy="2845522"/>
          </a:xfrm>
        </p:grpSpPr>
        <p:pic>
          <p:nvPicPr>
            <p:cNvPr id="8" name="Picture 7" descr="A picture containing animal, mammal, looking, dog&#10;&#10;Description automatically generated">
              <a:extLst>
                <a:ext uri="{FF2B5EF4-FFF2-40B4-BE49-F238E27FC236}">
                  <a16:creationId xmlns:a16="http://schemas.microsoft.com/office/drawing/2014/main" id="{7DE2F45E-3BC9-4D01-8B9B-D8286BF07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699174" y="2190905"/>
              <a:ext cx="2793651" cy="24761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782DF9-1837-4D90-AF5E-A74DA2F263AB}"/>
                </a:ext>
              </a:extLst>
            </p:cNvPr>
            <p:cNvSpPr txBox="1"/>
            <p:nvPr/>
          </p:nvSpPr>
          <p:spPr>
            <a:xfrm>
              <a:off x="4699174" y="4667095"/>
              <a:ext cx="279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4" tooltip="https://en.wikipedia.org/wiki/Dramatic_Chipmunk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5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87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74779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Based on my analysis, I learned the following: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 prices are influenced by the number of bedrooms in a home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Homes with 2 floors had the widest range in price.  So I assumed many buyers are attracted to home with 2 floors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Homes with a condition of 3 also have the widest price range.  So this might be attractive to buyers in KC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year a home was built did not seem to influence the price too much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most desirable zip codes for buyers were in the 98000, 98050 and 98100</a:t>
            </a:r>
          </a:p>
          <a:p>
            <a:endParaRPr lang="en-US" sz="24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2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WebD038</Template>
  <TotalTime>1795</TotalTime>
  <Words>321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Semilight</vt:lpstr>
      <vt:lpstr>Office Theme</vt:lpstr>
      <vt:lpstr>Exploratory Data Analysis</vt:lpstr>
      <vt:lpstr>Agenda</vt:lpstr>
      <vt:lpstr>Overview</vt:lpstr>
      <vt:lpstr>Background</vt:lpstr>
      <vt:lpstr>Techniques</vt:lpstr>
      <vt:lpstr>Techniques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LaShanni Butler</dc:creator>
  <cp:lastModifiedBy>LaShanni Butler</cp:lastModifiedBy>
  <cp:revision>17</cp:revision>
  <dcterms:created xsi:type="dcterms:W3CDTF">2019-01-23T23:35:42Z</dcterms:created>
  <dcterms:modified xsi:type="dcterms:W3CDTF">2019-01-25T05:31:03Z</dcterms:modified>
</cp:coreProperties>
</file>