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-angle exterior view of a modern building facade covered with alumini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ow-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-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s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video" Target="https://www.youtube.com/embed/_8ICjVyYUAQ?feature=oembed" TargetMode="External"/><Relationship Id="rId3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lematic Control Unit"/>
          <p:cNvSpPr txBox="1"/>
          <p:nvPr>
            <p:ph type="ctrTitle"/>
          </p:nvPr>
        </p:nvSpPr>
        <p:spPr>
          <a:xfrm>
            <a:off x="6656759" y="333885"/>
            <a:ext cx="12977053" cy="1581225"/>
          </a:xfrm>
          <a:prstGeom prst="rect">
            <a:avLst/>
          </a:prstGeom>
        </p:spPr>
        <p:txBody>
          <a:bodyPr/>
          <a:lstStyle>
            <a:lvl1pPr defTabSz="2048204">
              <a:defRPr spc="-194" sz="9743">
                <a:solidFill>
                  <a:srgbClr val="FF2600"/>
                </a:solidFill>
              </a:defRPr>
            </a:lvl1pPr>
          </a:lstStyle>
          <a:p>
            <a:pPr/>
            <a:r>
              <a:t>Telematic Control Unit</a:t>
            </a:r>
          </a:p>
        </p:txBody>
      </p:sp>
      <p:pic>
        <p:nvPicPr>
          <p:cNvPr id="152" name="Presenting Vehicle Telematics Control Unit" descr="Presenting Vehicle Telematics Control Unit"/>
          <p:cNvPicPr>
            <a:picLocks noChangeAspect="0"/>
          </p:cNvPicPr>
          <p:nvPr>
            <a:videoFile xmlns:mc="http://schemas.openxmlformats.org/markup-compatibility/2006" xmlns:aiw="http://developer.apple.com/namespaces/iwork" r:link="rId2" mc:Ignorable="aiw" aiw:title="Presenting Vehicle Telematics Control Unit" aiw:author="Sugam Tripathi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4798600" y="2451877"/>
            <a:ext cx="16256001" cy="91440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80000">
                <p:cTn id="7" fill="hold" display="0">
                  <p:stCondLst>
                    <p:cond delay="indefinite"/>
                  </p:stCondLst>
                </p:cTn>
                <p:tgtEl>
                  <p:spTgt spid="152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52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5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