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301" r:id="rId5"/>
    <p:sldId id="328" r:id="rId6"/>
    <p:sldId id="330" r:id="rId7"/>
    <p:sldId id="329" r:id="rId8"/>
    <p:sldId id="325" r:id="rId9"/>
    <p:sldId id="323" r:id="rId10"/>
    <p:sldId id="310" r:id="rId11"/>
    <p:sldId id="331" r:id="rId12"/>
    <p:sldId id="334" r:id="rId13"/>
    <p:sldId id="32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B525C7-C3BA-4D3A-AD33-95EFE675171C}" v="158" dt="2023-09-23T14:43:17.7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78" d="100"/>
          <a:sy n="78" d="100"/>
        </p:scale>
        <p:origin x="878" y="62"/>
      </p:cViewPr>
      <p:guideLst>
        <p:guide orient="horz" pos="576"/>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2" d="100"/>
          <a:sy n="62" d="100"/>
        </p:scale>
        <p:origin x="2179"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CD410-5E2E-4080-A893-907D31D22CB3}" type="doc">
      <dgm:prSet loTypeId="urn:microsoft.com/office/officeart/2017/3/layout/HorizontalLabelsTimeline" loCatId="other" qsTypeId="urn:microsoft.com/office/officeart/2005/8/quickstyle/simple1" qsCatId="simple" csTypeId="urn:microsoft.com/office/officeart/2005/8/colors/accent1_2" csCatId="accent1" phldr="1"/>
      <dgm:spPr/>
      <dgm:t>
        <a:bodyPr/>
        <a:lstStyle/>
        <a:p>
          <a:endParaRPr lang="en-US"/>
        </a:p>
      </dgm:t>
    </dgm:pt>
    <dgm:pt modelId="{D423FB80-F2BD-4DDE-80B1-76F84FE09A02}">
      <dgm:prSet phldrT="[Text]"/>
      <dgm:spPr/>
      <dgm:t>
        <a:bodyPr/>
        <a:lstStyle/>
        <a:p>
          <a:pPr>
            <a:defRPr b="1"/>
          </a:pPr>
          <a:r>
            <a:rPr lang="en-US" b="1" i="0" dirty="0"/>
            <a:t> Report On Telephone Directory System</a:t>
          </a:r>
          <a:endParaRPr lang="en-US" dirty="0"/>
        </a:p>
      </dgm:t>
    </dgm:pt>
    <dgm:pt modelId="{9B1CA3FF-D252-4AF5-8F50-CFC93ACA9175}" type="parTrans" cxnId="{5BF3B7B1-A779-4E2D-8625-77DE0CA38FEE}">
      <dgm:prSet/>
      <dgm:spPr/>
      <dgm:t>
        <a:bodyPr/>
        <a:lstStyle/>
        <a:p>
          <a:endParaRPr lang="en-US"/>
        </a:p>
      </dgm:t>
    </dgm:pt>
    <dgm:pt modelId="{EBE862E1-9761-4AA7-AA00-BD79FA3B27DD}" type="sibTrans" cxnId="{5BF3B7B1-A779-4E2D-8625-77DE0CA38FEE}">
      <dgm:prSet/>
      <dgm:spPr/>
      <dgm:t>
        <a:bodyPr/>
        <a:lstStyle/>
        <a:p>
          <a:endParaRPr lang="en-US"/>
        </a:p>
      </dgm:t>
    </dgm:pt>
    <dgm:pt modelId="{245E128E-7700-4C91-9411-CDD1DCA94D67}">
      <dgm:prSet phldrT="[Text]"/>
      <dgm:spPr/>
      <dgm:t>
        <a:bodyPr/>
        <a:lstStyle/>
        <a:p>
          <a:r>
            <a:rPr lang="en-IN" dirty="0"/>
            <a:t>https://vdocuments.net/project-report-on-telephone-directory-system.html?page=1</a:t>
          </a:r>
          <a:endParaRPr lang="en-US" dirty="0"/>
        </a:p>
      </dgm:t>
    </dgm:pt>
    <dgm:pt modelId="{B4D95EBA-0423-4AFA-B379-E030341B1F23}" type="parTrans" cxnId="{68D35F9D-DABF-4E5A-94D4-F988D8E84907}">
      <dgm:prSet/>
      <dgm:spPr/>
      <dgm:t>
        <a:bodyPr/>
        <a:lstStyle/>
        <a:p>
          <a:endParaRPr lang="en-US"/>
        </a:p>
      </dgm:t>
    </dgm:pt>
    <dgm:pt modelId="{4963BA97-D4C5-477B-9B0D-68DB38F61579}" type="sibTrans" cxnId="{68D35F9D-DABF-4E5A-94D4-F988D8E84907}">
      <dgm:prSet/>
      <dgm:spPr/>
      <dgm:t>
        <a:bodyPr/>
        <a:lstStyle/>
        <a:p>
          <a:endParaRPr lang="en-US"/>
        </a:p>
      </dgm:t>
    </dgm:pt>
    <dgm:pt modelId="{A9FB790A-3E33-4887-962E-7206A01AD84F}">
      <dgm:prSet phldrT="[Text]"/>
      <dgm:spPr/>
      <dgm:t>
        <a:bodyPr/>
        <a:lstStyle/>
        <a:p>
          <a:r>
            <a:rPr lang="en-IN" dirty="0"/>
            <a:t>chrome-extension://</a:t>
          </a:r>
          <a:r>
            <a:rPr lang="en-IN" dirty="0" err="1"/>
            <a:t>efaidnbmnnnibpcajpcglclefindmkaj</a:t>
          </a:r>
          <a:r>
            <a:rPr lang="en-IN" dirty="0"/>
            <a:t>/https://www.ijstr.org/final-print/mar2020/Phone-Directory-Using-Mobile-Application.pdf</a:t>
          </a:r>
          <a:endParaRPr lang="en-US" dirty="0"/>
        </a:p>
      </dgm:t>
    </dgm:pt>
    <dgm:pt modelId="{2E34BE83-4A83-4B5F-8976-D4AC57FE5007}" type="parTrans" cxnId="{607143D0-C26B-448B-8E8C-A8A46198F0C6}">
      <dgm:prSet/>
      <dgm:spPr/>
      <dgm:t>
        <a:bodyPr/>
        <a:lstStyle/>
        <a:p>
          <a:endParaRPr lang="en-US"/>
        </a:p>
      </dgm:t>
    </dgm:pt>
    <dgm:pt modelId="{A18338C2-0675-4B1C-898F-3D939F41C34C}" type="sibTrans" cxnId="{607143D0-C26B-448B-8E8C-A8A46198F0C6}">
      <dgm:prSet/>
      <dgm:spPr/>
      <dgm:t>
        <a:bodyPr/>
        <a:lstStyle/>
        <a:p>
          <a:endParaRPr lang="en-US"/>
        </a:p>
      </dgm:t>
    </dgm:pt>
    <dgm:pt modelId="{8A93A940-284B-49B0-9D89-5FA2B3B3C7E5}">
      <dgm:prSet phldrT="[Text]"/>
      <dgm:spPr/>
      <dgm:t>
        <a:bodyPr/>
        <a:lstStyle/>
        <a:p>
          <a:pPr>
            <a:defRPr b="1"/>
          </a:pPr>
          <a:r>
            <a:rPr lang="en-US" b="1" i="0" dirty="0"/>
            <a:t>Development of a Mobile Based Directory</a:t>
          </a:r>
          <a:endParaRPr lang="en-US" b="1" dirty="0"/>
        </a:p>
      </dgm:t>
    </dgm:pt>
    <dgm:pt modelId="{CD96219D-3688-4138-ACC9-901ED9FEACCC}" type="parTrans" cxnId="{982D7B44-1518-4DD0-82D4-8A3901DD95E9}">
      <dgm:prSet/>
      <dgm:spPr/>
      <dgm:t>
        <a:bodyPr/>
        <a:lstStyle/>
        <a:p>
          <a:endParaRPr lang="en-US"/>
        </a:p>
      </dgm:t>
    </dgm:pt>
    <dgm:pt modelId="{E0447E4A-3C15-4884-AEBE-804149EBD331}" type="sibTrans" cxnId="{982D7B44-1518-4DD0-82D4-8A3901DD95E9}">
      <dgm:prSet/>
      <dgm:spPr/>
      <dgm:t>
        <a:bodyPr/>
        <a:lstStyle/>
        <a:p>
          <a:endParaRPr lang="en-US"/>
        </a:p>
      </dgm:t>
    </dgm:pt>
    <dgm:pt modelId="{AFCD2288-3A9E-41C1-B2B0-0A3D6F84157E}">
      <dgm:prSet phldrT="[Text]"/>
      <dgm:spPr/>
      <dgm:t>
        <a:bodyPr/>
        <a:lstStyle/>
        <a:p>
          <a:r>
            <a:rPr lang="en-IN" dirty="0"/>
            <a:t>https://www.academia.edu/38433396/DEVELOPMENT_OF_A_MOBILE_BASED_DIRECTORY_FOR_BUSINESS_IDENTIFICATION_AND_LOCATION</a:t>
          </a:r>
          <a:endParaRPr lang="en-US" dirty="0"/>
        </a:p>
      </dgm:t>
    </dgm:pt>
    <dgm:pt modelId="{9168CEB2-CED2-4CDD-B10B-5367B73DED9A}" type="parTrans" cxnId="{FEDCB174-A9A6-449B-9678-B296533325F3}">
      <dgm:prSet/>
      <dgm:spPr/>
      <dgm:t>
        <a:bodyPr/>
        <a:lstStyle/>
        <a:p>
          <a:endParaRPr lang="en-US"/>
        </a:p>
      </dgm:t>
    </dgm:pt>
    <dgm:pt modelId="{AEF108B6-A9B8-41E5-8EDA-4E4720040916}" type="sibTrans" cxnId="{FEDCB174-A9A6-449B-9678-B296533325F3}">
      <dgm:prSet/>
      <dgm:spPr/>
      <dgm:t>
        <a:bodyPr/>
        <a:lstStyle/>
        <a:p>
          <a:endParaRPr lang="en-US"/>
        </a:p>
      </dgm:t>
    </dgm:pt>
    <dgm:pt modelId="{9E45D7CF-C94B-4296-8BBB-5FB9C751C764}">
      <dgm:prSet phldrT="[Text]"/>
      <dgm:spPr/>
      <dgm:t>
        <a:bodyPr/>
        <a:lstStyle/>
        <a:p>
          <a:pPr>
            <a:defRPr b="1"/>
          </a:pPr>
          <a:r>
            <a:rPr lang="en-US" dirty="0"/>
            <a:t>Mobile Device Security</a:t>
          </a:r>
        </a:p>
      </dgm:t>
    </dgm:pt>
    <dgm:pt modelId="{599A13A7-E2D4-42D9-A89B-87C08073E87C}" type="parTrans" cxnId="{A93A8B74-0EF1-4DAA-8B1E-ACA961B32D00}">
      <dgm:prSet/>
      <dgm:spPr/>
      <dgm:t>
        <a:bodyPr/>
        <a:lstStyle/>
        <a:p>
          <a:endParaRPr lang="en-US"/>
        </a:p>
      </dgm:t>
    </dgm:pt>
    <dgm:pt modelId="{F0C418A6-3078-49CF-9F78-EC7CFB428EB9}" type="sibTrans" cxnId="{A93A8B74-0EF1-4DAA-8B1E-ACA961B32D00}">
      <dgm:prSet/>
      <dgm:spPr/>
      <dgm:t>
        <a:bodyPr/>
        <a:lstStyle/>
        <a:p>
          <a:endParaRPr lang="en-US"/>
        </a:p>
      </dgm:t>
    </dgm:pt>
    <dgm:pt modelId="{700CBE35-CE0D-4367-96BA-B05A2FA48D86}">
      <dgm:prSet phldrT="[Text]"/>
      <dgm:spPr/>
      <dgm:t>
        <a:bodyPr/>
        <a:lstStyle/>
        <a:p>
          <a:r>
            <a:rPr lang="en-IN" dirty="0"/>
            <a:t>https://basis.ucdavis.edu/publication/paper-telephone-directories-mobile-phone-networks</a:t>
          </a:r>
          <a:endParaRPr lang="en-US" dirty="0"/>
        </a:p>
      </dgm:t>
    </dgm:pt>
    <dgm:pt modelId="{A99BA66C-1F9B-4680-A62B-B4336E03FA4C}" type="parTrans" cxnId="{09D5A75C-7B59-4223-B050-D175F130D68F}">
      <dgm:prSet/>
      <dgm:spPr/>
      <dgm:t>
        <a:bodyPr/>
        <a:lstStyle/>
        <a:p>
          <a:endParaRPr lang="en-US"/>
        </a:p>
      </dgm:t>
    </dgm:pt>
    <dgm:pt modelId="{9A8220FB-65A2-4160-A9BE-7526DC2DDDB5}" type="sibTrans" cxnId="{09D5A75C-7B59-4223-B050-D175F130D68F}">
      <dgm:prSet/>
      <dgm:spPr/>
      <dgm:t>
        <a:bodyPr/>
        <a:lstStyle/>
        <a:p>
          <a:endParaRPr lang="en-US"/>
        </a:p>
      </dgm:t>
    </dgm:pt>
    <dgm:pt modelId="{D2796C41-A0C7-456A-A0CB-AEC2F1008E03}">
      <dgm:prSet phldrT="[Text]"/>
      <dgm:spPr/>
      <dgm:t>
        <a:bodyPr/>
        <a:lstStyle/>
        <a:p>
          <a:pPr>
            <a:defRPr b="1"/>
          </a:pPr>
          <a:r>
            <a:rPr lang="en-US" b="1" i="0" dirty="0"/>
            <a:t>Telephone Directories for Mobile Phone Networks</a:t>
          </a:r>
          <a:endParaRPr lang="en-US" dirty="0"/>
        </a:p>
      </dgm:t>
    </dgm:pt>
    <dgm:pt modelId="{633E6DB6-316E-4CA9-B7CE-764C45AB833A}" type="parTrans" cxnId="{FCDA149B-D4CC-475D-9643-724D4C8CB92C}">
      <dgm:prSet/>
      <dgm:spPr/>
      <dgm:t>
        <a:bodyPr/>
        <a:lstStyle/>
        <a:p>
          <a:endParaRPr lang="en-US"/>
        </a:p>
      </dgm:t>
    </dgm:pt>
    <dgm:pt modelId="{D1CC50A2-88A2-4BA3-A9C6-E0DE113FE491}" type="sibTrans" cxnId="{FCDA149B-D4CC-475D-9643-724D4C8CB92C}">
      <dgm:prSet/>
      <dgm:spPr/>
      <dgm:t>
        <a:bodyPr/>
        <a:lstStyle/>
        <a:p>
          <a:endParaRPr lang="en-US"/>
        </a:p>
      </dgm:t>
    </dgm:pt>
    <dgm:pt modelId="{4B6034FA-DFB2-41A1-872A-390C32178832}">
      <dgm:prSet phldrT="[Text]"/>
      <dgm:spPr/>
      <dgm:t>
        <a:bodyPr/>
        <a:lstStyle/>
        <a:p>
          <a:r>
            <a:rPr lang="en-IN" dirty="0"/>
            <a:t>https://r.search.yahoo.com/_ylt=Awr1Tm9g8g5lPCAs1cq7HAx.;_ylu=Y29sbwNzZzMEcG9zAzUEdnRpZAMEc2VjA3Ny/RV=2/RE=1695507169/RO=10/RU=http%3a%2f%2fwww.aasmr.org%2fjsms%2fVol12%2fJSMS%2520April%25202022%2fVol.12No.02.04.pdf/RK=2/RS=tYH7OVUAMq5UkjNDIXu685eEppk-</a:t>
          </a:r>
          <a:endParaRPr lang="en-US" dirty="0"/>
        </a:p>
      </dgm:t>
    </dgm:pt>
    <dgm:pt modelId="{583533C0-C76E-4564-BD3D-281C6375A377}" type="parTrans" cxnId="{F3ED2CBF-BABB-4C54-8383-7981881D2F74}">
      <dgm:prSet/>
      <dgm:spPr/>
      <dgm:t>
        <a:bodyPr/>
        <a:lstStyle/>
        <a:p>
          <a:endParaRPr lang="en-US"/>
        </a:p>
      </dgm:t>
    </dgm:pt>
    <dgm:pt modelId="{67C4B854-8FA7-403F-BA4D-425119631C12}" type="sibTrans" cxnId="{F3ED2CBF-BABB-4C54-8383-7981881D2F74}">
      <dgm:prSet/>
      <dgm:spPr/>
      <dgm:t>
        <a:bodyPr/>
        <a:lstStyle/>
        <a:p>
          <a:endParaRPr lang="en-US"/>
        </a:p>
      </dgm:t>
    </dgm:pt>
    <dgm:pt modelId="{2DC4903D-31E8-4ED6-875F-63877788B702}">
      <dgm:prSet phldrT="[Text]"/>
      <dgm:spPr/>
      <dgm:t>
        <a:bodyPr/>
        <a:lstStyle/>
        <a:p>
          <a:pPr>
            <a:defRPr b="1"/>
          </a:pPr>
          <a:r>
            <a:rPr lang="en-US" b="1" i="0" dirty="0"/>
            <a:t>Development Of A Mobile Based Directory</a:t>
          </a:r>
          <a:endParaRPr lang="en-US" b="1" dirty="0"/>
        </a:p>
      </dgm:t>
    </dgm:pt>
    <dgm:pt modelId="{EBFDEA83-93E5-4D72-A672-078838B258F5}" type="sibTrans" cxnId="{A319CB69-6926-431D-A805-EACBFA83FA66}">
      <dgm:prSet/>
      <dgm:spPr/>
      <dgm:t>
        <a:bodyPr/>
        <a:lstStyle/>
        <a:p>
          <a:endParaRPr lang="en-US"/>
        </a:p>
      </dgm:t>
    </dgm:pt>
    <dgm:pt modelId="{A18F8C20-9A13-44DB-9E45-C2DE49ACE5D9}" type="parTrans" cxnId="{A319CB69-6926-431D-A805-EACBFA83FA66}">
      <dgm:prSet/>
      <dgm:spPr/>
      <dgm:t>
        <a:bodyPr/>
        <a:lstStyle/>
        <a:p>
          <a:endParaRPr lang="en-US"/>
        </a:p>
      </dgm:t>
    </dgm:pt>
    <dgm:pt modelId="{687CC7BD-79EF-4A0F-BDD3-809BFA49E6BE}" type="pres">
      <dgm:prSet presAssocID="{FF3CD410-5E2E-4080-A893-907D31D22CB3}" presName="root" presStyleCnt="0">
        <dgm:presLayoutVars>
          <dgm:chMax/>
          <dgm:chPref/>
          <dgm:animLvl val="lvl"/>
        </dgm:presLayoutVars>
      </dgm:prSet>
      <dgm:spPr/>
    </dgm:pt>
    <dgm:pt modelId="{6168B371-2815-4661-9209-F8A29814ADCC}" type="pres">
      <dgm:prSet presAssocID="{FF3CD410-5E2E-4080-A893-907D31D22CB3}" presName="divider" presStyleLbl="fgAcc1" presStyleIdx="0" presStyleCnt="1"/>
      <dgm:spPr/>
    </dgm:pt>
    <dgm:pt modelId="{4C5F54B5-504F-4069-AF1D-9A370FBD268C}" type="pres">
      <dgm:prSet presAssocID="{FF3CD410-5E2E-4080-A893-907D31D22CB3}" presName="nodes" presStyleCnt="0">
        <dgm:presLayoutVars>
          <dgm:chMax/>
          <dgm:chPref/>
          <dgm:animLvl val="lvl"/>
        </dgm:presLayoutVars>
      </dgm:prSet>
      <dgm:spPr/>
    </dgm:pt>
    <dgm:pt modelId="{34539F78-7536-446A-B749-4315D26F2C4E}" type="pres">
      <dgm:prSet presAssocID="{D423FB80-F2BD-4DDE-80B1-76F84FE09A02}" presName="composite" presStyleCnt="0"/>
      <dgm:spPr/>
    </dgm:pt>
    <dgm:pt modelId="{64E37A6A-8F95-4F28-92FC-1FE8089D7DAF}" type="pres">
      <dgm:prSet presAssocID="{D423FB80-F2BD-4DDE-80B1-76F84FE09A02}" presName="L1TextContainer" presStyleLbl="alignNode1" presStyleIdx="0" presStyleCnt="5">
        <dgm:presLayoutVars>
          <dgm:chMax val="1"/>
          <dgm:chPref val="1"/>
          <dgm:bulletEnabled val="1"/>
        </dgm:presLayoutVars>
      </dgm:prSet>
      <dgm:spPr/>
    </dgm:pt>
    <dgm:pt modelId="{301B11E7-9AB9-40DA-A950-87C47281308D}" type="pres">
      <dgm:prSet presAssocID="{D423FB80-F2BD-4DDE-80B1-76F84FE09A02}" presName="L2TextContainerWrapper" presStyleCnt="0">
        <dgm:presLayoutVars>
          <dgm:bulletEnabled val="1"/>
        </dgm:presLayoutVars>
      </dgm:prSet>
      <dgm:spPr/>
    </dgm:pt>
    <dgm:pt modelId="{255B3FC7-BD87-4810-87ED-7952D0F23157}" type="pres">
      <dgm:prSet presAssocID="{D423FB80-F2BD-4DDE-80B1-76F84FE09A02}" presName="L2TextContainer" presStyleLbl="bgAccFollowNode1" presStyleIdx="0" presStyleCnt="5"/>
      <dgm:spPr/>
    </dgm:pt>
    <dgm:pt modelId="{4B545162-9690-412E-B970-54DA905B44AF}" type="pres">
      <dgm:prSet presAssocID="{D423FB80-F2BD-4DDE-80B1-76F84FE09A02}" presName="FlexibleEmptyPlaceHolder" presStyleCnt="0"/>
      <dgm:spPr/>
    </dgm:pt>
    <dgm:pt modelId="{DF478A7F-4668-4E0A-86F7-C1205CF5AA73}" type="pres">
      <dgm:prSet presAssocID="{D423FB80-F2BD-4DDE-80B1-76F84FE09A02}" presName="ConnectLine" presStyleLbl="sibTrans1D1" presStyleIdx="0" presStyleCnt="5"/>
      <dgm:spPr/>
    </dgm:pt>
    <dgm:pt modelId="{6D7F9BE3-3008-4E5E-96F3-C71D72649902}" type="pres">
      <dgm:prSet presAssocID="{D423FB80-F2BD-4DDE-80B1-76F84FE09A02}" presName="ConnectorPoint" presStyleLbl="node1" presStyleIdx="0"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2633C3C-6589-41FB-998C-85A7548107A4}" type="pres">
      <dgm:prSet presAssocID="{D423FB80-F2BD-4DDE-80B1-76F84FE09A02}" presName="EmptyPlaceHolder" presStyleCnt="0"/>
      <dgm:spPr/>
    </dgm:pt>
    <dgm:pt modelId="{41467129-B2CC-4E38-A5B2-56D30FA28409}" type="pres">
      <dgm:prSet presAssocID="{EBE862E1-9761-4AA7-AA00-BD79FA3B27DD}" presName="spaceBetweenRectangles" presStyleCnt="0"/>
      <dgm:spPr/>
    </dgm:pt>
    <dgm:pt modelId="{6AA3FB3F-E213-4147-93D1-22B952CDFE17}" type="pres">
      <dgm:prSet presAssocID="{2DC4903D-31E8-4ED6-875F-63877788B702}" presName="composite" presStyleCnt="0"/>
      <dgm:spPr/>
    </dgm:pt>
    <dgm:pt modelId="{270971D8-F05B-4392-88C0-D9921BB5F6B0}" type="pres">
      <dgm:prSet presAssocID="{2DC4903D-31E8-4ED6-875F-63877788B702}" presName="L1TextContainer" presStyleLbl="alignNode1" presStyleIdx="1" presStyleCnt="5">
        <dgm:presLayoutVars>
          <dgm:chMax val="1"/>
          <dgm:chPref val="1"/>
          <dgm:bulletEnabled val="1"/>
        </dgm:presLayoutVars>
      </dgm:prSet>
      <dgm:spPr/>
    </dgm:pt>
    <dgm:pt modelId="{68B34C20-0EE9-4A51-9634-702BEA794899}" type="pres">
      <dgm:prSet presAssocID="{2DC4903D-31E8-4ED6-875F-63877788B702}" presName="L2TextContainerWrapper" presStyleCnt="0">
        <dgm:presLayoutVars>
          <dgm:bulletEnabled val="1"/>
        </dgm:presLayoutVars>
      </dgm:prSet>
      <dgm:spPr/>
    </dgm:pt>
    <dgm:pt modelId="{1D60394B-1800-4790-9694-08B1C1D1B34D}" type="pres">
      <dgm:prSet presAssocID="{2DC4903D-31E8-4ED6-875F-63877788B702}" presName="L2TextContainer" presStyleLbl="bgAccFollowNode1" presStyleIdx="1" presStyleCnt="5"/>
      <dgm:spPr/>
    </dgm:pt>
    <dgm:pt modelId="{F7828579-24D8-4EC2-A1D6-344D5AD522E4}" type="pres">
      <dgm:prSet presAssocID="{2DC4903D-31E8-4ED6-875F-63877788B702}" presName="FlexibleEmptyPlaceHolder" presStyleCnt="0"/>
      <dgm:spPr/>
    </dgm:pt>
    <dgm:pt modelId="{59F1EF41-14EA-48EE-A559-118169DBDB24}" type="pres">
      <dgm:prSet presAssocID="{2DC4903D-31E8-4ED6-875F-63877788B702}" presName="ConnectLine" presStyleLbl="sibTrans1D1" presStyleIdx="1" presStyleCnt="5"/>
      <dgm:spPr/>
    </dgm:pt>
    <dgm:pt modelId="{8E0947F0-E28B-4B2E-B1D6-BFEED1AF012B}" type="pres">
      <dgm:prSet presAssocID="{2DC4903D-31E8-4ED6-875F-63877788B702}" presName="ConnectorPoint" presStyleLbl="node1" presStyleIdx="1"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6BA99215-8D0D-4B24-ACDB-B8619064A20A}" type="pres">
      <dgm:prSet presAssocID="{2DC4903D-31E8-4ED6-875F-63877788B702}" presName="EmptyPlaceHolder" presStyleCnt="0"/>
      <dgm:spPr/>
    </dgm:pt>
    <dgm:pt modelId="{9B2B8A77-95BF-4B3D-B7A2-74A64BEAD033}" type="pres">
      <dgm:prSet presAssocID="{EBFDEA83-93E5-4D72-A672-078838B258F5}" presName="spaceBetweenRectangles" presStyleCnt="0"/>
      <dgm:spPr/>
    </dgm:pt>
    <dgm:pt modelId="{CB500B18-4CCC-44D0-A7EE-E63EC340604C}" type="pres">
      <dgm:prSet presAssocID="{8A93A940-284B-49B0-9D89-5FA2B3B3C7E5}" presName="composite" presStyleCnt="0"/>
      <dgm:spPr/>
    </dgm:pt>
    <dgm:pt modelId="{A7F04B95-81DC-4C70-990B-FEE82F4C63E7}" type="pres">
      <dgm:prSet presAssocID="{8A93A940-284B-49B0-9D89-5FA2B3B3C7E5}" presName="L1TextContainer" presStyleLbl="alignNode1" presStyleIdx="2" presStyleCnt="5">
        <dgm:presLayoutVars>
          <dgm:chMax val="1"/>
          <dgm:chPref val="1"/>
          <dgm:bulletEnabled val="1"/>
        </dgm:presLayoutVars>
      </dgm:prSet>
      <dgm:spPr/>
    </dgm:pt>
    <dgm:pt modelId="{16384FAB-C600-47F1-91A6-2EF972F345F9}" type="pres">
      <dgm:prSet presAssocID="{8A93A940-284B-49B0-9D89-5FA2B3B3C7E5}" presName="L2TextContainerWrapper" presStyleCnt="0">
        <dgm:presLayoutVars>
          <dgm:bulletEnabled val="1"/>
        </dgm:presLayoutVars>
      </dgm:prSet>
      <dgm:spPr/>
    </dgm:pt>
    <dgm:pt modelId="{725F2AEF-0925-4411-A89A-5976D96BC3B1}" type="pres">
      <dgm:prSet presAssocID="{8A93A940-284B-49B0-9D89-5FA2B3B3C7E5}" presName="L2TextContainer" presStyleLbl="bgAccFollowNode1" presStyleIdx="2" presStyleCnt="5"/>
      <dgm:spPr/>
    </dgm:pt>
    <dgm:pt modelId="{F1CEE27F-E297-4972-B373-BDB021CAF74B}" type="pres">
      <dgm:prSet presAssocID="{8A93A940-284B-49B0-9D89-5FA2B3B3C7E5}" presName="FlexibleEmptyPlaceHolder" presStyleCnt="0"/>
      <dgm:spPr/>
    </dgm:pt>
    <dgm:pt modelId="{3F1F843F-8CAA-4ECF-B5A2-211D6C43D3C6}" type="pres">
      <dgm:prSet presAssocID="{8A93A940-284B-49B0-9D89-5FA2B3B3C7E5}" presName="ConnectLine" presStyleLbl="sibTrans1D1" presStyleIdx="2" presStyleCnt="5"/>
      <dgm:spPr/>
    </dgm:pt>
    <dgm:pt modelId="{53B98CC0-1029-46A6-8053-0933F88F7705}" type="pres">
      <dgm:prSet presAssocID="{8A93A940-284B-49B0-9D89-5FA2B3B3C7E5}" presName="ConnectorPoint" presStyleLbl="node1" presStyleIdx="2"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ED7FD386-E91E-4500-9B1B-A5B2EA2DCD9E}" type="pres">
      <dgm:prSet presAssocID="{8A93A940-284B-49B0-9D89-5FA2B3B3C7E5}" presName="EmptyPlaceHolder" presStyleCnt="0"/>
      <dgm:spPr/>
    </dgm:pt>
    <dgm:pt modelId="{99232B93-011D-4374-9806-34BC1DBDDE1E}" type="pres">
      <dgm:prSet presAssocID="{E0447E4A-3C15-4884-AEBE-804149EBD331}" presName="spaceBetweenRectangles" presStyleCnt="0"/>
      <dgm:spPr/>
    </dgm:pt>
    <dgm:pt modelId="{7ADDB485-CFC7-4F85-B30A-DE801AA6DC75}" type="pres">
      <dgm:prSet presAssocID="{9E45D7CF-C94B-4296-8BBB-5FB9C751C764}" presName="composite" presStyleCnt="0"/>
      <dgm:spPr/>
    </dgm:pt>
    <dgm:pt modelId="{9D1E98DC-7AC2-4117-9798-ADB5E80A00E6}" type="pres">
      <dgm:prSet presAssocID="{9E45D7CF-C94B-4296-8BBB-5FB9C751C764}" presName="L1TextContainer" presStyleLbl="alignNode1" presStyleIdx="3" presStyleCnt="5">
        <dgm:presLayoutVars>
          <dgm:chMax val="1"/>
          <dgm:chPref val="1"/>
          <dgm:bulletEnabled val="1"/>
        </dgm:presLayoutVars>
      </dgm:prSet>
      <dgm:spPr/>
    </dgm:pt>
    <dgm:pt modelId="{3F3E48D2-82E9-4D3A-B638-E71AE734393E}" type="pres">
      <dgm:prSet presAssocID="{9E45D7CF-C94B-4296-8BBB-5FB9C751C764}" presName="L2TextContainerWrapper" presStyleCnt="0">
        <dgm:presLayoutVars>
          <dgm:bulletEnabled val="1"/>
        </dgm:presLayoutVars>
      </dgm:prSet>
      <dgm:spPr/>
    </dgm:pt>
    <dgm:pt modelId="{21ECDB6F-9848-43C2-A5A4-6167FCEAEDF3}" type="pres">
      <dgm:prSet presAssocID="{9E45D7CF-C94B-4296-8BBB-5FB9C751C764}" presName="L2TextContainer" presStyleLbl="bgAccFollowNode1" presStyleIdx="3" presStyleCnt="5"/>
      <dgm:spPr/>
    </dgm:pt>
    <dgm:pt modelId="{303D49F8-EEA6-405D-8010-0F27CB5ED44A}" type="pres">
      <dgm:prSet presAssocID="{9E45D7CF-C94B-4296-8BBB-5FB9C751C764}" presName="FlexibleEmptyPlaceHolder" presStyleCnt="0"/>
      <dgm:spPr/>
    </dgm:pt>
    <dgm:pt modelId="{481EB8DB-5324-4334-8118-23A66323291C}" type="pres">
      <dgm:prSet presAssocID="{9E45D7CF-C94B-4296-8BBB-5FB9C751C764}" presName="ConnectLine" presStyleLbl="sibTrans1D1" presStyleIdx="3" presStyleCnt="5"/>
      <dgm:spPr/>
    </dgm:pt>
    <dgm:pt modelId="{856A4CBD-C83B-4A44-86AD-492D052597FE}" type="pres">
      <dgm:prSet presAssocID="{9E45D7CF-C94B-4296-8BBB-5FB9C751C764}" presName="ConnectorPoint" presStyleLbl="node1" presStyleIdx="3"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D44EB45-B134-4C8F-A189-CAFA9CA5AA08}" type="pres">
      <dgm:prSet presAssocID="{9E45D7CF-C94B-4296-8BBB-5FB9C751C764}" presName="EmptyPlaceHolder" presStyleCnt="0"/>
      <dgm:spPr/>
    </dgm:pt>
    <dgm:pt modelId="{3EAE09EF-6BB3-4C6C-812C-1993F05047BA}" type="pres">
      <dgm:prSet presAssocID="{F0C418A6-3078-49CF-9F78-EC7CFB428EB9}" presName="spaceBetweenRectangles" presStyleCnt="0"/>
      <dgm:spPr/>
    </dgm:pt>
    <dgm:pt modelId="{12C3ED75-8AA8-460F-B5AA-BF1E4D067B2A}" type="pres">
      <dgm:prSet presAssocID="{D2796C41-A0C7-456A-A0CB-AEC2F1008E03}" presName="composite" presStyleCnt="0"/>
      <dgm:spPr/>
    </dgm:pt>
    <dgm:pt modelId="{C44CFC23-6AAC-481C-B0AC-EF2D5DFA5D60}" type="pres">
      <dgm:prSet presAssocID="{D2796C41-A0C7-456A-A0CB-AEC2F1008E03}" presName="L1TextContainer" presStyleLbl="alignNode1" presStyleIdx="4" presStyleCnt="5">
        <dgm:presLayoutVars>
          <dgm:chMax val="1"/>
          <dgm:chPref val="1"/>
          <dgm:bulletEnabled val="1"/>
        </dgm:presLayoutVars>
      </dgm:prSet>
      <dgm:spPr/>
    </dgm:pt>
    <dgm:pt modelId="{785C7103-AE69-44FD-A8CC-F830ACA58489}" type="pres">
      <dgm:prSet presAssocID="{D2796C41-A0C7-456A-A0CB-AEC2F1008E03}" presName="L2TextContainerWrapper" presStyleCnt="0">
        <dgm:presLayoutVars>
          <dgm:bulletEnabled val="1"/>
        </dgm:presLayoutVars>
      </dgm:prSet>
      <dgm:spPr/>
    </dgm:pt>
    <dgm:pt modelId="{3A7833D0-9343-4767-AD2D-449FA19F3575}" type="pres">
      <dgm:prSet presAssocID="{D2796C41-A0C7-456A-A0CB-AEC2F1008E03}" presName="L2TextContainer" presStyleLbl="bgAccFollowNode1" presStyleIdx="4" presStyleCnt="5"/>
      <dgm:spPr/>
    </dgm:pt>
    <dgm:pt modelId="{C858C326-7D97-4E81-803B-D89CD0D792AA}" type="pres">
      <dgm:prSet presAssocID="{D2796C41-A0C7-456A-A0CB-AEC2F1008E03}" presName="FlexibleEmptyPlaceHolder" presStyleCnt="0"/>
      <dgm:spPr/>
    </dgm:pt>
    <dgm:pt modelId="{BD3377EB-8BC6-4C0F-A9BC-905269A0703C}" type="pres">
      <dgm:prSet presAssocID="{D2796C41-A0C7-456A-A0CB-AEC2F1008E03}" presName="ConnectLine" presStyleLbl="sibTrans1D1" presStyleIdx="4" presStyleCnt="5"/>
      <dgm:spPr/>
    </dgm:pt>
    <dgm:pt modelId="{275E63FD-43EB-4A36-84B9-870E75057F4B}" type="pres">
      <dgm:prSet presAssocID="{D2796C41-A0C7-456A-A0CB-AEC2F1008E03}" presName="ConnectorPoint" presStyleLbl="node1" presStyleIdx="4"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86F0CD2-91A5-4DB7-8C6D-37E3B41E21EC}" type="pres">
      <dgm:prSet presAssocID="{D2796C41-A0C7-456A-A0CB-AEC2F1008E03}" presName="EmptyPlaceHolder" presStyleCnt="0"/>
      <dgm:spPr/>
    </dgm:pt>
  </dgm:ptLst>
  <dgm:cxnLst>
    <dgm:cxn modelId="{094E0A09-4819-4191-9884-C7F882D988D2}" type="presOf" srcId="{AFCD2288-3A9E-41C1-B2B0-0A3D6F84157E}" destId="{725F2AEF-0925-4411-A89A-5976D96BC3B1}" srcOrd="0" destOrd="0" presId="urn:microsoft.com/office/officeart/2017/3/layout/HorizontalLabelsTimeline"/>
    <dgm:cxn modelId="{4F0EAB3D-D6DC-4270-A428-F626A2666D2A}" type="presOf" srcId="{8A93A940-284B-49B0-9D89-5FA2B3B3C7E5}" destId="{A7F04B95-81DC-4C70-990B-FEE82F4C63E7}" srcOrd="0" destOrd="0" presId="urn:microsoft.com/office/officeart/2017/3/layout/HorizontalLabelsTimeline"/>
    <dgm:cxn modelId="{50AA3040-3E85-4721-A931-02E0B66C7B98}" type="presOf" srcId="{700CBE35-CE0D-4367-96BA-B05A2FA48D86}" destId="{3A7833D0-9343-4767-AD2D-449FA19F3575}" srcOrd="0" destOrd="0" presId="urn:microsoft.com/office/officeart/2017/3/layout/HorizontalLabelsTimeline"/>
    <dgm:cxn modelId="{09D5A75C-7B59-4223-B050-D175F130D68F}" srcId="{D2796C41-A0C7-456A-A0CB-AEC2F1008E03}" destId="{700CBE35-CE0D-4367-96BA-B05A2FA48D86}" srcOrd="0" destOrd="0" parTransId="{A99BA66C-1F9B-4680-A62B-B4336E03FA4C}" sibTransId="{9A8220FB-65A2-4160-A9BE-7526DC2DDDB5}"/>
    <dgm:cxn modelId="{982D7B44-1518-4DD0-82D4-8A3901DD95E9}" srcId="{FF3CD410-5E2E-4080-A893-907D31D22CB3}" destId="{8A93A940-284B-49B0-9D89-5FA2B3B3C7E5}" srcOrd="2" destOrd="0" parTransId="{CD96219D-3688-4138-ACC9-901ED9FEACCC}" sibTransId="{E0447E4A-3C15-4884-AEBE-804149EBD331}"/>
    <dgm:cxn modelId="{A319CB69-6926-431D-A805-EACBFA83FA66}" srcId="{FF3CD410-5E2E-4080-A893-907D31D22CB3}" destId="{2DC4903D-31E8-4ED6-875F-63877788B702}" srcOrd="1" destOrd="0" parTransId="{A18F8C20-9A13-44DB-9E45-C2DE49ACE5D9}" sibTransId="{EBFDEA83-93E5-4D72-A672-078838B258F5}"/>
    <dgm:cxn modelId="{935F274E-0D61-4EDD-92A7-9CA37702DC15}" type="presOf" srcId="{2DC4903D-31E8-4ED6-875F-63877788B702}" destId="{270971D8-F05B-4392-88C0-D9921BB5F6B0}" srcOrd="0" destOrd="0" presId="urn:microsoft.com/office/officeart/2017/3/layout/HorizontalLabelsTimeline"/>
    <dgm:cxn modelId="{24FE186F-F804-46F5-9C2D-96C1655A06BB}" type="presOf" srcId="{FF3CD410-5E2E-4080-A893-907D31D22CB3}" destId="{687CC7BD-79EF-4A0F-BDD3-809BFA49E6BE}" srcOrd="0" destOrd="0" presId="urn:microsoft.com/office/officeart/2017/3/layout/HorizontalLabelsTimeline"/>
    <dgm:cxn modelId="{A93A8B74-0EF1-4DAA-8B1E-ACA961B32D00}" srcId="{FF3CD410-5E2E-4080-A893-907D31D22CB3}" destId="{9E45D7CF-C94B-4296-8BBB-5FB9C751C764}" srcOrd="3" destOrd="0" parTransId="{599A13A7-E2D4-42D9-A89B-87C08073E87C}" sibTransId="{F0C418A6-3078-49CF-9F78-EC7CFB428EB9}"/>
    <dgm:cxn modelId="{FEDCB174-A9A6-449B-9678-B296533325F3}" srcId="{8A93A940-284B-49B0-9D89-5FA2B3B3C7E5}" destId="{AFCD2288-3A9E-41C1-B2B0-0A3D6F84157E}" srcOrd="0" destOrd="0" parTransId="{9168CEB2-CED2-4CDD-B10B-5367B73DED9A}" sibTransId="{AEF108B6-A9B8-41E5-8EDA-4E4720040916}"/>
    <dgm:cxn modelId="{BBB3FB8C-D1EE-4377-98F9-3221AAF4CBDD}" type="presOf" srcId="{D2796C41-A0C7-456A-A0CB-AEC2F1008E03}" destId="{C44CFC23-6AAC-481C-B0AC-EF2D5DFA5D60}" srcOrd="0" destOrd="0" presId="urn:microsoft.com/office/officeart/2017/3/layout/HorizontalLabelsTimeline"/>
    <dgm:cxn modelId="{FCDA149B-D4CC-475D-9643-724D4C8CB92C}" srcId="{FF3CD410-5E2E-4080-A893-907D31D22CB3}" destId="{D2796C41-A0C7-456A-A0CB-AEC2F1008E03}" srcOrd="4" destOrd="0" parTransId="{633E6DB6-316E-4CA9-B7CE-764C45AB833A}" sibTransId="{D1CC50A2-88A2-4BA3-A9C6-E0DE113FE491}"/>
    <dgm:cxn modelId="{68D35F9D-DABF-4E5A-94D4-F988D8E84907}" srcId="{D423FB80-F2BD-4DDE-80B1-76F84FE09A02}" destId="{245E128E-7700-4C91-9411-CDD1DCA94D67}" srcOrd="0" destOrd="0" parTransId="{B4D95EBA-0423-4AFA-B379-E030341B1F23}" sibTransId="{4963BA97-D4C5-477B-9B0D-68DB38F61579}"/>
    <dgm:cxn modelId="{5BF3B7B1-A779-4E2D-8625-77DE0CA38FEE}" srcId="{FF3CD410-5E2E-4080-A893-907D31D22CB3}" destId="{D423FB80-F2BD-4DDE-80B1-76F84FE09A02}" srcOrd="0" destOrd="0" parTransId="{9B1CA3FF-D252-4AF5-8F50-CFC93ACA9175}" sibTransId="{EBE862E1-9761-4AA7-AA00-BD79FA3B27DD}"/>
    <dgm:cxn modelId="{BF83E5B6-9549-46A6-9B6C-64A68831EC0F}" type="presOf" srcId="{4B6034FA-DFB2-41A1-872A-390C32178832}" destId="{21ECDB6F-9848-43C2-A5A4-6167FCEAEDF3}" srcOrd="0" destOrd="0" presId="urn:microsoft.com/office/officeart/2017/3/layout/HorizontalLabelsTimeline"/>
    <dgm:cxn modelId="{F3ED2CBF-BABB-4C54-8383-7981881D2F74}" srcId="{9E45D7CF-C94B-4296-8BBB-5FB9C751C764}" destId="{4B6034FA-DFB2-41A1-872A-390C32178832}" srcOrd="0" destOrd="0" parTransId="{583533C0-C76E-4564-BD3D-281C6375A377}" sibTransId="{67C4B854-8FA7-403F-BA4D-425119631C12}"/>
    <dgm:cxn modelId="{F68895C0-3F1F-4678-B72B-DB82A8D7873D}" type="presOf" srcId="{245E128E-7700-4C91-9411-CDD1DCA94D67}" destId="{255B3FC7-BD87-4810-87ED-7952D0F23157}" srcOrd="0" destOrd="0" presId="urn:microsoft.com/office/officeart/2017/3/layout/HorizontalLabelsTimeline"/>
    <dgm:cxn modelId="{607143D0-C26B-448B-8E8C-A8A46198F0C6}" srcId="{2DC4903D-31E8-4ED6-875F-63877788B702}" destId="{A9FB790A-3E33-4887-962E-7206A01AD84F}" srcOrd="0" destOrd="0" parTransId="{2E34BE83-4A83-4B5F-8976-D4AC57FE5007}" sibTransId="{A18338C2-0675-4B1C-898F-3D939F41C34C}"/>
    <dgm:cxn modelId="{913E9CE7-B8A6-4506-ADA2-FB6349E99383}" type="presOf" srcId="{A9FB790A-3E33-4887-962E-7206A01AD84F}" destId="{1D60394B-1800-4790-9694-08B1C1D1B34D}" srcOrd="0" destOrd="0" presId="urn:microsoft.com/office/officeart/2017/3/layout/HorizontalLabelsTimeline"/>
    <dgm:cxn modelId="{3912F7F5-A1D1-4A8C-8258-57A7EECA63CB}" type="presOf" srcId="{9E45D7CF-C94B-4296-8BBB-5FB9C751C764}" destId="{9D1E98DC-7AC2-4117-9798-ADB5E80A00E6}" srcOrd="0" destOrd="0" presId="urn:microsoft.com/office/officeart/2017/3/layout/HorizontalLabelsTimeline"/>
    <dgm:cxn modelId="{FAEC57FD-E661-46F9-8FC2-72568E9086CE}" type="presOf" srcId="{D423FB80-F2BD-4DDE-80B1-76F84FE09A02}" destId="{64E37A6A-8F95-4F28-92FC-1FE8089D7DAF}" srcOrd="0" destOrd="0" presId="urn:microsoft.com/office/officeart/2017/3/layout/HorizontalLabelsTimeline"/>
    <dgm:cxn modelId="{41A1825C-6B33-4866-A7F1-A86BC36862B3}" type="presParOf" srcId="{687CC7BD-79EF-4A0F-BDD3-809BFA49E6BE}" destId="{6168B371-2815-4661-9209-F8A29814ADCC}" srcOrd="0" destOrd="0" presId="urn:microsoft.com/office/officeart/2017/3/layout/HorizontalLabelsTimeline"/>
    <dgm:cxn modelId="{281FC94C-5AAC-413C-803D-BB6EEF9AD3A6}" type="presParOf" srcId="{687CC7BD-79EF-4A0F-BDD3-809BFA49E6BE}" destId="{4C5F54B5-504F-4069-AF1D-9A370FBD268C}" srcOrd="1" destOrd="0" presId="urn:microsoft.com/office/officeart/2017/3/layout/HorizontalLabelsTimeline"/>
    <dgm:cxn modelId="{CFDEA283-4601-4089-8563-A85225CFEF1D}" type="presParOf" srcId="{4C5F54B5-504F-4069-AF1D-9A370FBD268C}" destId="{34539F78-7536-446A-B749-4315D26F2C4E}" srcOrd="0" destOrd="0" presId="urn:microsoft.com/office/officeart/2017/3/layout/HorizontalLabelsTimeline"/>
    <dgm:cxn modelId="{8A5756AD-D676-4F95-8A8A-CDE3EA13E14C}" type="presParOf" srcId="{34539F78-7536-446A-B749-4315D26F2C4E}" destId="{64E37A6A-8F95-4F28-92FC-1FE8089D7DAF}" srcOrd="0" destOrd="0" presId="urn:microsoft.com/office/officeart/2017/3/layout/HorizontalLabelsTimeline"/>
    <dgm:cxn modelId="{C64DD621-F766-410D-81AE-A692FE379207}" type="presParOf" srcId="{34539F78-7536-446A-B749-4315D26F2C4E}" destId="{301B11E7-9AB9-40DA-A950-87C47281308D}" srcOrd="1" destOrd="0" presId="urn:microsoft.com/office/officeart/2017/3/layout/HorizontalLabelsTimeline"/>
    <dgm:cxn modelId="{72141621-AC11-4C6D-A617-B6CF19C76AAE}" type="presParOf" srcId="{301B11E7-9AB9-40DA-A950-87C47281308D}" destId="{255B3FC7-BD87-4810-87ED-7952D0F23157}" srcOrd="0" destOrd="0" presId="urn:microsoft.com/office/officeart/2017/3/layout/HorizontalLabelsTimeline"/>
    <dgm:cxn modelId="{C728B947-ADB2-406E-9206-93298476CEFD}" type="presParOf" srcId="{301B11E7-9AB9-40DA-A950-87C47281308D}" destId="{4B545162-9690-412E-B970-54DA905B44AF}" srcOrd="1" destOrd="0" presId="urn:microsoft.com/office/officeart/2017/3/layout/HorizontalLabelsTimeline"/>
    <dgm:cxn modelId="{9B7FD2A9-25B9-477B-AC6A-FE14BD3BFF32}" type="presParOf" srcId="{34539F78-7536-446A-B749-4315D26F2C4E}" destId="{DF478A7F-4668-4E0A-86F7-C1205CF5AA73}" srcOrd="2" destOrd="0" presId="urn:microsoft.com/office/officeart/2017/3/layout/HorizontalLabelsTimeline"/>
    <dgm:cxn modelId="{A1F8B173-85E4-4ED9-BFF5-CF116D6F7CE3}" type="presParOf" srcId="{34539F78-7536-446A-B749-4315D26F2C4E}" destId="{6D7F9BE3-3008-4E5E-96F3-C71D72649902}" srcOrd="3" destOrd="0" presId="urn:microsoft.com/office/officeart/2017/3/layout/HorizontalLabelsTimeline"/>
    <dgm:cxn modelId="{74F580D4-41FC-4B1B-82E4-22FCC2246045}" type="presParOf" srcId="{34539F78-7536-446A-B749-4315D26F2C4E}" destId="{02633C3C-6589-41FB-998C-85A7548107A4}" srcOrd="4" destOrd="0" presId="urn:microsoft.com/office/officeart/2017/3/layout/HorizontalLabelsTimeline"/>
    <dgm:cxn modelId="{ACB72553-49A5-440C-B1C8-D7D8CFF44BD6}" type="presParOf" srcId="{4C5F54B5-504F-4069-AF1D-9A370FBD268C}" destId="{41467129-B2CC-4E38-A5B2-56D30FA28409}" srcOrd="1" destOrd="0" presId="urn:microsoft.com/office/officeart/2017/3/layout/HorizontalLabelsTimeline"/>
    <dgm:cxn modelId="{779E8BAE-E165-44A0-8F61-F1D6F07BA6D3}" type="presParOf" srcId="{4C5F54B5-504F-4069-AF1D-9A370FBD268C}" destId="{6AA3FB3F-E213-4147-93D1-22B952CDFE17}" srcOrd="2" destOrd="0" presId="urn:microsoft.com/office/officeart/2017/3/layout/HorizontalLabelsTimeline"/>
    <dgm:cxn modelId="{FDEBFC71-A7CC-4193-89B3-3D17A65C6735}" type="presParOf" srcId="{6AA3FB3F-E213-4147-93D1-22B952CDFE17}" destId="{270971D8-F05B-4392-88C0-D9921BB5F6B0}" srcOrd="0" destOrd="0" presId="urn:microsoft.com/office/officeart/2017/3/layout/HorizontalLabelsTimeline"/>
    <dgm:cxn modelId="{DDE712DF-EAC7-4AEA-8C8F-518516542CAF}" type="presParOf" srcId="{6AA3FB3F-E213-4147-93D1-22B952CDFE17}" destId="{68B34C20-0EE9-4A51-9634-702BEA794899}" srcOrd="1" destOrd="0" presId="urn:microsoft.com/office/officeart/2017/3/layout/HorizontalLabelsTimeline"/>
    <dgm:cxn modelId="{0AB24538-9BA6-44A1-BA14-80061D14A8F4}" type="presParOf" srcId="{68B34C20-0EE9-4A51-9634-702BEA794899}" destId="{1D60394B-1800-4790-9694-08B1C1D1B34D}" srcOrd="0" destOrd="0" presId="urn:microsoft.com/office/officeart/2017/3/layout/HorizontalLabelsTimeline"/>
    <dgm:cxn modelId="{2AAA8EAA-0E27-421D-A811-E0050D6E2E66}" type="presParOf" srcId="{68B34C20-0EE9-4A51-9634-702BEA794899}" destId="{F7828579-24D8-4EC2-A1D6-344D5AD522E4}" srcOrd="1" destOrd="0" presId="urn:microsoft.com/office/officeart/2017/3/layout/HorizontalLabelsTimeline"/>
    <dgm:cxn modelId="{1951676A-386A-4A55-8D85-8529FCA60223}" type="presParOf" srcId="{6AA3FB3F-E213-4147-93D1-22B952CDFE17}" destId="{59F1EF41-14EA-48EE-A559-118169DBDB24}" srcOrd="2" destOrd="0" presId="urn:microsoft.com/office/officeart/2017/3/layout/HorizontalLabelsTimeline"/>
    <dgm:cxn modelId="{FF7D7122-10DC-403C-B42A-BC23EECD800F}" type="presParOf" srcId="{6AA3FB3F-E213-4147-93D1-22B952CDFE17}" destId="{8E0947F0-E28B-4B2E-B1D6-BFEED1AF012B}" srcOrd="3" destOrd="0" presId="urn:microsoft.com/office/officeart/2017/3/layout/HorizontalLabelsTimeline"/>
    <dgm:cxn modelId="{11C26640-7348-4167-8AF4-596740246EB0}" type="presParOf" srcId="{6AA3FB3F-E213-4147-93D1-22B952CDFE17}" destId="{6BA99215-8D0D-4B24-ACDB-B8619064A20A}" srcOrd="4" destOrd="0" presId="urn:microsoft.com/office/officeart/2017/3/layout/HorizontalLabelsTimeline"/>
    <dgm:cxn modelId="{4C86226D-C9C0-4413-B426-06F8252E51C5}" type="presParOf" srcId="{4C5F54B5-504F-4069-AF1D-9A370FBD268C}" destId="{9B2B8A77-95BF-4B3D-B7A2-74A64BEAD033}" srcOrd="3" destOrd="0" presId="urn:microsoft.com/office/officeart/2017/3/layout/HorizontalLabelsTimeline"/>
    <dgm:cxn modelId="{DA1E98F3-DEEF-449E-A505-7BE8E77DC666}" type="presParOf" srcId="{4C5F54B5-504F-4069-AF1D-9A370FBD268C}" destId="{CB500B18-4CCC-44D0-A7EE-E63EC340604C}" srcOrd="4" destOrd="0" presId="urn:microsoft.com/office/officeart/2017/3/layout/HorizontalLabelsTimeline"/>
    <dgm:cxn modelId="{5DE12D35-65C6-43A3-9CCB-9DB1FBB88A6F}" type="presParOf" srcId="{CB500B18-4CCC-44D0-A7EE-E63EC340604C}" destId="{A7F04B95-81DC-4C70-990B-FEE82F4C63E7}" srcOrd="0" destOrd="0" presId="urn:microsoft.com/office/officeart/2017/3/layout/HorizontalLabelsTimeline"/>
    <dgm:cxn modelId="{84E6A2E6-334E-486A-9E18-50B4C9242157}" type="presParOf" srcId="{CB500B18-4CCC-44D0-A7EE-E63EC340604C}" destId="{16384FAB-C600-47F1-91A6-2EF972F345F9}" srcOrd="1" destOrd="0" presId="urn:microsoft.com/office/officeart/2017/3/layout/HorizontalLabelsTimeline"/>
    <dgm:cxn modelId="{0D7AFB00-50B5-4763-8B9B-058959A93926}" type="presParOf" srcId="{16384FAB-C600-47F1-91A6-2EF972F345F9}" destId="{725F2AEF-0925-4411-A89A-5976D96BC3B1}" srcOrd="0" destOrd="0" presId="urn:microsoft.com/office/officeart/2017/3/layout/HorizontalLabelsTimeline"/>
    <dgm:cxn modelId="{6BE0CB7D-05CB-48BF-95E8-5BD301DDCFDF}" type="presParOf" srcId="{16384FAB-C600-47F1-91A6-2EF972F345F9}" destId="{F1CEE27F-E297-4972-B373-BDB021CAF74B}" srcOrd="1" destOrd="0" presId="urn:microsoft.com/office/officeart/2017/3/layout/HorizontalLabelsTimeline"/>
    <dgm:cxn modelId="{73AA2BF1-3651-48D4-B218-B7BECAF7B8D5}" type="presParOf" srcId="{CB500B18-4CCC-44D0-A7EE-E63EC340604C}" destId="{3F1F843F-8CAA-4ECF-B5A2-211D6C43D3C6}" srcOrd="2" destOrd="0" presId="urn:microsoft.com/office/officeart/2017/3/layout/HorizontalLabelsTimeline"/>
    <dgm:cxn modelId="{3C38FC4B-81C9-40B9-BE5E-6E8032D8A2A6}" type="presParOf" srcId="{CB500B18-4CCC-44D0-A7EE-E63EC340604C}" destId="{53B98CC0-1029-46A6-8053-0933F88F7705}" srcOrd="3" destOrd="0" presId="urn:microsoft.com/office/officeart/2017/3/layout/HorizontalLabelsTimeline"/>
    <dgm:cxn modelId="{6DDB047D-A89D-46BF-8D68-1A2DD3FE6D44}" type="presParOf" srcId="{CB500B18-4CCC-44D0-A7EE-E63EC340604C}" destId="{ED7FD386-E91E-4500-9B1B-A5B2EA2DCD9E}" srcOrd="4" destOrd="0" presId="urn:microsoft.com/office/officeart/2017/3/layout/HorizontalLabelsTimeline"/>
    <dgm:cxn modelId="{97715550-4C5C-4DA4-9B74-FFB01D31576D}" type="presParOf" srcId="{4C5F54B5-504F-4069-AF1D-9A370FBD268C}" destId="{99232B93-011D-4374-9806-34BC1DBDDE1E}" srcOrd="5" destOrd="0" presId="urn:microsoft.com/office/officeart/2017/3/layout/HorizontalLabelsTimeline"/>
    <dgm:cxn modelId="{2E9C2B8C-992B-4C89-AC6A-29461C06746E}" type="presParOf" srcId="{4C5F54B5-504F-4069-AF1D-9A370FBD268C}" destId="{7ADDB485-CFC7-4F85-B30A-DE801AA6DC75}" srcOrd="6" destOrd="0" presId="urn:microsoft.com/office/officeart/2017/3/layout/HorizontalLabelsTimeline"/>
    <dgm:cxn modelId="{9D8B11D5-9295-45F1-83FE-61142A5BA433}" type="presParOf" srcId="{7ADDB485-CFC7-4F85-B30A-DE801AA6DC75}" destId="{9D1E98DC-7AC2-4117-9798-ADB5E80A00E6}" srcOrd="0" destOrd="0" presId="urn:microsoft.com/office/officeart/2017/3/layout/HorizontalLabelsTimeline"/>
    <dgm:cxn modelId="{3E579FB6-ED6D-47F4-B9F4-58C0809F9A9C}" type="presParOf" srcId="{7ADDB485-CFC7-4F85-B30A-DE801AA6DC75}" destId="{3F3E48D2-82E9-4D3A-B638-E71AE734393E}" srcOrd="1" destOrd="0" presId="urn:microsoft.com/office/officeart/2017/3/layout/HorizontalLabelsTimeline"/>
    <dgm:cxn modelId="{E949231E-13D9-44FF-89E4-1E39B169BE56}" type="presParOf" srcId="{3F3E48D2-82E9-4D3A-B638-E71AE734393E}" destId="{21ECDB6F-9848-43C2-A5A4-6167FCEAEDF3}" srcOrd="0" destOrd="0" presId="urn:microsoft.com/office/officeart/2017/3/layout/HorizontalLabelsTimeline"/>
    <dgm:cxn modelId="{D8799521-0EB5-4E95-99E4-D98D5FFF1016}" type="presParOf" srcId="{3F3E48D2-82E9-4D3A-B638-E71AE734393E}" destId="{303D49F8-EEA6-405D-8010-0F27CB5ED44A}" srcOrd="1" destOrd="0" presId="urn:microsoft.com/office/officeart/2017/3/layout/HorizontalLabelsTimeline"/>
    <dgm:cxn modelId="{ED3A6665-98F2-4F66-8227-3EC43824D607}" type="presParOf" srcId="{7ADDB485-CFC7-4F85-B30A-DE801AA6DC75}" destId="{481EB8DB-5324-4334-8118-23A66323291C}" srcOrd="2" destOrd="0" presId="urn:microsoft.com/office/officeart/2017/3/layout/HorizontalLabelsTimeline"/>
    <dgm:cxn modelId="{61A66D72-0CCD-45AB-AF5E-43DFA53D9FA8}" type="presParOf" srcId="{7ADDB485-CFC7-4F85-B30A-DE801AA6DC75}" destId="{856A4CBD-C83B-4A44-86AD-492D052597FE}" srcOrd="3" destOrd="0" presId="urn:microsoft.com/office/officeart/2017/3/layout/HorizontalLabelsTimeline"/>
    <dgm:cxn modelId="{7495132C-100D-4B6D-8162-6037B6FEE975}" type="presParOf" srcId="{7ADDB485-CFC7-4F85-B30A-DE801AA6DC75}" destId="{AD44EB45-B134-4C8F-A189-CAFA9CA5AA08}" srcOrd="4" destOrd="0" presId="urn:microsoft.com/office/officeart/2017/3/layout/HorizontalLabelsTimeline"/>
    <dgm:cxn modelId="{30396D73-08D1-4BDE-9531-3C732C9379C1}" type="presParOf" srcId="{4C5F54B5-504F-4069-AF1D-9A370FBD268C}" destId="{3EAE09EF-6BB3-4C6C-812C-1993F05047BA}" srcOrd="7" destOrd="0" presId="urn:microsoft.com/office/officeart/2017/3/layout/HorizontalLabelsTimeline"/>
    <dgm:cxn modelId="{C69BD11E-F3A6-45A4-A440-093EB89B4E7F}" type="presParOf" srcId="{4C5F54B5-504F-4069-AF1D-9A370FBD268C}" destId="{12C3ED75-8AA8-460F-B5AA-BF1E4D067B2A}" srcOrd="8" destOrd="0" presId="urn:microsoft.com/office/officeart/2017/3/layout/HorizontalLabelsTimeline"/>
    <dgm:cxn modelId="{2709DC52-9D33-4217-B6E8-6186B98BCA4E}" type="presParOf" srcId="{12C3ED75-8AA8-460F-B5AA-BF1E4D067B2A}" destId="{C44CFC23-6AAC-481C-B0AC-EF2D5DFA5D60}" srcOrd="0" destOrd="0" presId="urn:microsoft.com/office/officeart/2017/3/layout/HorizontalLabelsTimeline"/>
    <dgm:cxn modelId="{E4EB851B-E8AD-4524-A294-CA96F1629492}" type="presParOf" srcId="{12C3ED75-8AA8-460F-B5AA-BF1E4D067B2A}" destId="{785C7103-AE69-44FD-A8CC-F830ACA58489}" srcOrd="1" destOrd="0" presId="urn:microsoft.com/office/officeart/2017/3/layout/HorizontalLabelsTimeline"/>
    <dgm:cxn modelId="{E33970DD-19AF-48B0-84EF-5DA3F1F75429}" type="presParOf" srcId="{785C7103-AE69-44FD-A8CC-F830ACA58489}" destId="{3A7833D0-9343-4767-AD2D-449FA19F3575}" srcOrd="0" destOrd="0" presId="urn:microsoft.com/office/officeart/2017/3/layout/HorizontalLabelsTimeline"/>
    <dgm:cxn modelId="{D6A00682-322A-4BEA-8F51-5C97A15D700E}" type="presParOf" srcId="{785C7103-AE69-44FD-A8CC-F830ACA58489}" destId="{C858C326-7D97-4E81-803B-D89CD0D792AA}" srcOrd="1" destOrd="0" presId="urn:microsoft.com/office/officeart/2017/3/layout/HorizontalLabelsTimeline"/>
    <dgm:cxn modelId="{215A1B0B-23D9-468A-8BD9-33A796A5E6F3}" type="presParOf" srcId="{12C3ED75-8AA8-460F-B5AA-BF1E4D067B2A}" destId="{BD3377EB-8BC6-4C0F-A9BC-905269A0703C}" srcOrd="2" destOrd="0" presId="urn:microsoft.com/office/officeart/2017/3/layout/HorizontalLabelsTimeline"/>
    <dgm:cxn modelId="{808C4A9B-C79F-4883-9692-BE0CF3232813}" type="presParOf" srcId="{12C3ED75-8AA8-460F-B5AA-BF1E4D067B2A}" destId="{275E63FD-43EB-4A36-84B9-870E75057F4B}" srcOrd="3" destOrd="0" presId="urn:microsoft.com/office/officeart/2017/3/layout/HorizontalLabelsTimeline"/>
    <dgm:cxn modelId="{AC76AA8F-400B-4004-98A9-876906A993E5}" type="presParOf" srcId="{12C3ED75-8AA8-460F-B5AA-BF1E4D067B2A}" destId="{A86F0CD2-91A5-4DB7-8C6D-37E3B41E21EC}" srcOrd="4" destOrd="0" presId="urn:microsoft.com/office/officeart/2017/3/layout/HorizontalLabels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8B371-2815-4661-9209-F8A29814ADCC}">
      <dsp:nvSpPr>
        <dsp:cNvPr id="0" name=""/>
        <dsp:cNvSpPr/>
      </dsp:nvSpPr>
      <dsp:spPr>
        <a:xfrm>
          <a:off x="0" y="2175669"/>
          <a:ext cx="10515600" cy="0"/>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E37A6A-8F95-4F28-92FC-1FE8089D7DAF}">
      <dsp:nvSpPr>
        <dsp:cNvPr id="0" name=""/>
        <dsp:cNvSpPr/>
      </dsp:nvSpPr>
      <dsp:spPr>
        <a:xfrm>
          <a:off x="215241" y="1348914"/>
          <a:ext cx="3081563"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b="1" i="0" kern="1200" dirty="0"/>
            <a:t> Report On Telephone Directory System</a:t>
          </a:r>
          <a:endParaRPr lang="en-US" sz="1400" kern="1200" dirty="0"/>
        </a:p>
      </dsp:txBody>
      <dsp:txXfrm>
        <a:off x="215241" y="1348914"/>
        <a:ext cx="3081563" cy="522160"/>
      </dsp:txXfrm>
    </dsp:sp>
    <dsp:sp modelId="{255B3FC7-BD87-4810-87ED-7952D0F23157}">
      <dsp:nvSpPr>
        <dsp:cNvPr id="0" name=""/>
        <dsp:cNvSpPr/>
      </dsp:nvSpPr>
      <dsp:spPr>
        <a:xfrm>
          <a:off x="215241" y="789958"/>
          <a:ext cx="3081563" cy="55895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IN" sz="1200" kern="1200" dirty="0"/>
            <a:t>https://vdocuments.net/project-report-on-telephone-directory-system.html?page=1</a:t>
          </a:r>
          <a:endParaRPr lang="en-US" sz="1200" kern="1200" dirty="0"/>
        </a:p>
      </dsp:txBody>
      <dsp:txXfrm>
        <a:off x="215241" y="789958"/>
        <a:ext cx="3081563" cy="558956"/>
      </dsp:txXfrm>
    </dsp:sp>
    <dsp:sp modelId="{DF478A7F-4668-4E0A-86F7-C1205CF5AA73}">
      <dsp:nvSpPr>
        <dsp:cNvPr id="0" name=""/>
        <dsp:cNvSpPr/>
      </dsp:nvSpPr>
      <dsp:spPr>
        <a:xfrm>
          <a:off x="1756023" y="1871075"/>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D7F9BE3-3008-4E5E-96F3-C71D72649902}">
      <dsp:nvSpPr>
        <dsp:cNvPr id="0" name=""/>
        <dsp:cNvSpPr/>
      </dsp:nvSpPr>
      <dsp:spPr>
        <a:xfrm rot="2700000">
          <a:off x="1722177"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0971D8-F05B-4392-88C0-D9921BB5F6B0}">
      <dsp:nvSpPr>
        <dsp:cNvPr id="0" name=""/>
        <dsp:cNvSpPr/>
      </dsp:nvSpPr>
      <dsp:spPr>
        <a:xfrm>
          <a:off x="1966129" y="2480262"/>
          <a:ext cx="3081563"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b="1" i="0" kern="1200" dirty="0"/>
            <a:t>Development Of A Mobile Based Directory</a:t>
          </a:r>
          <a:endParaRPr lang="en-US" sz="1400" b="1" kern="1200" dirty="0"/>
        </a:p>
      </dsp:txBody>
      <dsp:txXfrm>
        <a:off x="1966129" y="2480262"/>
        <a:ext cx="3081563" cy="522160"/>
      </dsp:txXfrm>
    </dsp:sp>
    <dsp:sp modelId="{1D60394B-1800-4790-9694-08B1C1D1B34D}">
      <dsp:nvSpPr>
        <dsp:cNvPr id="0" name=""/>
        <dsp:cNvSpPr/>
      </dsp:nvSpPr>
      <dsp:spPr>
        <a:xfrm>
          <a:off x="1966129" y="3002423"/>
          <a:ext cx="3081563" cy="101927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IN" sz="1200" kern="1200" dirty="0"/>
            <a:t>chrome-extension://</a:t>
          </a:r>
          <a:r>
            <a:rPr lang="en-IN" sz="1200" kern="1200" dirty="0" err="1"/>
            <a:t>efaidnbmnnnibpcajpcglclefindmkaj</a:t>
          </a:r>
          <a:r>
            <a:rPr lang="en-IN" sz="1200" kern="1200" dirty="0"/>
            <a:t>/https://www.ijstr.org/final-print/mar2020/Phone-Directory-Using-Mobile-Application.pdf</a:t>
          </a:r>
          <a:endParaRPr lang="en-US" sz="1200" kern="1200" dirty="0"/>
        </a:p>
      </dsp:txBody>
      <dsp:txXfrm>
        <a:off x="1966129" y="3002423"/>
        <a:ext cx="3081563" cy="1019273"/>
      </dsp:txXfrm>
    </dsp:sp>
    <dsp:sp modelId="{59F1EF41-14EA-48EE-A559-118169DBDB24}">
      <dsp:nvSpPr>
        <dsp:cNvPr id="0" name=""/>
        <dsp:cNvSpPr/>
      </dsp:nvSpPr>
      <dsp:spPr>
        <a:xfrm>
          <a:off x="3506911" y="2175668"/>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0947F0-E28B-4B2E-B1D6-BFEED1AF012B}">
      <dsp:nvSpPr>
        <dsp:cNvPr id="0" name=""/>
        <dsp:cNvSpPr/>
      </dsp:nvSpPr>
      <dsp:spPr>
        <a:xfrm rot="2700000">
          <a:off x="3473066"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F04B95-81DC-4C70-990B-FEE82F4C63E7}">
      <dsp:nvSpPr>
        <dsp:cNvPr id="0" name=""/>
        <dsp:cNvSpPr/>
      </dsp:nvSpPr>
      <dsp:spPr>
        <a:xfrm>
          <a:off x="3717018" y="1348914"/>
          <a:ext cx="3081563"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b="1" i="0" kern="1200" dirty="0"/>
            <a:t>Development of a Mobile Based Directory</a:t>
          </a:r>
          <a:endParaRPr lang="en-US" sz="1400" b="1" kern="1200" dirty="0"/>
        </a:p>
      </dsp:txBody>
      <dsp:txXfrm>
        <a:off x="3717018" y="1348914"/>
        <a:ext cx="3081563" cy="522160"/>
      </dsp:txXfrm>
    </dsp:sp>
    <dsp:sp modelId="{725F2AEF-0925-4411-A89A-5976D96BC3B1}">
      <dsp:nvSpPr>
        <dsp:cNvPr id="0" name=""/>
        <dsp:cNvSpPr/>
      </dsp:nvSpPr>
      <dsp:spPr>
        <a:xfrm>
          <a:off x="3717018" y="477600"/>
          <a:ext cx="3081563" cy="87131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IN" sz="1200" kern="1200" dirty="0"/>
            <a:t>https://www.academia.edu/38433396/DEVELOPMENT_OF_A_MOBILE_BASED_DIRECTORY_FOR_BUSINESS_IDENTIFICATION_AND_LOCATION</a:t>
          </a:r>
          <a:endParaRPr lang="en-US" sz="1200" kern="1200" dirty="0"/>
        </a:p>
      </dsp:txBody>
      <dsp:txXfrm>
        <a:off x="3717018" y="477600"/>
        <a:ext cx="3081563" cy="871314"/>
      </dsp:txXfrm>
    </dsp:sp>
    <dsp:sp modelId="{3F1F843F-8CAA-4ECF-B5A2-211D6C43D3C6}">
      <dsp:nvSpPr>
        <dsp:cNvPr id="0" name=""/>
        <dsp:cNvSpPr/>
      </dsp:nvSpPr>
      <dsp:spPr>
        <a:xfrm>
          <a:off x="5257800" y="1871075"/>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3B98CC0-1029-46A6-8053-0933F88F7705}">
      <dsp:nvSpPr>
        <dsp:cNvPr id="0" name=""/>
        <dsp:cNvSpPr/>
      </dsp:nvSpPr>
      <dsp:spPr>
        <a:xfrm rot="2700000">
          <a:off x="5223954"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1E98DC-7AC2-4117-9798-ADB5E80A00E6}">
      <dsp:nvSpPr>
        <dsp:cNvPr id="0" name=""/>
        <dsp:cNvSpPr/>
      </dsp:nvSpPr>
      <dsp:spPr>
        <a:xfrm>
          <a:off x="5467906" y="2480262"/>
          <a:ext cx="3081563"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dirty="0"/>
            <a:t>Mobile Device Security</a:t>
          </a:r>
        </a:p>
      </dsp:txBody>
      <dsp:txXfrm>
        <a:off x="5467906" y="2480262"/>
        <a:ext cx="3081563" cy="522160"/>
      </dsp:txXfrm>
    </dsp:sp>
    <dsp:sp modelId="{21ECDB6F-9848-43C2-A5A4-6167FCEAEDF3}">
      <dsp:nvSpPr>
        <dsp:cNvPr id="0" name=""/>
        <dsp:cNvSpPr/>
      </dsp:nvSpPr>
      <dsp:spPr>
        <a:xfrm>
          <a:off x="5467906" y="3002423"/>
          <a:ext cx="3081563" cy="134891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IN" sz="1200" kern="1200" dirty="0"/>
            <a:t>https://r.search.yahoo.com/_ylt=Awr1Tm9g8g5lPCAs1cq7HAx.;_ylu=Y29sbwNzZzMEcG9zAzUEdnRpZAMEc2VjA3Ny/RV=2/RE=1695507169/RO=10/RU=http%3a%2f%2fwww.aasmr.org%2fjsms%2fVol12%2fJSMS%2520April%25202022%2fVol.12No.02.04.pdf/RK=2/RS=tYH7OVUAMq5UkjNDIXu685eEppk-</a:t>
          </a:r>
          <a:endParaRPr lang="en-US" sz="1200" kern="1200" dirty="0"/>
        </a:p>
      </dsp:txBody>
      <dsp:txXfrm>
        <a:off x="5467906" y="3002423"/>
        <a:ext cx="3081563" cy="1348914"/>
      </dsp:txXfrm>
    </dsp:sp>
    <dsp:sp modelId="{481EB8DB-5324-4334-8118-23A66323291C}">
      <dsp:nvSpPr>
        <dsp:cNvPr id="0" name=""/>
        <dsp:cNvSpPr/>
      </dsp:nvSpPr>
      <dsp:spPr>
        <a:xfrm>
          <a:off x="7008688" y="2175668"/>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56A4CBD-C83B-4A44-86AD-492D052597FE}">
      <dsp:nvSpPr>
        <dsp:cNvPr id="0" name=""/>
        <dsp:cNvSpPr/>
      </dsp:nvSpPr>
      <dsp:spPr>
        <a:xfrm rot="2700000">
          <a:off x="6974843"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4CFC23-6AAC-481C-B0AC-EF2D5DFA5D60}">
      <dsp:nvSpPr>
        <dsp:cNvPr id="0" name=""/>
        <dsp:cNvSpPr/>
      </dsp:nvSpPr>
      <dsp:spPr>
        <a:xfrm>
          <a:off x="7218795" y="1348914"/>
          <a:ext cx="3081563"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b="1" i="0" kern="1200" dirty="0"/>
            <a:t>Telephone Directories for Mobile Phone Networks</a:t>
          </a:r>
          <a:endParaRPr lang="en-US" sz="1400" kern="1200" dirty="0"/>
        </a:p>
      </dsp:txBody>
      <dsp:txXfrm>
        <a:off x="7218795" y="1348914"/>
        <a:ext cx="3081563" cy="522160"/>
      </dsp:txXfrm>
    </dsp:sp>
    <dsp:sp modelId="{3A7833D0-9343-4767-AD2D-449FA19F3575}">
      <dsp:nvSpPr>
        <dsp:cNvPr id="0" name=""/>
        <dsp:cNvSpPr/>
      </dsp:nvSpPr>
      <dsp:spPr>
        <a:xfrm>
          <a:off x="7218795" y="641999"/>
          <a:ext cx="3081563" cy="7069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IN" sz="1200" kern="1200" dirty="0"/>
            <a:t>https://basis.ucdavis.edu/publication/paper-telephone-directories-mobile-phone-networks</a:t>
          </a:r>
          <a:endParaRPr lang="en-US" sz="1200" kern="1200" dirty="0"/>
        </a:p>
      </dsp:txBody>
      <dsp:txXfrm>
        <a:off x="7218795" y="641999"/>
        <a:ext cx="3081563" cy="706915"/>
      </dsp:txXfrm>
    </dsp:sp>
    <dsp:sp modelId="{BD3377EB-8BC6-4C0F-A9BC-905269A0703C}">
      <dsp:nvSpPr>
        <dsp:cNvPr id="0" name=""/>
        <dsp:cNvSpPr/>
      </dsp:nvSpPr>
      <dsp:spPr>
        <a:xfrm>
          <a:off x="8759576" y="1871075"/>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75E63FD-43EB-4A36-84B9-870E75057F4B}">
      <dsp:nvSpPr>
        <dsp:cNvPr id="0" name=""/>
        <dsp:cNvSpPr/>
      </dsp:nvSpPr>
      <dsp:spPr>
        <a:xfrm rot="2700000">
          <a:off x="8725731"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61B5B0-0F3F-4574-AC4A-4D715ADD47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2F0A1CE-6ACE-4ED5-A8B3-171E652972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7F9B17-A37A-42C9-8030-9CDA9FD7470F}" type="datetimeFigureOut">
              <a:rPr lang="en-US" smtClean="0"/>
              <a:t>9/26/2023</a:t>
            </a:fld>
            <a:endParaRPr lang="en-US" dirty="0"/>
          </a:p>
        </p:txBody>
      </p:sp>
      <p:sp>
        <p:nvSpPr>
          <p:cNvPr id="4" name="Footer Placeholder 3">
            <a:extLst>
              <a:ext uri="{FF2B5EF4-FFF2-40B4-BE49-F238E27FC236}">
                <a16:creationId xmlns:a16="http://schemas.microsoft.com/office/drawing/2014/main" id="{0938E9B5-B968-4629-B4B4-F2F9B488BA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FFB0D94-2D20-439D-B7D0-A1C2405FFD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70B9B7-785A-4976-B902-CA7EFE182F33}" type="slidenum">
              <a:rPr lang="en-US" smtClean="0"/>
              <a:t>‹#›</a:t>
            </a:fld>
            <a:endParaRPr lang="en-US" dirty="0"/>
          </a:p>
        </p:txBody>
      </p:sp>
    </p:spTree>
    <p:extLst>
      <p:ext uri="{BB962C8B-B14F-4D97-AF65-F5344CB8AC3E}">
        <p14:creationId xmlns:p14="http://schemas.microsoft.com/office/powerpoint/2010/main" val="3005448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79487-3076-4D15-80FF-6284DC1263E4}" type="datetimeFigureOut">
              <a:rPr lang="en-US" smtClean="0"/>
              <a:t>9/26/2023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A5702-C22C-4453-948F-F1BC33F661B3}" type="slidenum">
              <a:rPr lang="en-US" smtClean="0"/>
              <a:t>‹#›</a:t>
            </a:fld>
            <a:endParaRPr lang="en-US" dirty="0"/>
          </a:p>
        </p:txBody>
      </p:sp>
    </p:spTree>
    <p:extLst>
      <p:ext uri="{BB962C8B-B14F-4D97-AF65-F5344CB8AC3E}">
        <p14:creationId xmlns:p14="http://schemas.microsoft.com/office/powerpoint/2010/main" val="1638759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7A5702-C22C-4453-948F-F1BC33F661B3}" type="slidenum">
              <a:rPr lang="en-US" smtClean="0"/>
              <a:t>4</a:t>
            </a:fld>
            <a:endParaRPr lang="en-US" dirty="0"/>
          </a:p>
        </p:txBody>
      </p:sp>
    </p:spTree>
    <p:extLst>
      <p:ext uri="{BB962C8B-B14F-4D97-AF65-F5344CB8AC3E}">
        <p14:creationId xmlns:p14="http://schemas.microsoft.com/office/powerpoint/2010/main" val="3173775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7A5702-C22C-4453-948F-F1BC33F661B3}" type="slidenum">
              <a:rPr lang="en-US" smtClean="0"/>
              <a:t>6</a:t>
            </a:fld>
            <a:endParaRPr lang="en-US" dirty="0"/>
          </a:p>
        </p:txBody>
      </p:sp>
    </p:spTree>
    <p:extLst>
      <p:ext uri="{BB962C8B-B14F-4D97-AF65-F5344CB8AC3E}">
        <p14:creationId xmlns:p14="http://schemas.microsoft.com/office/powerpoint/2010/main" val="3650188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Quot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2A1732B-C8F7-496B-B4AB-6659528C6CC5}"/>
              </a:ext>
            </a:extLst>
          </p:cNvPr>
          <p:cNvSpPr>
            <a:spLocks noGrp="1"/>
          </p:cNvSpPr>
          <p:nvPr>
            <p:ph type="pic" sz="quarter" idx="13"/>
          </p:nvPr>
        </p:nvSpPr>
        <p:spPr>
          <a:xfrm>
            <a:off x="1525" y="-1"/>
            <a:ext cx="12190475" cy="6872401"/>
          </a:xfrm>
          <a:custGeom>
            <a:avLst/>
            <a:gdLst>
              <a:gd name="connsiteX0" fmla="*/ 0 w 12190475"/>
              <a:gd name="connsiteY0" fmla="*/ 1 h 6872401"/>
              <a:gd name="connsiteX1" fmla="*/ 882143 w 12190475"/>
              <a:gd name="connsiteY1" fmla="*/ 1 h 6872401"/>
              <a:gd name="connsiteX2" fmla="*/ 882143 w 12190475"/>
              <a:gd name="connsiteY2" fmla="*/ 6858001 h 6872401"/>
              <a:gd name="connsiteX3" fmla="*/ 0 w 12190475"/>
              <a:gd name="connsiteY3" fmla="*/ 6858001 h 6872401"/>
              <a:gd name="connsiteX4" fmla="*/ 914779 w 12190475"/>
              <a:gd name="connsiteY4" fmla="*/ 0 h 6872401"/>
              <a:gd name="connsiteX5" fmla="*/ 12187424 w 12190475"/>
              <a:gd name="connsiteY5" fmla="*/ 0 h 6872401"/>
              <a:gd name="connsiteX6" fmla="*/ 12187424 w 12190475"/>
              <a:gd name="connsiteY6" fmla="*/ 4010026 h 6872401"/>
              <a:gd name="connsiteX7" fmla="*/ 12188888 w 12190475"/>
              <a:gd name="connsiteY7" fmla="*/ 4010026 h 6872401"/>
              <a:gd name="connsiteX8" fmla="*/ 12188888 w 12190475"/>
              <a:gd name="connsiteY8" fmla="*/ 4796346 h 6872401"/>
              <a:gd name="connsiteX9" fmla="*/ 12190475 w 12190475"/>
              <a:gd name="connsiteY9" fmla="*/ 4796346 h 6872401"/>
              <a:gd name="connsiteX10" fmla="*/ 12190475 w 12190475"/>
              <a:gd name="connsiteY10" fmla="*/ 6872401 h 6872401"/>
              <a:gd name="connsiteX11" fmla="*/ 908622 w 12190475"/>
              <a:gd name="connsiteY11" fmla="*/ 6872401 h 6872401"/>
              <a:gd name="connsiteX12" fmla="*/ 908622 w 12190475"/>
              <a:gd name="connsiteY12" fmla="*/ 4796346 h 6872401"/>
              <a:gd name="connsiteX13" fmla="*/ 4530441 w 12190475"/>
              <a:gd name="connsiteY13" fmla="*/ 4796346 h 6872401"/>
              <a:gd name="connsiteX14" fmla="*/ 4530441 w 12190475"/>
              <a:gd name="connsiteY14" fmla="*/ 4772181 h 6872401"/>
              <a:gd name="connsiteX15" fmla="*/ 914779 w 12190475"/>
              <a:gd name="connsiteY15" fmla="*/ 4772181 h 68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0475" h="6872401">
                <a:moveTo>
                  <a:pt x="0" y="1"/>
                </a:moveTo>
                <a:lnTo>
                  <a:pt x="882143" y="1"/>
                </a:lnTo>
                <a:lnTo>
                  <a:pt x="882143" y="6858001"/>
                </a:lnTo>
                <a:lnTo>
                  <a:pt x="0" y="6858001"/>
                </a:lnTo>
                <a:close/>
                <a:moveTo>
                  <a:pt x="914779" y="0"/>
                </a:moveTo>
                <a:lnTo>
                  <a:pt x="12187424" y="0"/>
                </a:lnTo>
                <a:lnTo>
                  <a:pt x="12187424" y="4010026"/>
                </a:lnTo>
                <a:lnTo>
                  <a:pt x="12188888" y="4010026"/>
                </a:lnTo>
                <a:lnTo>
                  <a:pt x="12188888" y="4796346"/>
                </a:lnTo>
                <a:lnTo>
                  <a:pt x="12190475" y="4796346"/>
                </a:lnTo>
                <a:lnTo>
                  <a:pt x="12190475" y="6872401"/>
                </a:lnTo>
                <a:lnTo>
                  <a:pt x="908622" y="6872401"/>
                </a:lnTo>
                <a:lnTo>
                  <a:pt x="908622" y="4796346"/>
                </a:lnTo>
                <a:lnTo>
                  <a:pt x="4530441" y="4796346"/>
                </a:lnTo>
                <a:lnTo>
                  <a:pt x="4530441" y="4772181"/>
                </a:lnTo>
                <a:lnTo>
                  <a:pt x="914779" y="4772181"/>
                </a:lnTo>
                <a:close/>
              </a:path>
            </a:pathLst>
          </a:custGeom>
          <a:solidFill>
            <a:schemeClr val="accent1"/>
          </a:solidFill>
        </p:spPr>
        <p:txBody>
          <a:bodyPr wrap="square">
            <a:noAutofit/>
          </a:bodyPr>
          <a:lstStyle/>
          <a:p>
            <a:r>
              <a:rPr lang="en-US"/>
              <a:t>Click icon to add picture</a:t>
            </a:r>
            <a:endParaRPr lang="en-US" dirty="0"/>
          </a:p>
        </p:txBody>
      </p:sp>
      <p:sp>
        <p:nvSpPr>
          <p:cNvPr id="8" name="Title 6">
            <a:extLst>
              <a:ext uri="{FF2B5EF4-FFF2-40B4-BE49-F238E27FC236}">
                <a16:creationId xmlns:a16="http://schemas.microsoft.com/office/drawing/2014/main" id="{C87FF0FA-B9C8-45F9-9BE1-0FE9DAB2F6CC}"/>
              </a:ext>
            </a:extLst>
          </p:cNvPr>
          <p:cNvSpPr>
            <a:spLocks noGrp="1"/>
          </p:cNvSpPr>
          <p:nvPr>
            <p:ph type="ctrTitle"/>
          </p:nvPr>
        </p:nvSpPr>
        <p:spPr>
          <a:xfrm>
            <a:off x="910146" y="0"/>
            <a:ext cx="3611675" cy="4773251"/>
          </a:xfrm>
          <a:solidFill>
            <a:schemeClr val="tx1">
              <a:alpha val="40000"/>
            </a:schemeClr>
          </a:solidFill>
        </p:spPr>
        <p:txBody>
          <a:bodyPr tIns="320040" anchor="t">
            <a:normAutofit/>
          </a:bodyPr>
          <a:lstStyle>
            <a:lvl1pPr marL="457200">
              <a:lnSpc>
                <a:spcPct val="100000"/>
              </a:lnSpc>
              <a:defRPr sz="3600">
                <a:solidFill>
                  <a:schemeClr val="bg2"/>
                </a:solidFill>
              </a:defRPr>
            </a:lvl1pPr>
          </a:lstStyle>
          <a:p>
            <a:r>
              <a:rPr lang="en-US">
                <a:solidFill>
                  <a:schemeClr val="bg2"/>
                </a:solidFill>
              </a:rPr>
              <a:t>Click to edit Master title style</a:t>
            </a:r>
            <a:endParaRPr lang="en-US" dirty="0">
              <a:solidFill>
                <a:schemeClr val="bg2"/>
              </a:solidFill>
            </a:endParaRPr>
          </a:p>
        </p:txBody>
      </p:sp>
      <p:sp>
        <p:nvSpPr>
          <p:cNvPr id="13" name="Subtitle 7">
            <a:extLst>
              <a:ext uri="{FF2B5EF4-FFF2-40B4-BE49-F238E27FC236}">
                <a16:creationId xmlns:a16="http://schemas.microsoft.com/office/drawing/2014/main" id="{A21E13D9-32A0-414B-8811-425CE64DBEBA}"/>
              </a:ext>
            </a:extLst>
          </p:cNvPr>
          <p:cNvSpPr>
            <a:spLocks noGrp="1"/>
          </p:cNvSpPr>
          <p:nvPr>
            <p:ph type="subTitle" idx="1"/>
          </p:nvPr>
        </p:nvSpPr>
        <p:spPr>
          <a:xfrm>
            <a:off x="910159" y="4787654"/>
            <a:ext cx="3611662" cy="2070345"/>
          </a:xfrm>
          <a:solidFill>
            <a:schemeClr val="tx1">
              <a:alpha val="40000"/>
            </a:schemeClr>
          </a:solidFill>
        </p:spPr>
        <p:txBody>
          <a:bodyPr tIns="365760">
            <a:normAutofit/>
          </a:bodyPr>
          <a:lstStyle>
            <a:lvl1pPr marL="365760">
              <a:defRPr sz="2000">
                <a:solidFill>
                  <a:schemeClr val="bg2">
                    <a:alpha val="56000"/>
                  </a:schemeClr>
                </a:solidFill>
              </a:defRPr>
            </a:lvl1pPr>
          </a:lstStyle>
          <a:p>
            <a:pPr>
              <a:lnSpc>
                <a:spcPct val="120000"/>
              </a:lnSpc>
            </a:pPr>
            <a:r>
              <a:rPr lang="en-US" sz="2000">
                <a:solidFill>
                  <a:schemeClr val="bg2">
                    <a:alpha val="56000"/>
                  </a:schemeClr>
                </a:solidFill>
              </a:rPr>
              <a:t>Click to edit Master subtitle style</a:t>
            </a:r>
            <a:endParaRPr lang="en-US" sz="2000" dirty="0">
              <a:solidFill>
                <a:schemeClr val="bg2">
                  <a:alpha val="56000"/>
                </a:schemeClr>
              </a:solidFill>
            </a:endParaRPr>
          </a:p>
        </p:txBody>
      </p:sp>
      <p:cxnSp>
        <p:nvCxnSpPr>
          <p:cNvPr id="15" name="Straight Connector 14">
            <a:extLst>
              <a:ext uri="{FF2B5EF4-FFF2-40B4-BE49-F238E27FC236}">
                <a16:creationId xmlns:a16="http://schemas.microsoft.com/office/drawing/2014/main" id="{8A879B96-0338-4E65-BB51-C23BF060592A}"/>
              </a:ext>
              <a:ext uri="{C183D7F6-B498-43B3-948B-1728B52AA6E4}">
                <adec:decorative xmlns:adec="http://schemas.microsoft.com/office/drawing/2017/decorative" val="1"/>
              </a:ext>
            </a:extLst>
          </p:cNvPr>
          <p:cNvCxnSpPr>
            <a:cxnSpLocks/>
          </p:cNvCxnSpPr>
          <p:nvPr userDrawn="1"/>
        </p:nvCxnSpPr>
        <p:spPr>
          <a:xfrm>
            <a:off x="899999" y="4787656"/>
            <a:ext cx="361167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5CD497-6186-406A-B1EF-7A2024CA855F}"/>
              </a:ext>
              <a:ext uri="{C183D7F6-B498-43B3-948B-1728B52AA6E4}">
                <adec:decorative xmlns:adec="http://schemas.microsoft.com/office/drawing/2017/decorative" val="1"/>
              </a:ext>
            </a:extLst>
          </p:cNvPr>
          <p:cNvCxnSpPr>
            <a:cxnSpLocks/>
          </p:cNvCxnSpPr>
          <p:nvPr userDrawn="1"/>
        </p:nvCxnSpPr>
        <p:spPr>
          <a:xfrm>
            <a:off x="899986" y="4780453"/>
            <a:ext cx="361167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904603-E089-46F5-87D5-E0983BAD9737}"/>
              </a:ext>
              <a:ext uri="{C183D7F6-B498-43B3-948B-1728B52AA6E4}">
                <adec:decorative xmlns:adec="http://schemas.microsoft.com/office/drawing/2017/decorative" val="1"/>
              </a:ext>
            </a:extLst>
          </p:cNvPr>
          <p:cNvCxnSpPr>
            <a:cxnSpLocks/>
          </p:cNvCxnSpPr>
          <p:nvPr userDrawn="1"/>
        </p:nvCxnSpPr>
        <p:spPr>
          <a:xfrm>
            <a:off x="899987" y="-7203"/>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6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82FF-2A32-49DE-8CD8-110B8656515F}"/>
              </a:ext>
            </a:extLst>
          </p:cNvPr>
          <p:cNvSpPr>
            <a:spLocks noGrp="1"/>
          </p:cNvSpPr>
          <p:nvPr>
            <p:ph type="title"/>
          </p:nvPr>
        </p:nvSpPr>
        <p:spPr>
          <a:xfrm>
            <a:off x="442799" y="320040"/>
            <a:ext cx="11269775" cy="1363091"/>
          </a:xfrm>
        </p:spPr>
        <p:txBody>
          <a:bodyPr/>
          <a:lstStyle>
            <a:lvl1pPr>
              <a:lnSpc>
                <a:spcPct val="100000"/>
              </a:lnSpc>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AB8169D-3731-4C94-88AE-B0A6F9E0B556}"/>
              </a:ext>
            </a:extLst>
          </p:cNvPr>
          <p:cNvSpPr>
            <a:spLocks noGrp="1"/>
          </p:cNvSpPr>
          <p:nvPr>
            <p:ph type="body" idx="1"/>
          </p:nvPr>
        </p:nvSpPr>
        <p:spPr>
          <a:xfrm>
            <a:off x="442797" y="1790700"/>
            <a:ext cx="3429000"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F9D0F-6C05-441B-9D94-466C79598BCA}"/>
              </a:ext>
            </a:extLst>
          </p:cNvPr>
          <p:cNvSpPr>
            <a:spLocks noGrp="1"/>
          </p:cNvSpPr>
          <p:nvPr>
            <p:ph sz="half" idx="2"/>
          </p:nvPr>
        </p:nvSpPr>
        <p:spPr>
          <a:xfrm>
            <a:off x="442797" y="2505075"/>
            <a:ext cx="3429000" cy="3011476"/>
          </a:xfrm>
        </p:spPr>
        <p:txBody>
          <a:bodyPr>
            <a:normAutofit/>
          </a:bodyPr>
          <a:lstStyle>
            <a:lvl1pPr marL="283464" indent="-283464">
              <a:lnSpc>
                <a:spcPct val="100000"/>
              </a:lnSpc>
              <a:buFont typeface="Arial" panose="020B0604020202020204" pitchFamily="34" charset="0"/>
              <a:buChar char="•"/>
              <a:defRPr sz="1700"/>
            </a:lvl1pPr>
            <a:lvl2pPr marL="283464" indent="-283464">
              <a:lnSpc>
                <a:spcPct val="100000"/>
              </a:lnSpc>
              <a:buFont typeface="Arial" panose="020B0604020202020204" pitchFamily="34" charset="0"/>
              <a:buChar char="•"/>
              <a:defRPr sz="1700"/>
            </a:lvl2pPr>
            <a:lvl3pPr marL="283464" indent="-283464">
              <a:lnSpc>
                <a:spcPct val="100000"/>
              </a:lnSpc>
              <a:buFont typeface="Arial" panose="020B0604020202020204" pitchFamily="34" charset="0"/>
              <a:buChar char="•"/>
              <a:defRPr sz="1700"/>
            </a:lvl3pPr>
            <a:lvl4pPr marL="283464" indent="-283464">
              <a:lnSpc>
                <a:spcPct val="100000"/>
              </a:lnSpc>
              <a:buFont typeface="Arial" panose="020B0604020202020204" pitchFamily="34" charset="0"/>
              <a:buChar char="•"/>
              <a:defRPr sz="1700"/>
            </a:lvl4pPr>
            <a:lvl5pPr marL="283464" indent="-283464">
              <a:lnSpc>
                <a:spcPct val="100000"/>
              </a:lnSpc>
              <a:buFont typeface="Arial" panose="020B0604020202020204" pitchFamily="34" charset="0"/>
              <a:buChar cha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CF90129-65EC-4BFC-B51F-3F2174644348}"/>
              </a:ext>
            </a:extLst>
          </p:cNvPr>
          <p:cNvSpPr>
            <a:spLocks noGrp="1"/>
          </p:cNvSpPr>
          <p:nvPr>
            <p:ph type="body" sz="quarter" idx="3"/>
          </p:nvPr>
        </p:nvSpPr>
        <p:spPr>
          <a:xfrm>
            <a:off x="4401229" y="1782751"/>
            <a:ext cx="3429000"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AAB39-390C-4C6E-90BC-E2A2548658B2}"/>
              </a:ext>
            </a:extLst>
          </p:cNvPr>
          <p:cNvSpPr>
            <a:spLocks noGrp="1"/>
          </p:cNvSpPr>
          <p:nvPr>
            <p:ph sz="quarter" idx="4"/>
          </p:nvPr>
        </p:nvSpPr>
        <p:spPr>
          <a:xfrm>
            <a:off x="4401229" y="2497126"/>
            <a:ext cx="3429000" cy="3011476"/>
          </a:xfrm>
        </p:spPr>
        <p:txBody>
          <a:bodyPr>
            <a:normAutofit/>
          </a:bodyPr>
          <a:lstStyle>
            <a:lvl1pPr marL="283464" indent="-283464">
              <a:lnSpc>
                <a:spcPct val="100000"/>
              </a:lnSpc>
              <a:buFont typeface="Arial" panose="020B0604020202020204" pitchFamily="34" charset="0"/>
              <a:buChar char="•"/>
              <a:defRPr sz="1700"/>
            </a:lvl1pPr>
            <a:lvl2pPr marL="283464" indent="-283464">
              <a:lnSpc>
                <a:spcPct val="100000"/>
              </a:lnSpc>
              <a:buFont typeface="Arial" panose="020B0604020202020204" pitchFamily="34" charset="0"/>
              <a:buChar char="•"/>
              <a:defRPr sz="1700"/>
            </a:lvl2pPr>
            <a:lvl3pPr marL="283464" indent="-283464">
              <a:lnSpc>
                <a:spcPct val="100000"/>
              </a:lnSpc>
              <a:buFont typeface="Arial" panose="020B0604020202020204" pitchFamily="34" charset="0"/>
              <a:buChar char="•"/>
              <a:defRPr sz="1700"/>
            </a:lvl3pPr>
            <a:lvl4pPr marL="283464" indent="-283464">
              <a:lnSpc>
                <a:spcPct val="100000"/>
              </a:lnSpc>
              <a:buFont typeface="Arial" panose="020B0604020202020204" pitchFamily="34" charset="0"/>
              <a:buChar char="•"/>
              <a:defRPr sz="1700"/>
            </a:lvl4pPr>
            <a:lvl5pPr marL="283464" indent="-283464">
              <a:lnSpc>
                <a:spcPct val="100000"/>
              </a:lnSpc>
              <a:buFont typeface="Arial" panose="020B0604020202020204" pitchFamily="34" charset="0"/>
              <a:buChar cha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a:extLst>
              <a:ext uri="{FF2B5EF4-FFF2-40B4-BE49-F238E27FC236}">
                <a16:creationId xmlns:a16="http://schemas.microsoft.com/office/drawing/2014/main" id="{A9AC7104-83A4-4778-B422-65C3293809F4}"/>
              </a:ext>
            </a:extLst>
          </p:cNvPr>
          <p:cNvSpPr>
            <a:spLocks noGrp="1"/>
          </p:cNvSpPr>
          <p:nvPr>
            <p:ph type="body" sz="quarter" idx="13"/>
          </p:nvPr>
        </p:nvSpPr>
        <p:spPr>
          <a:xfrm>
            <a:off x="8359661" y="1792224"/>
            <a:ext cx="3429000"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3D9010FA-B494-44F4-87EE-F9AA52262670}"/>
              </a:ext>
            </a:extLst>
          </p:cNvPr>
          <p:cNvSpPr>
            <a:spLocks noGrp="1"/>
          </p:cNvSpPr>
          <p:nvPr>
            <p:ph sz="quarter" idx="14"/>
          </p:nvPr>
        </p:nvSpPr>
        <p:spPr>
          <a:xfrm>
            <a:off x="8359661" y="2505456"/>
            <a:ext cx="3429000" cy="3011476"/>
          </a:xfrm>
        </p:spPr>
        <p:txBody>
          <a:bodyPr>
            <a:normAutofit/>
          </a:bodyPr>
          <a:lstStyle>
            <a:lvl1pPr marL="283464" indent="-283464">
              <a:lnSpc>
                <a:spcPct val="100000"/>
              </a:lnSpc>
              <a:buFont typeface="Arial" panose="020B0604020202020204" pitchFamily="34" charset="0"/>
              <a:buChar char="•"/>
              <a:defRPr sz="1700"/>
            </a:lvl1pPr>
            <a:lvl2pPr marL="283464" indent="-283464">
              <a:lnSpc>
                <a:spcPct val="100000"/>
              </a:lnSpc>
              <a:buFont typeface="Arial" panose="020B0604020202020204" pitchFamily="34" charset="0"/>
              <a:buChar char="•"/>
              <a:defRPr sz="1700"/>
            </a:lvl2pPr>
            <a:lvl3pPr marL="283464" indent="-283464">
              <a:lnSpc>
                <a:spcPct val="100000"/>
              </a:lnSpc>
              <a:buFont typeface="Arial" panose="020B0604020202020204" pitchFamily="34" charset="0"/>
              <a:buChar char="•"/>
              <a:defRPr sz="1700"/>
            </a:lvl3pPr>
            <a:lvl4pPr marL="283464" indent="-283464">
              <a:lnSpc>
                <a:spcPct val="100000"/>
              </a:lnSpc>
              <a:buFont typeface="Arial" panose="020B0604020202020204" pitchFamily="34" charset="0"/>
              <a:buChar char="•"/>
              <a:defRPr sz="1700"/>
            </a:lvl4pPr>
            <a:lvl5pPr marL="283464" indent="-283464">
              <a:lnSpc>
                <a:spcPct val="100000"/>
              </a:lnSpc>
              <a:buFont typeface="Arial" panose="020B0604020202020204" pitchFamily="34" charset="0"/>
              <a:buChar cha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3">
            <a:extLst>
              <a:ext uri="{FF2B5EF4-FFF2-40B4-BE49-F238E27FC236}">
                <a16:creationId xmlns:a16="http://schemas.microsoft.com/office/drawing/2014/main" id="{13E94383-11E6-486C-8325-BE8B447AA74B}"/>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5" name="Footer Placeholder 4">
            <a:extLst>
              <a:ext uri="{FF2B5EF4-FFF2-40B4-BE49-F238E27FC236}">
                <a16:creationId xmlns:a16="http://schemas.microsoft.com/office/drawing/2014/main" id="{6F62069A-7C14-42BA-A1F2-AE00A6BCD05F}"/>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17" name="Straight Connector 16">
            <a:extLst>
              <a:ext uri="{FF2B5EF4-FFF2-40B4-BE49-F238E27FC236}">
                <a16:creationId xmlns:a16="http://schemas.microsoft.com/office/drawing/2014/main" id="{930E56EE-505D-4420-971C-982EA4EF0564}"/>
              </a:ext>
              <a:ext uri="{C183D7F6-B498-43B3-948B-1728B52AA6E4}">
                <adec:decorative xmlns:adec="http://schemas.microsoft.com/office/drawing/2017/decorative" val="1"/>
              </a:ext>
            </a:extLst>
          </p:cNvPr>
          <p:cNvCxnSpPr>
            <a:cxnSpLocks/>
          </p:cNvCxnSpPr>
          <p:nvPr/>
        </p:nvCxnSpPr>
        <p:spPr>
          <a:xfrm>
            <a:off x="0" y="5957999"/>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B0EB13C5-C98D-4847-ABF3-6D98B8E51E04}"/>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914840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EF80CB87-A239-40AE-85FA-01D245F190B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223704B0-67D9-4193-9064-08E51EDDF101}"/>
              </a:ext>
            </a:extLst>
          </p:cNvPr>
          <p:cNvSpPr>
            <a:spLocks noGrp="1"/>
          </p:cNvSpPr>
          <p:nvPr>
            <p:ph type="ctrTitle"/>
          </p:nvPr>
        </p:nvSpPr>
        <p:spPr>
          <a:xfrm>
            <a:off x="442913" y="320040"/>
            <a:ext cx="7381875" cy="752955"/>
          </a:xfrm>
        </p:spPr>
        <p:txBody>
          <a:bodyPr wrap="square" anchor="t" anchorCtr="0">
            <a:normAutofit/>
          </a:bodyPr>
          <a:lstStyle/>
          <a:p>
            <a:pPr>
              <a:lnSpc>
                <a:spcPct val="100000"/>
              </a:lnSpc>
            </a:pPr>
            <a:r>
              <a:rPr lang="en-US"/>
              <a:t>Click to edit Master title style</a:t>
            </a:r>
            <a:endParaRPr lang="en-US" dirty="0"/>
          </a:p>
        </p:txBody>
      </p:sp>
      <p:sp>
        <p:nvSpPr>
          <p:cNvPr id="8" name="Subtitle 2">
            <a:extLst>
              <a:ext uri="{FF2B5EF4-FFF2-40B4-BE49-F238E27FC236}">
                <a16:creationId xmlns:a16="http://schemas.microsoft.com/office/drawing/2014/main" id="{31FB0A3F-5AFA-420D-965E-C72D1EB23D8E}"/>
              </a:ext>
            </a:extLst>
          </p:cNvPr>
          <p:cNvSpPr>
            <a:spLocks noGrp="1"/>
          </p:cNvSpPr>
          <p:nvPr>
            <p:ph type="subTitle" idx="1"/>
          </p:nvPr>
        </p:nvSpPr>
        <p:spPr>
          <a:xfrm>
            <a:off x="442913" y="1194280"/>
            <a:ext cx="7381875" cy="4322275"/>
          </a:xfrm>
        </p:spPr>
        <p:txBody>
          <a:bodyPr>
            <a:normAutofit/>
          </a:bodyPr>
          <a:lstStyle/>
          <a:p>
            <a:r>
              <a:rPr lang="en-US"/>
              <a:t>Click to edit Master subtitle style</a:t>
            </a:r>
            <a:endParaRPr lang="en-US" dirty="0"/>
          </a:p>
        </p:txBody>
      </p:sp>
      <p:sp>
        <p:nvSpPr>
          <p:cNvPr id="13" name="Date Placeholder 3">
            <a:extLst>
              <a:ext uri="{FF2B5EF4-FFF2-40B4-BE49-F238E27FC236}">
                <a16:creationId xmlns:a16="http://schemas.microsoft.com/office/drawing/2014/main" id="{DC9C25CB-DEDF-46B3-BF33-CDFD2C6F4DCF}"/>
              </a:ext>
            </a:extLst>
          </p:cNvPr>
          <p:cNvSpPr>
            <a:spLocks noGrp="1"/>
          </p:cNvSpPr>
          <p:nvPr>
            <p:ph type="dt" sz="half" idx="10"/>
          </p:nvPr>
        </p:nvSpPr>
        <p:spPr>
          <a:xfrm>
            <a:off x="442914" y="5957999"/>
            <a:ext cx="3457574" cy="900000"/>
          </a:xfrm>
        </p:spPr>
        <p:txBody>
          <a:bodyPr/>
          <a:lstStyle/>
          <a:p>
            <a:r>
              <a:rPr lang="en-US">
                <a:latin typeface="+mn-lt"/>
              </a:rPr>
              <a:t>Sunday, February 7, 20XX</a:t>
            </a:r>
            <a:endParaRPr lang="en-US" dirty="0">
              <a:latin typeface="+mn-lt"/>
            </a:endParaRPr>
          </a:p>
        </p:txBody>
      </p:sp>
      <p:sp>
        <p:nvSpPr>
          <p:cNvPr id="14" name="Footer Placeholder 4">
            <a:extLst>
              <a:ext uri="{FF2B5EF4-FFF2-40B4-BE49-F238E27FC236}">
                <a16:creationId xmlns:a16="http://schemas.microsoft.com/office/drawing/2014/main" id="{62BE3C0D-3A0F-4F87-A282-B89DF40557C1}"/>
              </a:ext>
            </a:extLst>
          </p:cNvPr>
          <p:cNvSpPr>
            <a:spLocks noGrp="1"/>
          </p:cNvSpPr>
          <p:nvPr>
            <p:ph type="ftr" sz="quarter" idx="11"/>
          </p:nvPr>
        </p:nvSpPr>
        <p:spPr>
          <a:xfrm>
            <a:off x="4367213" y="5957999"/>
            <a:ext cx="5400675" cy="900000"/>
          </a:xfrm>
        </p:spPr>
        <p:txBody>
          <a:bodyPr/>
          <a:lstStyle/>
          <a:p>
            <a:r>
              <a:rPr lang="en-US" dirty="0">
                <a:latin typeface="+mn-lt"/>
              </a:rPr>
              <a:t>Sample Footer Text</a:t>
            </a:r>
          </a:p>
        </p:txBody>
      </p:sp>
      <p:cxnSp>
        <p:nvCxnSpPr>
          <p:cNvPr id="17" name="Straight Connector 16">
            <a:extLst>
              <a:ext uri="{FF2B5EF4-FFF2-40B4-BE49-F238E27FC236}">
                <a16:creationId xmlns:a16="http://schemas.microsoft.com/office/drawing/2014/main" id="{0C3CF370-38A0-483A-B54B-2E069363DABD}"/>
              </a:ext>
              <a:ext uri="{C183D7F6-B498-43B3-948B-1728B52AA6E4}">
                <adec:decorative xmlns:adec="http://schemas.microsoft.com/office/drawing/2017/decorative" val="1"/>
              </a:ext>
            </a:extLst>
          </p:cNvPr>
          <p:cNvCxnSpPr>
            <a:cxnSpLocks/>
          </p:cNvCxnSpPr>
          <p:nvPr userDrawn="1"/>
        </p:nvCxnSpPr>
        <p:spPr>
          <a:xfrm>
            <a:off x="8291513" y="0"/>
            <a:ext cx="0" cy="59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36BBA0-0536-4889-8887-301D33F3D1F8}"/>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a:extLst>
              <a:ext uri="{FF2B5EF4-FFF2-40B4-BE49-F238E27FC236}">
                <a16:creationId xmlns:a16="http://schemas.microsoft.com/office/drawing/2014/main" id="{9E301FA2-804E-463C-AF86-C73F697ACBF5}"/>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
        <p:nvSpPr>
          <p:cNvPr id="3" name="Picture Placeholder 2">
            <a:extLst>
              <a:ext uri="{FF2B5EF4-FFF2-40B4-BE49-F238E27FC236}">
                <a16:creationId xmlns:a16="http://schemas.microsoft.com/office/drawing/2014/main" id="{93026BB2-A295-414E-A22B-85305E9998A0}"/>
              </a:ext>
            </a:extLst>
          </p:cNvPr>
          <p:cNvSpPr>
            <a:spLocks noGrp="1"/>
          </p:cNvSpPr>
          <p:nvPr>
            <p:ph type="pic" sz="quarter" idx="13"/>
          </p:nvPr>
        </p:nvSpPr>
        <p:spPr>
          <a:xfrm>
            <a:off x="8293608" y="0"/>
            <a:ext cx="3904488" cy="5961888"/>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301222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0094CF-2871-4DDF-AC40-0C19BEA2516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0A5715-1FF7-4E6E-AB26-D1D2AF4118A2}"/>
              </a:ext>
            </a:extLst>
          </p:cNvPr>
          <p:cNvSpPr>
            <a:spLocks noGrp="1"/>
          </p:cNvSpPr>
          <p:nvPr>
            <p:ph type="title"/>
          </p:nvPr>
        </p:nvSpPr>
        <p:spPr>
          <a:xfrm>
            <a:off x="-1" y="-1"/>
            <a:ext cx="4363831" cy="2042149"/>
          </a:xfrm>
          <a:solidFill>
            <a:schemeClr val="tx2"/>
          </a:solidFill>
        </p:spPr>
        <p:txBody>
          <a:bodyPr anchor="ctr"/>
          <a:lstStyle>
            <a:lvl1pPr marL="457200">
              <a:defRPr>
                <a:solidFill>
                  <a:schemeClr val="bg2"/>
                </a:solidFill>
              </a:defRPr>
            </a:lvl1pPr>
          </a:lstStyle>
          <a:p>
            <a:r>
              <a:rPr lang="en-US"/>
              <a:t>Click to edit Master title style</a:t>
            </a:r>
            <a:endParaRPr lang="en-US" dirty="0"/>
          </a:p>
        </p:txBody>
      </p:sp>
      <p:sp>
        <p:nvSpPr>
          <p:cNvPr id="15" name="Content Placeholder 7">
            <a:extLst>
              <a:ext uri="{FF2B5EF4-FFF2-40B4-BE49-F238E27FC236}">
                <a16:creationId xmlns:a16="http://schemas.microsoft.com/office/drawing/2014/main" id="{ED24DC0D-1282-4C4E-A478-FE21FA1D21EF}"/>
              </a:ext>
            </a:extLst>
          </p:cNvPr>
          <p:cNvSpPr>
            <a:spLocks noGrp="1"/>
          </p:cNvSpPr>
          <p:nvPr>
            <p:ph idx="1"/>
          </p:nvPr>
        </p:nvSpPr>
        <p:spPr>
          <a:xfrm>
            <a:off x="442915" y="2246049"/>
            <a:ext cx="3457572" cy="3266357"/>
          </a:xfrm>
        </p:spPr>
        <p:txBody>
          <a:bodyPr/>
          <a:lstStyle/>
          <a:p>
            <a:pPr lvl="0"/>
            <a:r>
              <a:rPr lang="en-US">
                <a:solidFill>
                  <a:schemeClr val="tx2"/>
                </a:solidFill>
                <a:latin typeface="+mn-lt"/>
              </a:rPr>
              <a:t>Click to edit Master text styles</a:t>
            </a:r>
          </a:p>
        </p:txBody>
      </p:sp>
      <p:cxnSp>
        <p:nvCxnSpPr>
          <p:cNvPr id="17" name="Straight Connector 16">
            <a:extLst>
              <a:ext uri="{FF2B5EF4-FFF2-40B4-BE49-F238E27FC236}">
                <a16:creationId xmlns:a16="http://schemas.microsoft.com/office/drawing/2014/main" id="{4889AF83-EAB4-45B3-88E0-7E887F1A53E5}"/>
              </a:ext>
              <a:ext uri="{C183D7F6-B498-43B3-948B-1728B52AA6E4}">
                <adec:decorative xmlns:adec="http://schemas.microsoft.com/office/drawing/2017/decorative" val="1"/>
              </a:ext>
            </a:extLst>
          </p:cNvPr>
          <p:cNvCxnSpPr>
            <a:cxnSpLocks/>
          </p:cNvCxnSpPr>
          <p:nvPr userDrawn="1"/>
        </p:nvCxnSpPr>
        <p:spPr>
          <a:xfrm>
            <a:off x="4366021" y="-1"/>
            <a:ext cx="0" cy="59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7CB34A0-36A4-44C8-86AA-7340C390665E}"/>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Date Placeholder 3">
            <a:extLst>
              <a:ext uri="{FF2B5EF4-FFF2-40B4-BE49-F238E27FC236}">
                <a16:creationId xmlns:a16="http://schemas.microsoft.com/office/drawing/2014/main" id="{7D662CC8-6EC6-4BA7-A49C-0790C1FC1470}"/>
              </a:ext>
            </a:extLst>
          </p:cNvPr>
          <p:cNvSpPr>
            <a:spLocks noGrp="1"/>
          </p:cNvSpPr>
          <p:nvPr>
            <p:ph type="dt" sz="half" idx="2"/>
          </p:nvPr>
        </p:nvSpPr>
        <p:spPr>
          <a:xfrm>
            <a:off x="442914" y="5958000"/>
            <a:ext cx="3457576" cy="900000"/>
          </a:xfrm>
        </p:spPr>
        <p:txBody>
          <a:bodyPr/>
          <a:lstStyle>
            <a:lvl1pPr>
              <a:defRPr>
                <a:solidFill>
                  <a:schemeClr val="tx2"/>
                </a:solidFill>
              </a:defRPr>
            </a:lvl1pPr>
          </a:lstStyle>
          <a:p>
            <a:r>
              <a:rPr lang="en-US"/>
              <a:t>Sunday, February 7, 20XX</a:t>
            </a:r>
            <a:endParaRPr lang="en-US" dirty="0"/>
          </a:p>
        </p:txBody>
      </p:sp>
      <p:sp>
        <p:nvSpPr>
          <p:cNvPr id="5" name="Picture Placeholder 4">
            <a:extLst>
              <a:ext uri="{FF2B5EF4-FFF2-40B4-BE49-F238E27FC236}">
                <a16:creationId xmlns:a16="http://schemas.microsoft.com/office/drawing/2014/main" id="{C340B371-E7CE-4F58-B890-3DB2437A8AE7}"/>
              </a:ext>
            </a:extLst>
          </p:cNvPr>
          <p:cNvSpPr>
            <a:spLocks noGrp="1"/>
          </p:cNvSpPr>
          <p:nvPr>
            <p:ph type="pic" sz="quarter" idx="10"/>
          </p:nvPr>
        </p:nvSpPr>
        <p:spPr>
          <a:xfrm>
            <a:off x="4365036" y="-3175"/>
            <a:ext cx="7827264" cy="5961888"/>
          </a:xfrm>
          <a:solidFill>
            <a:schemeClr val="accent1"/>
          </a:solidFill>
        </p:spPr>
        <p:txBody>
          <a:bodyPr/>
          <a:lstStyle/>
          <a:p>
            <a:r>
              <a:rPr lang="en-US"/>
              <a:t>Click icon to add picture</a:t>
            </a:r>
            <a:endParaRPr lang="en-US" dirty="0"/>
          </a:p>
        </p:txBody>
      </p:sp>
      <p:sp>
        <p:nvSpPr>
          <p:cNvPr id="21" name="Footer Placeholder 4">
            <a:extLst>
              <a:ext uri="{FF2B5EF4-FFF2-40B4-BE49-F238E27FC236}">
                <a16:creationId xmlns:a16="http://schemas.microsoft.com/office/drawing/2014/main" id="{78DFA1B0-2A4F-4E75-8793-C9EF0A48D71C}"/>
              </a:ext>
            </a:extLst>
          </p:cNvPr>
          <p:cNvSpPr>
            <a:spLocks noGrp="1"/>
          </p:cNvSpPr>
          <p:nvPr>
            <p:ph type="ftr" sz="quarter" idx="3"/>
          </p:nvPr>
        </p:nvSpPr>
        <p:spPr>
          <a:xfrm>
            <a:off x="4367212" y="5958000"/>
            <a:ext cx="5400675" cy="900000"/>
          </a:xfrm>
        </p:spPr>
        <p:txBody>
          <a:bodyPr/>
          <a:lstStyle>
            <a:lvl1pPr>
              <a:defRPr>
                <a:solidFill>
                  <a:schemeClr val="tx2"/>
                </a:solidFill>
              </a:defRPr>
            </a:lvl1pPr>
          </a:lstStyle>
          <a:p>
            <a:r>
              <a:rPr lang="en-US" dirty="0"/>
              <a:t>Sample Footer Text</a:t>
            </a:r>
          </a:p>
        </p:txBody>
      </p:sp>
      <p:cxnSp>
        <p:nvCxnSpPr>
          <p:cNvPr id="3" name="Straight Connector 2">
            <a:extLst>
              <a:ext uri="{FF2B5EF4-FFF2-40B4-BE49-F238E27FC236}">
                <a16:creationId xmlns:a16="http://schemas.microsoft.com/office/drawing/2014/main" id="{920703DF-A59D-404B-9F97-4E0335909B7C}"/>
              </a:ext>
              <a:ext uri="{C183D7F6-B498-43B3-948B-1728B52AA6E4}">
                <adec:decorative xmlns:adec="http://schemas.microsoft.com/office/drawing/2017/decorative" val="1"/>
              </a:ext>
            </a:extLst>
          </p:cNvPr>
          <p:cNvCxnSpPr>
            <a:cxnSpLocks/>
          </p:cNvCxnSpPr>
          <p:nvPr userDrawn="1"/>
        </p:nvCxnSpPr>
        <p:spPr>
          <a:xfrm>
            <a:off x="-600" y="5961888"/>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A66B571D-4F8A-4FD9-B1CD-0EE8887D6A93}"/>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3369941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B56296-1077-490F-AD3B-51C42732EB70}"/>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548FAA7E-0E06-4760-8C38-061DBED558FD}"/>
              </a:ext>
            </a:extLst>
          </p:cNvPr>
          <p:cNvSpPr>
            <a:spLocks noGrp="1"/>
          </p:cNvSpPr>
          <p:nvPr>
            <p:ph type="pic" sz="quarter" idx="10"/>
          </p:nvPr>
        </p:nvSpPr>
        <p:spPr>
          <a:xfrm>
            <a:off x="0" y="0"/>
            <a:ext cx="3904488" cy="5961888"/>
          </a:xfrm>
          <a:solidFill>
            <a:schemeClr val="accent1"/>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CBE08D24-2048-4277-B952-4B912357AFF7}"/>
              </a:ext>
            </a:extLst>
          </p:cNvPr>
          <p:cNvSpPr>
            <a:spLocks noGrp="1"/>
          </p:cNvSpPr>
          <p:nvPr>
            <p:ph type="ctrTitle"/>
          </p:nvPr>
        </p:nvSpPr>
        <p:spPr>
          <a:xfrm>
            <a:off x="4367213" y="441325"/>
            <a:ext cx="7381875" cy="3644968"/>
          </a:xfrm>
        </p:spPr>
        <p:txBody>
          <a:bodyPr anchor="b" anchorCtr="0">
            <a:normAutofit/>
          </a:bodyPr>
          <a:lstStyle/>
          <a:p>
            <a:pPr>
              <a:lnSpc>
                <a:spcPct val="100000"/>
              </a:lnSpc>
            </a:pPr>
            <a:r>
              <a:rPr lang="en-US">
                <a:solidFill>
                  <a:schemeClr val="bg2"/>
                </a:solidFill>
              </a:rPr>
              <a:t>Click to edit Master title style</a:t>
            </a:r>
            <a:endParaRPr lang="en-US" dirty="0">
              <a:solidFill>
                <a:schemeClr val="bg2"/>
              </a:solidFill>
            </a:endParaRPr>
          </a:p>
        </p:txBody>
      </p:sp>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9" name="Straight Connector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ubtitle 2">
            <a:extLst>
              <a:ext uri="{FF2B5EF4-FFF2-40B4-BE49-F238E27FC236}">
                <a16:creationId xmlns:a16="http://schemas.microsoft.com/office/drawing/2014/main" id="{9B3931E3-625E-49D6-BB15-6E087FE9C460}"/>
              </a:ext>
            </a:extLst>
          </p:cNvPr>
          <p:cNvSpPr>
            <a:spLocks noGrp="1"/>
          </p:cNvSpPr>
          <p:nvPr>
            <p:ph type="subTitle" idx="1"/>
          </p:nvPr>
        </p:nvSpPr>
        <p:spPr>
          <a:xfrm>
            <a:off x="4367213" y="4101151"/>
            <a:ext cx="7381875" cy="1415405"/>
          </a:xfrm>
        </p:spPr>
        <p:txBody>
          <a:bodyPr wrap="square" anchor="t" anchorCtr="0">
            <a:normAutofit/>
          </a:bodyPr>
          <a:lstStyle/>
          <a:p>
            <a:r>
              <a:rPr lang="en-US">
                <a:solidFill>
                  <a:schemeClr val="bg2">
                    <a:alpha val="55000"/>
                  </a:schemeClr>
                </a:solidFill>
              </a:rPr>
              <a:t>Click to edit Master subtitle style</a:t>
            </a:r>
            <a:endParaRPr lang="en-US" dirty="0">
              <a:solidFill>
                <a:schemeClr val="bg2">
                  <a:alpha val="55000"/>
                </a:schemeClr>
              </a:solidFill>
            </a:endParaRPr>
          </a:p>
        </p:txBody>
      </p:sp>
      <p:cxnSp>
        <p:nvCxnSpPr>
          <p:cNvPr id="15" name="Straight Connector 14">
            <a:extLst>
              <a:ext uri="{FF2B5EF4-FFF2-40B4-BE49-F238E27FC236}">
                <a16:creationId xmlns:a16="http://schemas.microsoft.com/office/drawing/2014/main" id="{2D721B96-BE90-48B8-837A-BA518651B02F}"/>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553D12F-8664-4647-AA6A-5D31AC1D66CE}"/>
              </a:ext>
              <a:ext uri="{C183D7F6-B498-43B3-948B-1728B52AA6E4}">
                <adec:decorative xmlns:adec="http://schemas.microsoft.com/office/drawing/2017/decorative" val="1"/>
              </a:ext>
            </a:extLst>
          </p:cNvPr>
          <p:cNvCxnSpPr>
            <a:cxnSpLocks/>
          </p:cNvCxnSpPr>
          <p:nvPr userDrawn="1"/>
        </p:nvCxnSpPr>
        <p:spPr>
          <a:xfrm>
            <a:off x="3900486" y="0"/>
            <a:ext cx="0" cy="59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700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8_Blank">
    <p:spTree>
      <p:nvGrpSpPr>
        <p:cNvPr id="1" name=""/>
        <p:cNvGrpSpPr/>
        <p:nvPr/>
      </p:nvGrpSpPr>
      <p:grpSpPr>
        <a:xfrm>
          <a:off x="0" y="0"/>
          <a:ext cx="0" cy="0"/>
          <a:chOff x="0" y="0"/>
          <a:chExt cx="0" cy="0"/>
        </a:xfrm>
      </p:grpSpPr>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9" name="Straight Connector 8">
            <a:extLst>
              <a:ext uri="{FF2B5EF4-FFF2-40B4-BE49-F238E27FC236}">
                <a16:creationId xmlns:a16="http://schemas.microsoft.com/office/drawing/2014/main" id="{01AA0935-460F-4638-9E37-D59F2DEC0AC4}"/>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329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3CD3-52EB-4792-A9D9-987CD03511F0}"/>
              </a:ext>
            </a:extLst>
          </p:cNvPr>
          <p:cNvSpPr>
            <a:spLocks noGrp="1"/>
          </p:cNvSpPr>
          <p:nvPr>
            <p:ph type="ctrTitle"/>
          </p:nvPr>
        </p:nvSpPr>
        <p:spPr>
          <a:xfrm>
            <a:off x="442913" y="441324"/>
            <a:ext cx="11306175" cy="2485349"/>
          </a:xfrm>
        </p:spPr>
        <p:txBody>
          <a:bodyPr wrap="square" lIns="0" tIns="0" rIns="0" bIns="0" anchor="b" anchorCtr="0">
            <a:normAutofit/>
          </a:bodyPr>
          <a:lstStyle>
            <a:lvl1pPr algn="l">
              <a:lnSpc>
                <a:spcPct val="100000"/>
              </a:lnSpc>
              <a:defRPr sz="48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737AA7E-2193-4D1B-A896-BA7E306494CB}"/>
              </a:ext>
            </a:extLst>
          </p:cNvPr>
          <p:cNvSpPr>
            <a:spLocks noGrp="1"/>
          </p:cNvSpPr>
          <p:nvPr>
            <p:ph type="subTitle" idx="1"/>
          </p:nvPr>
        </p:nvSpPr>
        <p:spPr>
          <a:xfrm>
            <a:off x="442913" y="3070799"/>
            <a:ext cx="11306175" cy="2445758"/>
          </a:xfrm>
        </p:spPr>
        <p:txBody>
          <a:bodyPr lIns="0" tIns="0" rIns="0" bIns="0">
            <a:normAutofit/>
          </a:bodyPr>
          <a:lstStyle>
            <a:lvl1pPr marL="0" indent="0" algn="l">
              <a:lnSpc>
                <a:spcPct val="104000"/>
              </a:lnSpc>
              <a:buNone/>
              <a:defRPr sz="4600">
                <a:solidFill>
                  <a:schemeClr val="tx2">
                    <a:alpha val="56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24A14B1-115B-40A3-9D71-3DE33E9DCE4E}"/>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latin typeface="+mn-lt"/>
              </a:defRPr>
            </a:lvl1pPr>
          </a:lstStyle>
          <a:p>
            <a:r>
              <a:rPr lang="en-US"/>
              <a:t>Sunday, February 7, 20XX</a:t>
            </a:r>
            <a:endParaRPr lang="en-US" dirty="0"/>
          </a:p>
        </p:txBody>
      </p:sp>
      <p:sp>
        <p:nvSpPr>
          <p:cNvPr id="5" name="Footer Placeholder 4">
            <a:extLst>
              <a:ext uri="{FF2B5EF4-FFF2-40B4-BE49-F238E27FC236}">
                <a16:creationId xmlns:a16="http://schemas.microsoft.com/office/drawing/2014/main" id="{F0BC9B78-0E13-48BD-A3A2-B7E3C6090B83}"/>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latin typeface="+mn-lt"/>
              </a:defRPr>
            </a:lvl1pPr>
          </a:lstStyle>
          <a:p>
            <a:r>
              <a:rPr lang="en-US" dirty="0"/>
              <a:t>Sample Footer Text</a:t>
            </a:r>
          </a:p>
        </p:txBody>
      </p:sp>
      <p:cxnSp>
        <p:nvCxnSpPr>
          <p:cNvPr id="10" name="Straight Connector 9">
            <a:extLst>
              <a:ext uri="{FF2B5EF4-FFF2-40B4-BE49-F238E27FC236}">
                <a16:creationId xmlns:a16="http://schemas.microsoft.com/office/drawing/2014/main" id="{5506D940-CD1A-46A6-8495-AD6F6CF8B13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2F703579-0A2C-4B0E-9C2F-BF2EAF07E8FF}"/>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3602199465"/>
      </p:ext>
    </p:extLst>
  </p:cSld>
  <p:clrMapOvr>
    <a:masterClrMapping/>
  </p:clrMapOvr>
  <p:extLst>
    <p:ext uri="{DCECCB84-F9BA-43D5-87BE-67443E8EF086}">
      <p15:sldGuideLst xmlns:p15="http://schemas.microsoft.com/office/powerpoint/2012/main">
        <p15:guide id="1" orient="horz" pos="2886">
          <p15:clr>
            <a:srgbClr val="5ACBF0"/>
          </p15:clr>
        </p15:guide>
        <p15:guide id="2" pos="3840">
          <p15:clr>
            <a:srgbClr val="F26B43"/>
          </p15:clr>
        </p15:guide>
        <p15:guide id="3" pos="279">
          <p15:clr>
            <a:srgbClr val="F26B43"/>
          </p15:clr>
        </p15:guide>
        <p15:guide id="4" pos="7401">
          <p15:clr>
            <a:srgbClr val="F26B43"/>
          </p15:clr>
        </p15:guide>
        <p15:guide id="5" pos="1232">
          <p15:clr>
            <a:srgbClr val="5ACBF0"/>
          </p15:clr>
        </p15:guide>
        <p15:guide id="6" pos="1504">
          <p15:clr>
            <a:srgbClr val="5ACBF0"/>
          </p15:clr>
        </p15:guide>
        <p15:guide id="7" pos="2457">
          <p15:clr>
            <a:srgbClr val="5ACBF0"/>
          </p15:clr>
        </p15:guide>
        <p15:guide id="8" pos="2751">
          <p15:clr>
            <a:srgbClr val="5ACBF0"/>
          </p15:clr>
        </p15:guide>
        <p15:guide id="9" pos="3704">
          <p15:clr>
            <a:srgbClr val="5ACBF0"/>
          </p15:clr>
        </p15:guide>
        <p15:guide id="10" pos="3976">
          <p15:clr>
            <a:srgbClr val="5ACBF0"/>
          </p15:clr>
        </p15:guide>
        <p15:guide id="11" pos="4929">
          <p15:clr>
            <a:srgbClr val="5ACBF0"/>
          </p15:clr>
        </p15:guide>
        <p15:guide id="12" pos="5223">
          <p15:clr>
            <a:srgbClr val="5ACBF0"/>
          </p15:clr>
        </p15:guide>
        <p15:guide id="13" pos="6153">
          <p15:clr>
            <a:srgbClr val="5ACBF0"/>
          </p15:clr>
        </p15:guide>
        <p15:guide id="14" pos="6448">
          <p15:clr>
            <a:srgbClr val="5ACBF0"/>
          </p15:clr>
        </p15:guide>
        <p15:guide id="18" orient="horz" pos="278">
          <p15:clr>
            <a:srgbClr val="F26B43"/>
          </p15:clr>
        </p15:guide>
        <p15:guide id="20" orient="horz" pos="867">
          <p15:clr>
            <a:srgbClr val="5ACBF0"/>
          </p15:clr>
        </p15:guide>
        <p15:guide id="21" orient="horz" pos="1729">
          <p15:clr>
            <a:srgbClr val="5ACBF0"/>
          </p15:clr>
        </p15:guide>
        <p15:guide id="22" orient="horz" pos="3475">
          <p15:clr>
            <a:srgbClr val="F26B43"/>
          </p15:clr>
        </p15:guide>
        <p15:guide id="28" orient="horz" pos="1139">
          <p15:clr>
            <a:srgbClr val="5ACBF0"/>
          </p15:clr>
        </p15:guide>
        <p15:guide id="29" orient="horz" pos="2591">
          <p15:clr>
            <a:srgbClr val="5ACBF0"/>
          </p15:clr>
        </p15:guide>
        <p15:guide id="30" orient="horz" pos="2024">
          <p15:clr>
            <a:srgbClr val="5ACBF0"/>
          </p15:clr>
        </p15:guide>
        <p15:guide id="31" orient="horz" pos="3748">
          <p15:clr>
            <a:srgbClr val="F26B43"/>
          </p15:clr>
        </p15:guide>
        <p15:guide id="32" orient="horz" pos="1888">
          <p15:clr>
            <a:srgbClr val="F26B43"/>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4A12-D27E-4943-9C01-3BAB8E6F376E}"/>
              </a:ext>
            </a:extLst>
          </p:cNvPr>
          <p:cNvSpPr>
            <a:spLocks noGrp="1"/>
          </p:cNvSpPr>
          <p:nvPr>
            <p:ph type="title"/>
          </p:nvPr>
        </p:nvSpPr>
        <p:spPr>
          <a:xfrm>
            <a:off x="442913" y="435429"/>
            <a:ext cx="11269661" cy="3317307"/>
          </a:xfrm>
        </p:spPr>
        <p:txBody>
          <a:bodyPr anchor="b">
            <a:normAutofit/>
          </a:bodyPr>
          <a:lstStyle>
            <a:lvl1pPr>
              <a:lnSpc>
                <a:spcPct val="100000"/>
              </a:lnSpc>
              <a:defRPr sz="4800">
                <a:solidFill>
                  <a:schemeClr val="tx2"/>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27C9FB4-A15D-4A4C-9518-2A54AAF12E11}"/>
              </a:ext>
            </a:extLst>
          </p:cNvPr>
          <p:cNvSpPr>
            <a:spLocks noGrp="1"/>
          </p:cNvSpPr>
          <p:nvPr>
            <p:ph type="body" idx="1"/>
          </p:nvPr>
        </p:nvSpPr>
        <p:spPr>
          <a:xfrm>
            <a:off x="442913" y="3832563"/>
            <a:ext cx="11269661" cy="1527175"/>
          </a:xfrm>
        </p:spPr>
        <p:txBody>
          <a:bodyPr lIns="0" tIns="0" rIns="0" bIns="0"/>
          <a:lstStyle>
            <a:lvl1pPr marL="0" indent="0">
              <a:buNone/>
              <a:defRPr sz="2400">
                <a:solidFill>
                  <a:schemeClr val="tx2">
                    <a:alpha val="56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Date Placeholder 3">
            <a:extLst>
              <a:ext uri="{FF2B5EF4-FFF2-40B4-BE49-F238E27FC236}">
                <a16:creationId xmlns:a16="http://schemas.microsoft.com/office/drawing/2014/main" id="{8F31430D-78C1-413D-9D0E-779491324EBA}"/>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5" name="Footer Placeholder 4">
            <a:extLst>
              <a:ext uri="{FF2B5EF4-FFF2-40B4-BE49-F238E27FC236}">
                <a16:creationId xmlns:a16="http://schemas.microsoft.com/office/drawing/2014/main" id="{F437B06F-6E01-48C4-A79E-B8559775EE43}"/>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17" name="Straight Connector 16">
            <a:extLst>
              <a:ext uri="{FF2B5EF4-FFF2-40B4-BE49-F238E27FC236}">
                <a16:creationId xmlns:a16="http://schemas.microsoft.com/office/drawing/2014/main" id="{77955689-FF51-4F45-9ABB-35CEF1E96A0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20C2D112-ED36-4DBC-99F9-A146334E71F6}"/>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1834807854"/>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76EFA-DCD1-439C-848B-9465217A68CA}"/>
              </a:ext>
            </a:extLst>
          </p:cNvPr>
          <p:cNvSpPr>
            <a:spLocks noGrp="1"/>
          </p:cNvSpPr>
          <p:nvPr>
            <p:ph type="title"/>
          </p:nvPr>
        </p:nvSpPr>
        <p:spPr>
          <a:xfrm>
            <a:off x="442800" y="327600"/>
            <a:ext cx="11269660" cy="11412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FE0590-915B-4BD8-8660-C5BE9D175699}"/>
              </a:ext>
            </a:extLst>
          </p:cNvPr>
          <p:cNvSpPr>
            <a:spLocks noGrp="1"/>
          </p:cNvSpPr>
          <p:nvPr>
            <p:ph sz="half" idx="1"/>
          </p:nvPr>
        </p:nvSpPr>
        <p:spPr>
          <a:xfrm>
            <a:off x="442914" y="1825625"/>
            <a:ext cx="5400675" cy="369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E1B82F1-F0AC-48D5-9F1C-5141E4C177EA}"/>
              </a:ext>
            </a:extLst>
          </p:cNvPr>
          <p:cNvSpPr>
            <a:spLocks noGrp="1"/>
          </p:cNvSpPr>
          <p:nvPr>
            <p:ph sz="half" idx="2"/>
          </p:nvPr>
        </p:nvSpPr>
        <p:spPr>
          <a:xfrm>
            <a:off x="6311899" y="1825625"/>
            <a:ext cx="5400675" cy="369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a:extLst>
              <a:ext uri="{FF2B5EF4-FFF2-40B4-BE49-F238E27FC236}">
                <a16:creationId xmlns:a16="http://schemas.microsoft.com/office/drawing/2014/main" id="{51D4ED8D-AAB0-42B0-91B5-93260AC18FC1}"/>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7" name="Footer Placeholder 4">
            <a:extLst>
              <a:ext uri="{FF2B5EF4-FFF2-40B4-BE49-F238E27FC236}">
                <a16:creationId xmlns:a16="http://schemas.microsoft.com/office/drawing/2014/main" id="{6C7CAD99-5F8F-43D0-83F2-E1F53021D332}"/>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19" name="Straight Connector 18">
            <a:extLst>
              <a:ext uri="{FF2B5EF4-FFF2-40B4-BE49-F238E27FC236}">
                <a16:creationId xmlns:a16="http://schemas.microsoft.com/office/drawing/2014/main" id="{9BC5E49A-E440-42D6-8B0F-D4B5BAD8CAB8}"/>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3648360D-6CEB-460F-AEDB-911ED68F8848}"/>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343111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A843-22A2-45CD-8189-8D0947C0466B}"/>
              </a:ext>
            </a:extLst>
          </p:cNvPr>
          <p:cNvSpPr>
            <a:spLocks noGrp="1"/>
          </p:cNvSpPr>
          <p:nvPr>
            <p:ph type="title"/>
          </p:nvPr>
        </p:nvSpPr>
        <p:spPr>
          <a:xfrm>
            <a:off x="442915" y="383270"/>
            <a:ext cx="3457573" cy="1373076"/>
          </a:xfrm>
        </p:spPr>
        <p:txBody>
          <a:bodyPr anchor="t" anchorCtr="0">
            <a:normAutofit/>
          </a:bodyPr>
          <a:lstStyle>
            <a:lvl1pPr>
              <a:lnSpc>
                <a:spcPct val="100000"/>
              </a:lnSpc>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AAAB4C-B3C9-4E63-8A1B-082C0F49215B}"/>
              </a:ext>
            </a:extLst>
          </p:cNvPr>
          <p:cNvSpPr>
            <a:spLocks noGrp="1"/>
          </p:cNvSpPr>
          <p:nvPr>
            <p:ph idx="1"/>
          </p:nvPr>
        </p:nvSpPr>
        <p:spPr>
          <a:xfrm>
            <a:off x="4367213" y="349369"/>
            <a:ext cx="7345362" cy="5167187"/>
          </a:xfrm>
        </p:spPr>
        <p:txBody>
          <a:bodyPr/>
          <a:lstStyle>
            <a:lvl1pPr>
              <a:lnSpc>
                <a:spcPct val="112000"/>
              </a:lnSpc>
              <a:defRPr sz="3200">
                <a:solidFill>
                  <a:schemeClr val="tx2">
                    <a:alpha val="77000"/>
                  </a:schemeClr>
                </a:solidFill>
              </a:defRPr>
            </a:lvl1pPr>
            <a:lvl2pPr>
              <a:lnSpc>
                <a:spcPct val="112000"/>
              </a:lnSpc>
              <a:defRPr sz="3200">
                <a:solidFill>
                  <a:schemeClr val="tx2">
                    <a:alpha val="77000"/>
                  </a:schemeClr>
                </a:solidFill>
              </a:defRPr>
            </a:lvl2pPr>
            <a:lvl3pPr>
              <a:lnSpc>
                <a:spcPct val="120000"/>
              </a:lnSpc>
              <a:defRPr sz="2000">
                <a:solidFill>
                  <a:schemeClr val="tx2">
                    <a:alpha val="77000"/>
                  </a:schemeClr>
                </a:solidFill>
              </a:defRPr>
            </a:lvl3pPr>
            <a:lvl4pPr>
              <a:lnSpc>
                <a:spcPct val="120000"/>
              </a:lnSpc>
              <a:defRPr sz="2000">
                <a:solidFill>
                  <a:schemeClr val="tx2">
                    <a:alpha val="77000"/>
                  </a:schemeClr>
                </a:solidFill>
              </a:defRPr>
            </a:lvl4pPr>
            <a:lvl5pPr>
              <a:lnSpc>
                <a:spcPct val="120000"/>
              </a:lnSpc>
              <a:defRPr sz="1600">
                <a:solidFill>
                  <a:schemeClr val="tx2">
                    <a:alpha val="77000"/>
                  </a:schemeClr>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5EDF08E-8814-4AB5-9EEC-0052256A7047}"/>
              </a:ext>
            </a:extLst>
          </p:cNvPr>
          <p:cNvSpPr>
            <a:spLocks noGrp="1"/>
          </p:cNvSpPr>
          <p:nvPr>
            <p:ph type="body" sz="half" idx="2"/>
          </p:nvPr>
        </p:nvSpPr>
        <p:spPr>
          <a:xfrm>
            <a:off x="442915" y="2264229"/>
            <a:ext cx="3457573" cy="3171372"/>
          </a:xfrm>
        </p:spPr>
        <p:txBody>
          <a:bodyPr>
            <a:normAutofit/>
          </a:bodyPr>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Date Placeholder 3">
            <a:extLst>
              <a:ext uri="{FF2B5EF4-FFF2-40B4-BE49-F238E27FC236}">
                <a16:creationId xmlns:a16="http://schemas.microsoft.com/office/drawing/2014/main" id="{65940B35-2B52-4835-9F7F-6AB86A1212B1}"/>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8" name="Footer Placeholder 4">
            <a:extLst>
              <a:ext uri="{FF2B5EF4-FFF2-40B4-BE49-F238E27FC236}">
                <a16:creationId xmlns:a16="http://schemas.microsoft.com/office/drawing/2014/main" id="{0BAE5D7E-7CFE-48B9-836B-640E4E881CFE}"/>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20" name="Straight Connector 19">
            <a:extLst>
              <a:ext uri="{FF2B5EF4-FFF2-40B4-BE49-F238E27FC236}">
                <a16:creationId xmlns:a16="http://schemas.microsoft.com/office/drawing/2014/main" id="{E703507D-4779-4D32-85CB-0A8040B6E552}"/>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B09C198C-9BE5-4543-BA4B-A93E96CB800C}"/>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165598285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69B5-6EAD-4108-B9E2-9CABAB9DE89D}"/>
              </a:ext>
            </a:extLst>
          </p:cNvPr>
          <p:cNvSpPr>
            <a:spLocks noGrp="1"/>
          </p:cNvSpPr>
          <p:nvPr>
            <p:ph type="title"/>
          </p:nvPr>
        </p:nvSpPr>
        <p:spPr>
          <a:xfrm>
            <a:off x="1335088" y="441324"/>
            <a:ext cx="3932237" cy="952047"/>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275599E-B10D-4308-A5CB-CC7D487B495D}"/>
              </a:ext>
            </a:extLst>
          </p:cNvPr>
          <p:cNvSpPr>
            <a:spLocks noGrp="1"/>
          </p:cNvSpPr>
          <p:nvPr>
            <p:ph type="pic" idx="1"/>
          </p:nvPr>
        </p:nvSpPr>
        <p:spPr>
          <a:xfrm>
            <a:off x="5678488" y="441324"/>
            <a:ext cx="6078083" cy="5508626"/>
          </a:xfrm>
        </p:spPr>
        <p:txBody>
          <a:bodyPr/>
          <a:lstStyle>
            <a:lvl1pPr marL="0" indent="0">
              <a:buNone/>
              <a:defRPr sz="3200">
                <a:solidFill>
                  <a:schemeClr val="tx2">
                    <a:alpha val="77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6034C18-5042-469D-BCF7-26AD9FDCCC1B}"/>
              </a:ext>
            </a:extLst>
          </p:cNvPr>
          <p:cNvSpPr>
            <a:spLocks noGrp="1"/>
          </p:cNvSpPr>
          <p:nvPr>
            <p:ph type="body" sz="half" idx="2"/>
          </p:nvPr>
        </p:nvSpPr>
        <p:spPr>
          <a:xfrm>
            <a:off x="1335088" y="1778000"/>
            <a:ext cx="3932237" cy="4171950"/>
          </a:xfrm>
        </p:spPr>
        <p:txBody>
          <a:bodyPr/>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Date Placeholder 3">
            <a:extLst>
              <a:ext uri="{FF2B5EF4-FFF2-40B4-BE49-F238E27FC236}">
                <a16:creationId xmlns:a16="http://schemas.microsoft.com/office/drawing/2014/main" id="{9FB01925-1670-4C63-8B44-2B14B7BE9D24}"/>
              </a:ext>
            </a:extLst>
          </p:cNvPr>
          <p:cNvSpPr>
            <a:spLocks noGrp="1"/>
          </p:cNvSpPr>
          <p:nvPr>
            <p:ph type="dt" sz="half" idx="10"/>
          </p:nvPr>
        </p:nvSpPr>
        <p:spPr>
          <a:xfrm rot="5400000">
            <a:off x="-935887" y="1377212"/>
            <a:ext cx="2771775"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3" name="Footer Placeholder 4">
            <a:extLst>
              <a:ext uri="{FF2B5EF4-FFF2-40B4-BE49-F238E27FC236}">
                <a16:creationId xmlns:a16="http://schemas.microsoft.com/office/drawing/2014/main" id="{5CE1A673-960F-4A50-AE54-70AE0DA3B7C7}"/>
              </a:ext>
            </a:extLst>
          </p:cNvPr>
          <p:cNvSpPr>
            <a:spLocks noGrp="1"/>
          </p:cNvSpPr>
          <p:nvPr>
            <p:ph type="ftr" sz="quarter" idx="11"/>
          </p:nvPr>
        </p:nvSpPr>
        <p:spPr>
          <a:xfrm rot="5400000">
            <a:off x="-810475" y="4239475"/>
            <a:ext cx="2520950" cy="900000"/>
          </a:xfrm>
          <a:prstGeom prst="rect">
            <a:avLst/>
          </a:prstGeom>
        </p:spPr>
        <p:txBody>
          <a:bodyPr/>
          <a:lstStyle>
            <a:lvl1pPr>
              <a:defRPr>
                <a:solidFill>
                  <a:schemeClr val="tx2"/>
                </a:solidFill>
              </a:defRPr>
            </a:lvl1pPr>
          </a:lstStyle>
          <a:p>
            <a:r>
              <a:rPr lang="en-US" dirty="0"/>
              <a:t>Sample Footer Text</a:t>
            </a:r>
          </a:p>
        </p:txBody>
      </p:sp>
      <p:sp>
        <p:nvSpPr>
          <p:cNvPr id="14" name="Slide Number Placeholder 5">
            <a:extLst>
              <a:ext uri="{FF2B5EF4-FFF2-40B4-BE49-F238E27FC236}">
                <a16:creationId xmlns:a16="http://schemas.microsoft.com/office/drawing/2014/main" id="{9DEF9E6C-740A-4B36-BA9F-32AF986EDA8D}"/>
              </a:ext>
            </a:extLst>
          </p:cNvPr>
          <p:cNvSpPr>
            <a:spLocks noGrp="1"/>
          </p:cNvSpPr>
          <p:nvPr>
            <p:ph type="sldNum" sz="quarter" idx="12"/>
          </p:nvPr>
        </p:nvSpPr>
        <p:spPr>
          <a:xfrm>
            <a:off x="0" y="5949950"/>
            <a:ext cx="900000" cy="900000"/>
          </a:xfrm>
          <a:prstGeom prst="rect">
            <a:avLst/>
          </a:prstGeom>
        </p:spPr>
        <p:txBody>
          <a:bodyPr lIns="72000" rIns="72000">
            <a:normAutofit/>
          </a:bodyPr>
          <a:lstStyle>
            <a:lvl1pPr algn="ctr">
              <a:defRPr sz="3600" b="0">
                <a:ln w="6350">
                  <a:noFill/>
                </a:ln>
                <a:solidFill>
                  <a:schemeClr val="tx2"/>
                </a:solidFill>
              </a:defRPr>
            </a:lvl1pPr>
          </a:lstStyle>
          <a:p>
            <a:fld id="{63F9D384-533B-4C4E-B660-F861AA07D173}" type="slidenum">
              <a:rPr lang="en-US" smtClean="0"/>
              <a:pPr/>
              <a:t>‹#›</a:t>
            </a:fld>
            <a:endParaRPr lang="en-US" dirty="0"/>
          </a:p>
        </p:txBody>
      </p:sp>
      <p:cxnSp>
        <p:nvCxnSpPr>
          <p:cNvPr id="15" name="Straight Connector 14">
            <a:extLst>
              <a:ext uri="{FF2B5EF4-FFF2-40B4-BE49-F238E27FC236}">
                <a16:creationId xmlns:a16="http://schemas.microsoft.com/office/drawing/2014/main" id="{0D31C920-29CA-4744-9814-A4FCF4554907}"/>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5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4DAF32CB-8FFB-4915-83CF-FE970100281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6">
            <a:extLst>
              <a:ext uri="{FF2B5EF4-FFF2-40B4-BE49-F238E27FC236}">
                <a16:creationId xmlns:a16="http://schemas.microsoft.com/office/drawing/2014/main" id="{F0A3A1D3-45B1-4A98-AC1C-57B1DE82609B}"/>
              </a:ext>
            </a:extLst>
          </p:cNvPr>
          <p:cNvSpPr>
            <a:spLocks noGrp="1"/>
          </p:cNvSpPr>
          <p:nvPr>
            <p:ph type="title"/>
          </p:nvPr>
        </p:nvSpPr>
        <p:spPr>
          <a:xfrm>
            <a:off x="-1200" y="0"/>
            <a:ext cx="6310695" cy="1817169"/>
          </a:xfrm>
          <a:solidFill>
            <a:schemeClr val="tx2"/>
          </a:solidFill>
        </p:spPr>
        <p:txBody>
          <a:bodyPr bIns="274320" anchor="b"/>
          <a:lstStyle>
            <a:lvl1pPr marL="457200">
              <a:defRPr>
                <a:solidFill>
                  <a:schemeClr val="bg2"/>
                </a:solidFill>
              </a:defRPr>
            </a:lvl1pPr>
          </a:lstStyle>
          <a:p>
            <a:r>
              <a:rPr lang="en-US">
                <a:solidFill>
                  <a:schemeClr val="bg2"/>
                </a:solidFill>
              </a:rPr>
              <a:t>Click to edit Master title style</a:t>
            </a:r>
            <a:endParaRPr lang="en-US" dirty="0">
              <a:solidFill>
                <a:schemeClr val="bg2"/>
              </a:solidFill>
            </a:endParaRPr>
          </a:p>
        </p:txBody>
      </p:sp>
      <p:sp>
        <p:nvSpPr>
          <p:cNvPr id="13" name="Content Placeholder 7">
            <a:extLst>
              <a:ext uri="{FF2B5EF4-FFF2-40B4-BE49-F238E27FC236}">
                <a16:creationId xmlns:a16="http://schemas.microsoft.com/office/drawing/2014/main" id="{830931AC-C857-4060-AA10-476957E80C99}"/>
              </a:ext>
            </a:extLst>
          </p:cNvPr>
          <p:cNvSpPr>
            <a:spLocks noGrp="1"/>
          </p:cNvSpPr>
          <p:nvPr>
            <p:ph idx="1"/>
          </p:nvPr>
        </p:nvSpPr>
        <p:spPr>
          <a:xfrm>
            <a:off x="442914" y="2246049"/>
            <a:ext cx="5437185" cy="3266357"/>
          </a:xfrm>
        </p:spPr>
        <p:txBody>
          <a:bodyPr/>
          <a:lstStyle/>
          <a:p>
            <a:pPr lvl="0"/>
            <a:r>
              <a:rPr lang="en-US">
                <a:solidFill>
                  <a:schemeClr val="tx2"/>
                </a:solidFill>
                <a:latin typeface="+mn-lt"/>
              </a:rPr>
              <a:t>Click to edit Master text styles</a:t>
            </a:r>
          </a:p>
        </p:txBody>
      </p:sp>
      <p:cxnSp>
        <p:nvCxnSpPr>
          <p:cNvPr id="15" name="Straight Connector 14">
            <a:extLst>
              <a:ext uri="{FF2B5EF4-FFF2-40B4-BE49-F238E27FC236}">
                <a16:creationId xmlns:a16="http://schemas.microsoft.com/office/drawing/2014/main" id="{2F35884A-AA66-4463-BED7-15E9AEA61196}"/>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179C15E-DBE3-4BE1-9DEF-097D72F5DDAD}"/>
              </a:ext>
              <a:ext uri="{C183D7F6-B498-43B3-948B-1728B52AA6E4}">
                <adec:decorative xmlns:adec="http://schemas.microsoft.com/office/drawing/2017/decorative" val="1"/>
              </a:ext>
            </a:extLst>
          </p:cNvPr>
          <p:cNvCxnSpPr>
            <a:cxnSpLocks/>
          </p:cNvCxnSpPr>
          <p:nvPr userDrawn="1"/>
        </p:nvCxnSpPr>
        <p:spPr>
          <a:xfrm>
            <a:off x="6311900" y="0"/>
            <a:ext cx="0" cy="594995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23E7A8-4D91-4B68-BDD5-2E72051328A7}"/>
              </a:ext>
              <a:ext uri="{C183D7F6-B498-43B3-948B-1728B52AA6E4}">
                <adec:decorative xmlns:adec="http://schemas.microsoft.com/office/drawing/2017/decorative" val="1"/>
              </a:ext>
            </a:extLst>
          </p:cNvPr>
          <p:cNvCxnSpPr>
            <a:cxnSpLocks/>
          </p:cNvCxnSpPr>
          <p:nvPr userDrawn="1"/>
        </p:nvCxnSpPr>
        <p:spPr>
          <a:xfrm>
            <a:off x="9251950" y="6"/>
            <a:ext cx="0" cy="59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C689929F-E748-4AF3-8F29-53A0B503E79A}"/>
              </a:ext>
            </a:extLst>
          </p:cNvPr>
          <p:cNvSpPr>
            <a:spLocks noGrp="1"/>
          </p:cNvSpPr>
          <p:nvPr>
            <p:ph type="pic" sz="quarter" idx="10"/>
          </p:nvPr>
        </p:nvSpPr>
        <p:spPr>
          <a:xfrm>
            <a:off x="6757416" y="438912"/>
            <a:ext cx="2057400" cy="5074920"/>
          </a:xfrm>
          <a:solidFill>
            <a:schemeClr val="accent1"/>
          </a:solidFill>
        </p:spPr>
        <p:txBody>
          <a:bodyPr/>
          <a:lstStyle/>
          <a:p>
            <a:r>
              <a:rPr lang="en-US"/>
              <a:t>Click icon to add picture</a:t>
            </a:r>
            <a:endParaRPr lang="en-US" dirty="0"/>
          </a:p>
        </p:txBody>
      </p:sp>
      <p:sp>
        <p:nvSpPr>
          <p:cNvPr id="35" name="Picture Placeholder 2">
            <a:extLst>
              <a:ext uri="{FF2B5EF4-FFF2-40B4-BE49-F238E27FC236}">
                <a16:creationId xmlns:a16="http://schemas.microsoft.com/office/drawing/2014/main" id="{692E4A71-59E7-43D2-9C35-933F0EF97DFE}"/>
              </a:ext>
            </a:extLst>
          </p:cNvPr>
          <p:cNvSpPr>
            <a:spLocks noGrp="1"/>
          </p:cNvSpPr>
          <p:nvPr>
            <p:ph type="pic" sz="quarter" idx="11"/>
          </p:nvPr>
        </p:nvSpPr>
        <p:spPr>
          <a:xfrm>
            <a:off x="9692640" y="438912"/>
            <a:ext cx="2057400" cy="5074920"/>
          </a:xfrm>
          <a:solidFill>
            <a:schemeClr val="accent1"/>
          </a:solidFill>
        </p:spPr>
        <p:txBody>
          <a:bodyPr/>
          <a:lstStyle/>
          <a:p>
            <a:r>
              <a:rPr lang="en-US"/>
              <a:t>Click icon to add picture</a:t>
            </a:r>
            <a:endParaRPr lang="en-US" dirty="0"/>
          </a:p>
        </p:txBody>
      </p:sp>
      <p:sp>
        <p:nvSpPr>
          <p:cNvPr id="16" name="Date Placeholder 3">
            <a:extLst>
              <a:ext uri="{FF2B5EF4-FFF2-40B4-BE49-F238E27FC236}">
                <a16:creationId xmlns:a16="http://schemas.microsoft.com/office/drawing/2014/main" id="{24C5608B-94D9-4652-82FC-8E4A66A06C9D}"/>
              </a:ext>
            </a:extLst>
          </p:cNvPr>
          <p:cNvSpPr>
            <a:spLocks noGrp="1"/>
          </p:cNvSpPr>
          <p:nvPr>
            <p:ph type="dt" sz="half" idx="2"/>
          </p:nvPr>
        </p:nvSpPr>
        <p:spPr>
          <a:xfrm>
            <a:off x="442914" y="5958000"/>
            <a:ext cx="3457576" cy="900000"/>
          </a:xfrm>
        </p:spPr>
        <p:txBody>
          <a:bodyPr/>
          <a:lstStyle>
            <a:lvl1pPr>
              <a:defRPr>
                <a:solidFill>
                  <a:schemeClr val="tx2"/>
                </a:solidFill>
              </a:defRPr>
            </a:lvl1pPr>
          </a:lstStyle>
          <a:p>
            <a:r>
              <a:rPr lang="en-US"/>
              <a:t>Sunday, February 7, 20XX</a:t>
            </a:r>
            <a:endParaRPr lang="en-US" dirty="0"/>
          </a:p>
        </p:txBody>
      </p:sp>
      <p:sp>
        <p:nvSpPr>
          <p:cNvPr id="18" name="Footer Placeholder 4">
            <a:extLst>
              <a:ext uri="{FF2B5EF4-FFF2-40B4-BE49-F238E27FC236}">
                <a16:creationId xmlns:a16="http://schemas.microsoft.com/office/drawing/2014/main" id="{92BE82A7-308B-45B6-B346-DE80B9114744}"/>
              </a:ext>
            </a:extLst>
          </p:cNvPr>
          <p:cNvSpPr>
            <a:spLocks noGrp="1"/>
          </p:cNvSpPr>
          <p:nvPr>
            <p:ph type="ftr" sz="quarter" idx="3"/>
          </p:nvPr>
        </p:nvSpPr>
        <p:spPr>
          <a:xfrm>
            <a:off x="4367212" y="5958000"/>
            <a:ext cx="5400675" cy="900000"/>
          </a:xfrm>
        </p:spPr>
        <p:txBody>
          <a:bodyPr/>
          <a:lstStyle>
            <a:lvl1pPr>
              <a:defRPr>
                <a:solidFill>
                  <a:schemeClr val="tx2"/>
                </a:solidFill>
              </a:defRPr>
            </a:lvl1pPr>
          </a:lstStyle>
          <a:p>
            <a:r>
              <a:rPr lang="en-US" dirty="0"/>
              <a:t>Sample Footer Text</a:t>
            </a:r>
          </a:p>
        </p:txBody>
      </p:sp>
      <p:cxnSp>
        <p:nvCxnSpPr>
          <p:cNvPr id="4" name="Straight Connector 3">
            <a:extLst>
              <a:ext uri="{FF2B5EF4-FFF2-40B4-BE49-F238E27FC236}">
                <a16:creationId xmlns:a16="http://schemas.microsoft.com/office/drawing/2014/main" id="{AAC932E5-9185-4410-8B73-15E1C607A658}"/>
              </a:ext>
              <a:ext uri="{C183D7F6-B498-43B3-948B-1728B52AA6E4}">
                <adec:decorative xmlns:adec="http://schemas.microsoft.com/office/drawing/2017/decorative" val="1"/>
              </a:ext>
            </a:extLst>
          </p:cNvPr>
          <p:cNvCxnSpPr>
            <a:cxnSpLocks/>
          </p:cNvCxnSpPr>
          <p:nvPr userDrawn="1"/>
        </p:nvCxnSpPr>
        <p:spPr>
          <a:xfrm>
            <a:off x="-600" y="5961888"/>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Slide Number Placeholder 5">
            <a:extLst>
              <a:ext uri="{FF2B5EF4-FFF2-40B4-BE49-F238E27FC236}">
                <a16:creationId xmlns:a16="http://schemas.microsoft.com/office/drawing/2014/main" id="{9D164CB9-B909-4569-A391-D7B71BBDDA53}"/>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305987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2B459C6-E7AA-40AB-9218-11BD2509C26E}"/>
              </a:ext>
              <a:ext uri="{C183D7F6-B498-43B3-948B-1728B52AA6E4}">
                <adec:decorative xmlns:adec="http://schemas.microsoft.com/office/drawing/2017/decorative" val="1"/>
              </a:ext>
            </a:extLst>
          </p:cNvPr>
          <p:cNvSpPr/>
          <p:nvPr userDrawn="1"/>
        </p:nvSpPr>
        <p:spPr>
          <a:xfrm>
            <a:off x="1" y="0"/>
            <a:ext cx="89154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8">
            <a:extLst>
              <a:ext uri="{FF2B5EF4-FFF2-40B4-BE49-F238E27FC236}">
                <a16:creationId xmlns:a16="http://schemas.microsoft.com/office/drawing/2014/main" id="{720913C3-8DBA-4AB2-A9DD-FAD54FFC1D79}"/>
              </a:ext>
            </a:extLst>
          </p:cNvPr>
          <p:cNvSpPr>
            <a:spLocks noGrp="1"/>
          </p:cNvSpPr>
          <p:nvPr>
            <p:ph type="title"/>
          </p:nvPr>
        </p:nvSpPr>
        <p:spPr>
          <a:xfrm>
            <a:off x="908611" y="0"/>
            <a:ext cx="5407941" cy="3635533"/>
          </a:xfrm>
          <a:solidFill>
            <a:schemeClr val="tx2"/>
          </a:solidFill>
        </p:spPr>
        <p:txBody>
          <a:bodyPr tIns="365760" anchor="t" anchorCtr="0"/>
          <a:lstStyle>
            <a:lvl1pPr marL="457200">
              <a:spcBef>
                <a:spcPts val="0"/>
              </a:spcBef>
              <a:defRPr>
                <a:solidFill>
                  <a:schemeClr val="bg2"/>
                </a:solidFill>
              </a:defRPr>
            </a:lvl1pPr>
          </a:lstStyle>
          <a:p>
            <a:pPr>
              <a:lnSpc>
                <a:spcPct val="100000"/>
              </a:lnSpc>
            </a:pPr>
            <a:r>
              <a:rPr lang="en-US">
                <a:solidFill>
                  <a:schemeClr val="bg2"/>
                </a:solidFill>
              </a:rPr>
              <a:t>Click to edit Master title style</a:t>
            </a:r>
            <a:endParaRPr lang="en-US" dirty="0">
              <a:solidFill>
                <a:schemeClr val="bg2"/>
              </a:solidFill>
            </a:endParaRPr>
          </a:p>
        </p:txBody>
      </p:sp>
      <p:cxnSp>
        <p:nvCxnSpPr>
          <p:cNvPr id="15" name="Straight Connector 14">
            <a:extLst>
              <a:ext uri="{FF2B5EF4-FFF2-40B4-BE49-F238E27FC236}">
                <a16:creationId xmlns:a16="http://schemas.microsoft.com/office/drawing/2014/main" id="{71CD5A2B-7198-4EFE-91B8-84FA422F9696}"/>
              </a:ext>
              <a:ext uri="{C183D7F6-B498-43B3-948B-1728B52AA6E4}">
                <adec:decorative xmlns:adec="http://schemas.microsoft.com/office/drawing/2017/decorative" val="1"/>
              </a:ext>
            </a:extLst>
          </p:cNvPr>
          <p:cNvCxnSpPr>
            <a:cxnSpLocks/>
          </p:cNvCxnSpPr>
          <p:nvPr userDrawn="1"/>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44D23C9-0B78-4E3D-944D-6781941D54EF}"/>
              </a:ext>
              <a:ext uri="{C183D7F6-B498-43B3-948B-1728B52AA6E4}">
                <adec:decorative xmlns:adec="http://schemas.microsoft.com/office/drawing/2017/decorative" val="1"/>
              </a:ext>
            </a:extLst>
          </p:cNvPr>
          <p:cNvCxnSpPr>
            <a:cxnSpLocks/>
          </p:cNvCxnSpPr>
          <p:nvPr userDrawn="1"/>
        </p:nvCxnSpPr>
        <p:spPr>
          <a:xfrm>
            <a:off x="4676022" y="3633990"/>
            <a:ext cx="0" cy="32184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D65328-8094-4B5F-AA1C-6D92EA7976C1}"/>
              </a:ext>
              <a:ext uri="{C183D7F6-B498-43B3-948B-1728B52AA6E4}">
                <adec:decorative xmlns:adec="http://schemas.microsoft.com/office/drawing/2017/decorative" val="1"/>
              </a:ext>
            </a:extLst>
          </p:cNvPr>
          <p:cNvCxnSpPr>
            <a:cxnSpLocks/>
          </p:cNvCxnSpPr>
          <p:nvPr userDrawn="1"/>
        </p:nvCxnSpPr>
        <p:spPr>
          <a:xfrm>
            <a:off x="8428000" y="3639600"/>
            <a:ext cx="0" cy="32184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735D4B-04CF-49F1-B96A-8BCB49B59729}"/>
              </a:ext>
              <a:ext uri="{C183D7F6-B498-43B3-948B-1728B52AA6E4}">
                <adec:decorative xmlns:adec="http://schemas.microsoft.com/office/drawing/2017/decorative" val="1"/>
              </a:ext>
            </a:extLst>
          </p:cNvPr>
          <p:cNvCxnSpPr>
            <a:cxnSpLocks/>
          </p:cNvCxnSpPr>
          <p:nvPr userDrawn="1"/>
        </p:nvCxnSpPr>
        <p:spPr>
          <a:xfrm>
            <a:off x="899999" y="3628968"/>
            <a:ext cx="11292001"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solidFill>
                  <a:schemeClr val="bg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sp>
        <p:nvSpPr>
          <p:cNvPr id="13" name="Content Placeholder 9">
            <a:extLst>
              <a:ext uri="{FF2B5EF4-FFF2-40B4-BE49-F238E27FC236}">
                <a16:creationId xmlns:a16="http://schemas.microsoft.com/office/drawing/2014/main" id="{DBA418B9-443D-43A6-86B7-1CBE7DA4B5FD}"/>
              </a:ext>
            </a:extLst>
          </p:cNvPr>
          <p:cNvSpPr>
            <a:spLocks noGrp="1"/>
          </p:cNvSpPr>
          <p:nvPr>
            <p:ph idx="1"/>
          </p:nvPr>
        </p:nvSpPr>
        <p:spPr>
          <a:xfrm>
            <a:off x="6780214" y="352800"/>
            <a:ext cx="4968874" cy="2860301"/>
          </a:xfrm>
        </p:spPr>
        <p:txBody>
          <a:bodyPr>
            <a:normAutofit/>
          </a:bodyPr>
          <a:lstStyle/>
          <a:p>
            <a:pPr lvl="0"/>
            <a:r>
              <a:rPr lang="en-US">
                <a:solidFill>
                  <a:schemeClr val="tx2"/>
                </a:solidFill>
                <a:latin typeface="+mn-lt"/>
              </a:rPr>
              <a:t>Click to edit Master text styles</a:t>
            </a:r>
          </a:p>
        </p:txBody>
      </p:sp>
      <p:cxnSp>
        <p:nvCxnSpPr>
          <p:cNvPr id="9" name="Straight Connector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EDE6EB21-8CA2-45AE-881D-77CA356C5ACF}"/>
              </a:ext>
            </a:extLst>
          </p:cNvPr>
          <p:cNvSpPr>
            <a:spLocks noGrp="1"/>
          </p:cNvSpPr>
          <p:nvPr>
            <p:ph type="pic" sz="quarter" idx="10"/>
          </p:nvPr>
        </p:nvSpPr>
        <p:spPr>
          <a:xfrm>
            <a:off x="908611" y="3633702"/>
            <a:ext cx="3767328" cy="3218688"/>
          </a:xfrm>
          <a:solidFill>
            <a:schemeClr val="accent1"/>
          </a:solidFill>
        </p:spPr>
        <p:txBody>
          <a:bodyPr/>
          <a:lstStyle/>
          <a:p>
            <a:r>
              <a:rPr lang="en-US"/>
              <a:t>Click icon to add picture</a:t>
            </a:r>
            <a:endParaRPr lang="en-US" dirty="0"/>
          </a:p>
        </p:txBody>
      </p:sp>
      <p:sp>
        <p:nvSpPr>
          <p:cNvPr id="21" name="Picture Placeholder 2">
            <a:extLst>
              <a:ext uri="{FF2B5EF4-FFF2-40B4-BE49-F238E27FC236}">
                <a16:creationId xmlns:a16="http://schemas.microsoft.com/office/drawing/2014/main" id="{29DA2DF3-077D-4C17-8B3C-057AF5F70D7F}"/>
              </a:ext>
            </a:extLst>
          </p:cNvPr>
          <p:cNvSpPr>
            <a:spLocks noGrp="1"/>
          </p:cNvSpPr>
          <p:nvPr>
            <p:ph type="pic" sz="quarter" idx="11"/>
          </p:nvPr>
        </p:nvSpPr>
        <p:spPr>
          <a:xfrm>
            <a:off x="4684634" y="3635534"/>
            <a:ext cx="3767328" cy="3218688"/>
          </a:xfrm>
          <a:solidFill>
            <a:schemeClr val="accent1">
              <a:lumMod val="60000"/>
              <a:lumOff val="40000"/>
            </a:schemeClr>
          </a:solidFill>
        </p:spPr>
        <p:txBody>
          <a:bodyPr/>
          <a:lstStyle/>
          <a:p>
            <a:r>
              <a:rPr lang="en-US"/>
              <a:t>Click icon to add picture</a:t>
            </a:r>
            <a:endParaRPr lang="en-US" dirty="0"/>
          </a:p>
        </p:txBody>
      </p:sp>
      <p:sp>
        <p:nvSpPr>
          <p:cNvPr id="22" name="Picture Placeholder 2">
            <a:extLst>
              <a:ext uri="{FF2B5EF4-FFF2-40B4-BE49-F238E27FC236}">
                <a16:creationId xmlns:a16="http://schemas.microsoft.com/office/drawing/2014/main" id="{1AD7F36C-8A61-420B-B01F-91F8D256CF62}"/>
              </a:ext>
            </a:extLst>
          </p:cNvPr>
          <p:cNvSpPr>
            <a:spLocks noGrp="1"/>
          </p:cNvSpPr>
          <p:nvPr>
            <p:ph type="pic" sz="quarter" idx="12"/>
          </p:nvPr>
        </p:nvSpPr>
        <p:spPr>
          <a:xfrm>
            <a:off x="8424672" y="3639312"/>
            <a:ext cx="3767328" cy="3218688"/>
          </a:xfrm>
          <a:solidFill>
            <a:schemeClr val="accent1"/>
          </a:solidFill>
        </p:spPr>
        <p:txBody>
          <a:bodyPr/>
          <a:lstStyle/>
          <a:p>
            <a:r>
              <a:rPr lang="en-US"/>
              <a:t>Click icon to add picture</a:t>
            </a:r>
            <a:endParaRPr lang="en-US" dirty="0"/>
          </a:p>
        </p:txBody>
      </p:sp>
      <p:cxnSp>
        <p:nvCxnSpPr>
          <p:cNvPr id="26" name="Straight Connector 25">
            <a:extLst>
              <a:ext uri="{FF2B5EF4-FFF2-40B4-BE49-F238E27FC236}">
                <a16:creationId xmlns:a16="http://schemas.microsoft.com/office/drawing/2014/main" id="{0D025A4D-12E3-4354-9702-0FCF57D53AF2}"/>
              </a:ext>
              <a:ext uri="{C183D7F6-B498-43B3-948B-1728B52AA6E4}">
                <adec:decorative xmlns:adec="http://schemas.microsoft.com/office/drawing/2017/decorative" val="1"/>
              </a:ext>
            </a:extLst>
          </p:cNvPr>
          <p:cNvCxnSpPr>
            <a:cxnSpLocks/>
          </p:cNvCxnSpPr>
          <p:nvPr userDrawn="1"/>
        </p:nvCxnSpPr>
        <p:spPr>
          <a:xfrm>
            <a:off x="8441719" y="3639600"/>
            <a:ext cx="0" cy="32184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482A7C0-6EF9-44BD-A4AC-74CA099CB3A2}"/>
              </a:ext>
              <a:ext uri="{C183D7F6-B498-43B3-948B-1728B52AA6E4}">
                <adec:decorative xmlns:adec="http://schemas.microsoft.com/office/drawing/2017/decorative" val="1"/>
              </a:ext>
            </a:extLst>
          </p:cNvPr>
          <p:cNvCxnSpPr>
            <a:cxnSpLocks/>
          </p:cNvCxnSpPr>
          <p:nvPr userDrawn="1"/>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393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780D43-C879-4F29-89E9-131AC312B243}"/>
              </a:ext>
            </a:extLst>
          </p:cNvPr>
          <p:cNvSpPr>
            <a:spLocks noGrp="1"/>
          </p:cNvSpPr>
          <p:nvPr>
            <p:ph type="pic" sz="quarter" idx="13"/>
          </p:nvPr>
        </p:nvSpPr>
        <p:spPr>
          <a:xfrm>
            <a:off x="0" y="3208870"/>
            <a:ext cx="3035808" cy="2743200"/>
          </a:xfrm>
          <a:solidFill>
            <a:schemeClr val="accent1"/>
          </a:solidFill>
        </p:spPr>
        <p:txBody>
          <a:bodyPr/>
          <a:lstStyle/>
          <a:p>
            <a:r>
              <a:rPr lang="en-US"/>
              <a:t>Click icon to add picture</a:t>
            </a:r>
            <a:endParaRPr lang="en-US" dirty="0"/>
          </a:p>
        </p:txBody>
      </p:sp>
      <p:sp>
        <p:nvSpPr>
          <p:cNvPr id="39" name="Picture Placeholder 2">
            <a:extLst>
              <a:ext uri="{FF2B5EF4-FFF2-40B4-BE49-F238E27FC236}">
                <a16:creationId xmlns:a16="http://schemas.microsoft.com/office/drawing/2014/main" id="{17FE99B5-F65C-4745-A461-3E0398E73E8A}"/>
              </a:ext>
            </a:extLst>
          </p:cNvPr>
          <p:cNvSpPr>
            <a:spLocks noGrp="1"/>
          </p:cNvSpPr>
          <p:nvPr>
            <p:ph type="pic" sz="quarter" idx="14"/>
          </p:nvPr>
        </p:nvSpPr>
        <p:spPr>
          <a:xfrm>
            <a:off x="3052064" y="3208870"/>
            <a:ext cx="3035808" cy="2743200"/>
          </a:xfrm>
          <a:solidFill>
            <a:schemeClr val="accent1"/>
          </a:solidFill>
        </p:spPr>
        <p:txBody>
          <a:bodyPr/>
          <a:lstStyle>
            <a:lvl1pPr>
              <a:defRPr/>
            </a:lvl1pPr>
          </a:lstStyle>
          <a:p>
            <a:r>
              <a:rPr lang="en-US"/>
              <a:t>Click icon to add picture</a:t>
            </a:r>
            <a:endParaRPr lang="en-US" dirty="0"/>
          </a:p>
        </p:txBody>
      </p:sp>
      <p:sp>
        <p:nvSpPr>
          <p:cNvPr id="40" name="Picture Placeholder 2">
            <a:extLst>
              <a:ext uri="{FF2B5EF4-FFF2-40B4-BE49-F238E27FC236}">
                <a16:creationId xmlns:a16="http://schemas.microsoft.com/office/drawing/2014/main" id="{25313305-BF3D-47B8-9C96-BA1E4B22140C}"/>
              </a:ext>
            </a:extLst>
          </p:cNvPr>
          <p:cNvSpPr>
            <a:spLocks noGrp="1"/>
          </p:cNvSpPr>
          <p:nvPr>
            <p:ph type="pic" sz="quarter" idx="15"/>
          </p:nvPr>
        </p:nvSpPr>
        <p:spPr>
          <a:xfrm>
            <a:off x="6104128" y="3208870"/>
            <a:ext cx="3035808" cy="2743200"/>
          </a:xfrm>
          <a:solidFill>
            <a:schemeClr val="accent1"/>
          </a:solidFill>
        </p:spPr>
        <p:txBody>
          <a:bodyPr/>
          <a:lstStyle/>
          <a:p>
            <a:r>
              <a:rPr lang="en-US"/>
              <a:t>Click icon to add picture</a:t>
            </a:r>
            <a:endParaRPr lang="en-US" dirty="0"/>
          </a:p>
        </p:txBody>
      </p:sp>
      <p:sp>
        <p:nvSpPr>
          <p:cNvPr id="41" name="Picture Placeholder 2">
            <a:extLst>
              <a:ext uri="{FF2B5EF4-FFF2-40B4-BE49-F238E27FC236}">
                <a16:creationId xmlns:a16="http://schemas.microsoft.com/office/drawing/2014/main" id="{CF5210DE-2656-46FD-9659-FBE2EA902A4A}"/>
              </a:ext>
            </a:extLst>
          </p:cNvPr>
          <p:cNvSpPr>
            <a:spLocks noGrp="1"/>
          </p:cNvSpPr>
          <p:nvPr>
            <p:ph type="pic" sz="quarter" idx="16" hasCustomPrompt="1"/>
          </p:nvPr>
        </p:nvSpPr>
        <p:spPr>
          <a:xfrm>
            <a:off x="9156192" y="3208870"/>
            <a:ext cx="3035808" cy="2743200"/>
          </a:xfrm>
          <a:solidFill>
            <a:schemeClr val="accent1"/>
          </a:solidFill>
        </p:spPr>
        <p:txBody>
          <a:bodyPr/>
          <a:lstStyle>
            <a:lvl1pPr>
              <a:defRPr/>
            </a:lvl1pPr>
          </a:lstStyle>
          <a:p>
            <a:r>
              <a:rPr lang="en-US" dirty="0"/>
              <a:t> </a:t>
            </a:r>
          </a:p>
        </p:txBody>
      </p:sp>
      <p:sp>
        <p:nvSpPr>
          <p:cNvPr id="25" name="Title 1">
            <a:extLst>
              <a:ext uri="{FF2B5EF4-FFF2-40B4-BE49-F238E27FC236}">
                <a16:creationId xmlns:a16="http://schemas.microsoft.com/office/drawing/2014/main" id="{2B5599FA-2D95-4346-BF72-8C35B45E3C84}"/>
              </a:ext>
            </a:extLst>
          </p:cNvPr>
          <p:cNvSpPr>
            <a:spLocks noGrp="1"/>
          </p:cNvSpPr>
          <p:nvPr>
            <p:ph type="ctrTitle"/>
          </p:nvPr>
        </p:nvSpPr>
        <p:spPr>
          <a:xfrm>
            <a:off x="442913" y="324000"/>
            <a:ext cx="11306175" cy="738664"/>
          </a:xfrm>
        </p:spPr>
        <p:txBody>
          <a:bodyPr anchor="t" anchorCtr="0">
            <a:normAutofit/>
          </a:bodyPr>
          <a:lstStyle/>
          <a:p>
            <a:pPr>
              <a:lnSpc>
                <a:spcPct val="100000"/>
              </a:lnSpc>
            </a:pPr>
            <a:r>
              <a:rPr lang="en-US"/>
              <a:t>Click to edit Master title style</a:t>
            </a:r>
            <a:endParaRPr lang="en-US" dirty="0"/>
          </a:p>
        </p:txBody>
      </p:sp>
      <p:sp>
        <p:nvSpPr>
          <p:cNvPr id="26" name="Subtitle 2">
            <a:extLst>
              <a:ext uri="{FF2B5EF4-FFF2-40B4-BE49-F238E27FC236}">
                <a16:creationId xmlns:a16="http://schemas.microsoft.com/office/drawing/2014/main" id="{FED7AD8D-13BC-4A8A-926F-CC2309EEAD5C}"/>
              </a:ext>
            </a:extLst>
          </p:cNvPr>
          <p:cNvSpPr>
            <a:spLocks noGrp="1"/>
          </p:cNvSpPr>
          <p:nvPr>
            <p:ph type="subTitle" idx="1"/>
          </p:nvPr>
        </p:nvSpPr>
        <p:spPr>
          <a:xfrm>
            <a:off x="442913" y="1062000"/>
            <a:ext cx="11306175" cy="1682788"/>
          </a:xfrm>
        </p:spPr>
        <p:txBody>
          <a:bodyPr>
            <a:normAutofit/>
          </a:bodyPr>
          <a:lstStyle/>
          <a:p>
            <a:r>
              <a:rPr lang="en-US">
                <a:solidFill>
                  <a:schemeClr val="tx2">
                    <a:alpha val="55000"/>
                  </a:schemeClr>
                </a:solidFill>
              </a:rPr>
              <a:t>Click to edit Master subtitle style</a:t>
            </a:r>
            <a:endParaRPr lang="en-US" dirty="0">
              <a:solidFill>
                <a:schemeClr val="tx2">
                  <a:alpha val="55000"/>
                </a:schemeClr>
              </a:solidFill>
            </a:endParaRPr>
          </a:p>
        </p:txBody>
      </p:sp>
      <p:cxnSp>
        <p:nvCxnSpPr>
          <p:cNvPr id="30" name="Straight Connector 29">
            <a:extLst>
              <a:ext uri="{FF2B5EF4-FFF2-40B4-BE49-F238E27FC236}">
                <a16:creationId xmlns:a16="http://schemas.microsoft.com/office/drawing/2014/main" id="{525AE084-1046-4FF4-A202-DCE2D097BC64}"/>
              </a:ext>
            </a:extLst>
          </p:cNvPr>
          <p:cNvCxnSpPr>
            <a:cxnSpLocks/>
          </p:cNvCxnSpPr>
          <p:nvPr userDrawn="1"/>
        </p:nvCxnSpPr>
        <p:spPr>
          <a:xfrm>
            <a:off x="3043301" y="3208870"/>
            <a:ext cx="0" cy="27432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707847E-010F-4BE3-B738-ECBA669A2634}"/>
              </a:ext>
            </a:extLst>
          </p:cNvPr>
          <p:cNvCxnSpPr>
            <a:cxnSpLocks/>
          </p:cNvCxnSpPr>
          <p:nvPr userDrawn="1"/>
        </p:nvCxnSpPr>
        <p:spPr>
          <a:xfrm>
            <a:off x="6095365" y="3208870"/>
            <a:ext cx="0" cy="27432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B4192BD-AC1C-40F7-82A6-5F179AFED3C6}"/>
              </a:ext>
            </a:extLst>
          </p:cNvPr>
          <p:cNvCxnSpPr>
            <a:cxnSpLocks/>
          </p:cNvCxnSpPr>
          <p:nvPr userDrawn="1"/>
        </p:nvCxnSpPr>
        <p:spPr>
          <a:xfrm>
            <a:off x="9148064" y="3208870"/>
            <a:ext cx="0" cy="27432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450313B-4954-4B52-A004-697EBA8F63C0}"/>
              </a:ext>
            </a:extLst>
          </p:cNvPr>
          <p:cNvCxnSpPr>
            <a:cxnSpLocks/>
          </p:cNvCxnSpPr>
          <p:nvPr userDrawn="1"/>
        </p:nvCxnSpPr>
        <p:spPr>
          <a:xfrm>
            <a:off x="0" y="3202305"/>
            <a:ext cx="12193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076BCEF-CD05-4B98-AB47-9A229AB73667}"/>
              </a:ext>
            </a:extLst>
          </p:cNvPr>
          <p:cNvCxnSpPr>
            <a:cxnSpLocks/>
          </p:cNvCxnSpPr>
          <p:nvPr userDrawn="1"/>
        </p:nvCxnSpPr>
        <p:spPr>
          <a:xfrm>
            <a:off x="0" y="5958635"/>
            <a:ext cx="12193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20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696C-4B86-4CA0-A733-55338D7B1EBF}"/>
              </a:ext>
            </a:extLst>
          </p:cNvPr>
          <p:cNvSpPr>
            <a:spLocks noGrp="1"/>
          </p:cNvSpPr>
          <p:nvPr>
            <p:ph type="title"/>
          </p:nvPr>
        </p:nvSpPr>
        <p:spPr>
          <a:xfrm>
            <a:off x="1343025" y="320040"/>
            <a:ext cx="10406063" cy="1263423"/>
          </a:xfrm>
        </p:spPr>
        <p:txBody>
          <a:bodyPr wrap="square">
            <a:normAutofit/>
          </a:bodyPr>
          <a:lstStyle>
            <a:lvl1pPr>
              <a:lnSpc>
                <a:spcPct val="100000"/>
              </a:lnSpc>
              <a:defRPr sz="4800">
                <a:solidFill>
                  <a:schemeClr val="tx2"/>
                </a:solidFill>
              </a:defRPr>
            </a:lvl1pPr>
          </a:lstStyle>
          <a:p>
            <a:r>
              <a:rPr lang="en-US"/>
              <a:t>Click to edit Master title style</a:t>
            </a:r>
            <a:endParaRPr lang="en-US" dirty="0"/>
          </a:p>
        </p:txBody>
      </p:sp>
      <p:sp>
        <p:nvSpPr>
          <p:cNvPr id="10" name="Date Placeholder 3">
            <a:extLst>
              <a:ext uri="{FF2B5EF4-FFF2-40B4-BE49-F238E27FC236}">
                <a16:creationId xmlns:a16="http://schemas.microsoft.com/office/drawing/2014/main" id="{06243987-D9E3-40C9-94D4-B3CCFE71A4E5}"/>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2" name="Footer Placeholder 4">
            <a:extLst>
              <a:ext uri="{FF2B5EF4-FFF2-40B4-BE49-F238E27FC236}">
                <a16:creationId xmlns:a16="http://schemas.microsoft.com/office/drawing/2014/main" id="{2BF37532-63DB-40A9-90C9-9B3BB694D8F0}"/>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3" name="Slide Number Placeholder 5">
            <a:extLst>
              <a:ext uri="{FF2B5EF4-FFF2-40B4-BE49-F238E27FC236}">
                <a16:creationId xmlns:a16="http://schemas.microsoft.com/office/drawing/2014/main" id="{1007CCEE-A736-4DEE-982A-45CDF794F322}"/>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noFill/>
                </a:ln>
                <a:solidFill>
                  <a:schemeClr val="tx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sp>
        <p:nvSpPr>
          <p:cNvPr id="3" name="Content Placeholder 2">
            <a:extLst>
              <a:ext uri="{FF2B5EF4-FFF2-40B4-BE49-F238E27FC236}">
                <a16:creationId xmlns:a16="http://schemas.microsoft.com/office/drawing/2014/main" id="{13DB26C1-D742-4B12-B5E3-153A24D0AAAD}"/>
              </a:ext>
            </a:extLst>
          </p:cNvPr>
          <p:cNvSpPr>
            <a:spLocks noGrp="1"/>
          </p:cNvSpPr>
          <p:nvPr>
            <p:ph idx="1"/>
          </p:nvPr>
        </p:nvSpPr>
        <p:spPr>
          <a:xfrm>
            <a:off x="1343025" y="2060575"/>
            <a:ext cx="10406063" cy="4356100"/>
          </a:xfrm>
        </p:spPr>
        <p:txBody>
          <a:bodyPr lIns="0" tIns="0" rIns="0" bIns="0">
            <a:noAutofit/>
          </a:bodyPr>
          <a:lstStyle>
            <a:lvl1pPr marL="360000" indent="-360000">
              <a:lnSpc>
                <a:spcPct val="120000"/>
              </a:lnSpc>
              <a:buSzPct val="70000"/>
              <a:buFont typeface="Wingdings 2" panose="05020102010507070707" pitchFamily="18" charset="2"/>
              <a:buChar char="à"/>
              <a:defRPr sz="2000">
                <a:solidFill>
                  <a:schemeClr val="tx2">
                    <a:alpha val="77000"/>
                  </a:schemeClr>
                </a:solidFill>
              </a:defRPr>
            </a:lvl1pPr>
            <a:lvl2pPr marL="720000" indent="-360000">
              <a:lnSpc>
                <a:spcPct val="120000"/>
              </a:lnSpc>
              <a:buSzPct val="70000"/>
              <a:buFont typeface="Wingdings 2" panose="05020102010507070707" pitchFamily="18" charset="2"/>
              <a:buChar char="à"/>
              <a:defRPr sz="2000">
                <a:solidFill>
                  <a:schemeClr val="tx2">
                    <a:alpha val="77000"/>
                  </a:schemeClr>
                </a:solidFill>
              </a:defRPr>
            </a:lvl2pPr>
            <a:lvl3pPr marL="1080000" indent="-288000">
              <a:lnSpc>
                <a:spcPct val="120000"/>
              </a:lnSpc>
              <a:buSzPct val="70000"/>
              <a:buFont typeface="Wingdings 2" panose="05020102010507070707" pitchFamily="18" charset="2"/>
              <a:buChar char="à"/>
              <a:defRPr sz="1600">
                <a:solidFill>
                  <a:schemeClr val="tx2">
                    <a:alpha val="77000"/>
                  </a:schemeClr>
                </a:solidFill>
              </a:defRPr>
            </a:lvl3pPr>
            <a:lvl4pPr marL="1440000" indent="-288000">
              <a:lnSpc>
                <a:spcPct val="120000"/>
              </a:lnSpc>
              <a:buSzPct val="70000"/>
              <a:buFont typeface="Wingdings 2" panose="05020102010507070707" pitchFamily="18" charset="2"/>
              <a:buChar char="à"/>
              <a:defRPr sz="1600">
                <a:solidFill>
                  <a:schemeClr val="tx2">
                    <a:alpha val="77000"/>
                  </a:schemeClr>
                </a:solidFill>
              </a:defRPr>
            </a:lvl4pPr>
            <a:lvl5pPr marL="1800000" indent="-288000">
              <a:lnSpc>
                <a:spcPct val="120000"/>
              </a:lnSpc>
              <a:buSzPct val="70000"/>
              <a:buFont typeface="Wingdings 2" panose="05020102010507070707" pitchFamily="18" charset="2"/>
              <a:buChar char="à"/>
              <a:defRPr sz="1600">
                <a:solidFill>
                  <a:schemeClr val="tx2">
                    <a:alpha val="77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36386491-6F13-4235-A32F-9F6D67F13D05}"/>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177208"/>
      </p:ext>
    </p:extLst>
  </p:cSld>
  <p:clrMapOvr>
    <a:masterClrMapping/>
  </p:clrMapOvr>
  <p:extLst>
    <p:ext uri="{DCECCB84-F9BA-43D5-87BE-67443E8EF086}">
      <p15:sldGuideLst xmlns:p15="http://schemas.microsoft.com/office/powerpoint/2012/main">
        <p15:guide id="12" pos="7401">
          <p15:clr>
            <a:srgbClr val="F26B43"/>
          </p15:clr>
        </p15:guide>
        <p15:guide id="14" orient="horz" pos="278">
          <p15:clr>
            <a:srgbClr val="F26B43"/>
          </p15:clr>
        </p15:guide>
        <p15:guide id="15" orient="horz" pos="4042">
          <p15:clr>
            <a:srgbClr val="F26B43"/>
          </p15:clr>
        </p15:guide>
        <p15:guide id="16" orient="horz" pos="1003">
          <p15:clr>
            <a:srgbClr val="5ACBF0"/>
          </p15:clr>
        </p15:guide>
        <p15:guide id="17" orient="horz" pos="1298">
          <p15:clr>
            <a:srgbClr val="5ACBF0"/>
          </p15:clr>
        </p15:guide>
        <p15:guide id="18" orient="horz" pos="2024">
          <p15:clr>
            <a:srgbClr val="5ACBF0"/>
          </p15:clr>
        </p15:guide>
        <p15:guide id="19" orient="horz" pos="2296">
          <p15:clr>
            <a:srgbClr val="5ACBF0"/>
          </p15:clr>
        </p15:guide>
        <p15:guide id="20" orient="horz" pos="3022">
          <p15:clr>
            <a:srgbClr val="5ACBF0"/>
          </p15:clr>
        </p15:guide>
        <p15:guide id="21" orient="horz" pos="3317">
          <p15:clr>
            <a:srgbClr val="5ACBF0"/>
          </p15:clr>
        </p15:guide>
        <p15:guide id="22" pos="846">
          <p15:clr>
            <a:srgbClr val="F26B43"/>
          </p15:clr>
        </p15:guide>
        <p15:guide id="23" pos="1708">
          <p15:clr>
            <a:srgbClr val="5ACBF0"/>
          </p15:clr>
        </p15:guide>
        <p15:guide id="24" pos="2003">
          <p15:clr>
            <a:srgbClr val="5ACBF0"/>
          </p15:clr>
        </p15:guide>
        <p15:guide id="25" pos="2842">
          <p15:clr>
            <a:srgbClr val="5ACBF0"/>
          </p15:clr>
        </p15:guide>
        <p15:guide id="26" pos="3137">
          <p15:clr>
            <a:srgbClr val="5ACBF0"/>
          </p15:clr>
        </p15:guide>
        <p15:guide id="28" pos="3976">
          <p15:clr>
            <a:srgbClr val="5ACBF0"/>
          </p15:clr>
        </p15:guide>
        <p15:guide id="29" pos="5110">
          <p15:clr>
            <a:srgbClr val="5ACBF0"/>
          </p15:clr>
        </p15:guide>
        <p15:guide id="30" pos="5405">
          <p15:clr>
            <a:srgbClr val="5ACBF0"/>
          </p15:clr>
        </p15:guide>
        <p15:guide id="31" pos="6267">
          <p15:clr>
            <a:srgbClr val="5ACBF0"/>
          </p15:clr>
        </p15:guide>
        <p15:guide id="32" pos="6539">
          <p15:clr>
            <a:srgbClr val="5ACBF0"/>
          </p15:clr>
        </p15:guide>
        <p15:guide id="33" pos="574">
          <p15:clr>
            <a:srgbClr val="F26B43"/>
          </p15:clr>
        </p15:guide>
        <p15:guide id="34" pos="427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Quote">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450242-4754-4408-A5DC-4D44304629B2}"/>
              </a:ext>
            </a:extLst>
          </p:cNvPr>
          <p:cNvSpPr>
            <a:spLocks noGrp="1"/>
          </p:cNvSpPr>
          <p:nvPr>
            <p:ph type="pic" sz="quarter" idx="10"/>
          </p:nvPr>
        </p:nvSpPr>
        <p:spPr>
          <a:xfrm>
            <a:off x="0" y="0"/>
            <a:ext cx="12192000" cy="6858000"/>
          </a:xfrm>
          <a:custGeom>
            <a:avLst/>
            <a:gdLst>
              <a:gd name="connsiteX0" fmla="*/ 914400 w 12192000"/>
              <a:gd name="connsiteY0" fmla="*/ 0 h 6858000"/>
              <a:gd name="connsiteX1" fmla="*/ 12192000 w 12192000"/>
              <a:gd name="connsiteY1" fmla="*/ 0 h 6858000"/>
              <a:gd name="connsiteX2" fmla="*/ 12192000 w 12192000"/>
              <a:gd name="connsiteY2" fmla="*/ 6858000 h 6858000"/>
              <a:gd name="connsiteX3" fmla="*/ 914400 w 12192000"/>
              <a:gd name="connsiteY3" fmla="*/ 6858000 h 6858000"/>
              <a:gd name="connsiteX4" fmla="*/ 0 w 12192000"/>
              <a:gd name="connsiteY4" fmla="*/ 0 h 6858000"/>
              <a:gd name="connsiteX5" fmla="*/ 877824 w 12192000"/>
              <a:gd name="connsiteY5" fmla="*/ 0 h 6858000"/>
              <a:gd name="connsiteX6" fmla="*/ 877824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14400" y="0"/>
                </a:moveTo>
                <a:lnTo>
                  <a:pt x="12192000" y="0"/>
                </a:lnTo>
                <a:lnTo>
                  <a:pt x="12192000" y="6858000"/>
                </a:lnTo>
                <a:lnTo>
                  <a:pt x="914400" y="6858000"/>
                </a:lnTo>
                <a:close/>
                <a:moveTo>
                  <a:pt x="0" y="0"/>
                </a:moveTo>
                <a:lnTo>
                  <a:pt x="877824" y="0"/>
                </a:lnTo>
                <a:lnTo>
                  <a:pt x="877824" y="6858000"/>
                </a:lnTo>
                <a:lnTo>
                  <a:pt x="0" y="6858000"/>
                </a:lnTo>
                <a:close/>
              </a:path>
            </a:pathLst>
          </a:custGeom>
          <a:solidFill>
            <a:schemeClr val="accent1"/>
          </a:solidFill>
        </p:spPr>
        <p:txBody>
          <a:bodyPr wrap="square">
            <a:noAutofit/>
          </a:bodyPr>
          <a:lstStyle/>
          <a:p>
            <a:r>
              <a:rPr lang="en-US"/>
              <a:t>Click icon to add picture</a:t>
            </a:r>
            <a:endParaRPr lang="en-US" dirty="0"/>
          </a:p>
        </p:txBody>
      </p:sp>
      <p:sp>
        <p:nvSpPr>
          <p:cNvPr id="7" name="Rectangle 6">
            <a:extLst>
              <a:ext uri="{FF2B5EF4-FFF2-40B4-BE49-F238E27FC236}">
                <a16:creationId xmlns:a16="http://schemas.microsoft.com/office/drawing/2014/main" id="{4037762E-A215-4366-9C05-333C5863FB29}"/>
              </a:ext>
              <a:ext uri="{C183D7F6-B498-43B3-948B-1728B52AA6E4}">
                <adec:decorative xmlns:adec="http://schemas.microsoft.com/office/drawing/2017/decorative" val="1"/>
              </a:ext>
            </a:extLst>
          </p:cNvPr>
          <p:cNvSpPr/>
          <p:nvPr userDrawn="1"/>
        </p:nvSpPr>
        <p:spPr>
          <a:xfrm>
            <a:off x="1" y="0"/>
            <a:ext cx="899996" cy="6858000"/>
          </a:xfrm>
          <a:prstGeom prst="rect">
            <a:avLst/>
          </a:prstGeom>
          <a:solidFill>
            <a:schemeClr val="tx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6">
            <a:extLst>
              <a:ext uri="{FF2B5EF4-FFF2-40B4-BE49-F238E27FC236}">
                <a16:creationId xmlns:a16="http://schemas.microsoft.com/office/drawing/2014/main" id="{C87FF0FA-B9C8-45F9-9BE1-0FE9DAB2F6CC}"/>
              </a:ext>
            </a:extLst>
          </p:cNvPr>
          <p:cNvSpPr>
            <a:spLocks noGrp="1"/>
          </p:cNvSpPr>
          <p:nvPr>
            <p:ph type="ctrTitle"/>
          </p:nvPr>
        </p:nvSpPr>
        <p:spPr>
          <a:xfrm>
            <a:off x="900000" y="162560"/>
            <a:ext cx="2869360" cy="4749973"/>
          </a:xfrm>
          <a:noFill/>
        </p:spPr>
        <p:txBody>
          <a:bodyPr tIns="320040" anchor="ctr">
            <a:normAutofit/>
          </a:bodyPr>
          <a:lstStyle>
            <a:lvl1pPr marL="457200">
              <a:lnSpc>
                <a:spcPct val="100000"/>
              </a:lnSpc>
              <a:defRPr sz="3600">
                <a:solidFill>
                  <a:schemeClr val="bg2"/>
                </a:solidFill>
              </a:defRPr>
            </a:lvl1pPr>
          </a:lstStyle>
          <a:p>
            <a:r>
              <a:rPr lang="en-US">
                <a:solidFill>
                  <a:schemeClr val="bg2"/>
                </a:solidFill>
              </a:rPr>
              <a:t>Click to edit Master title style</a:t>
            </a:r>
            <a:endParaRPr lang="en-US" dirty="0">
              <a:solidFill>
                <a:schemeClr val="bg2"/>
              </a:solidFill>
            </a:endParaRPr>
          </a:p>
        </p:txBody>
      </p:sp>
      <p:sp>
        <p:nvSpPr>
          <p:cNvPr id="13" name="Subtitle 7">
            <a:extLst>
              <a:ext uri="{FF2B5EF4-FFF2-40B4-BE49-F238E27FC236}">
                <a16:creationId xmlns:a16="http://schemas.microsoft.com/office/drawing/2014/main" id="{A21E13D9-32A0-414B-8811-425CE64DBEBA}"/>
              </a:ext>
            </a:extLst>
          </p:cNvPr>
          <p:cNvSpPr>
            <a:spLocks noGrp="1"/>
          </p:cNvSpPr>
          <p:nvPr>
            <p:ph type="subTitle" idx="1"/>
          </p:nvPr>
        </p:nvSpPr>
        <p:spPr>
          <a:xfrm>
            <a:off x="899999" y="4912534"/>
            <a:ext cx="3611662" cy="1945466"/>
          </a:xfrm>
          <a:noFill/>
        </p:spPr>
        <p:txBody>
          <a:bodyPr tIns="365760">
            <a:normAutofit/>
          </a:bodyPr>
          <a:lstStyle>
            <a:lvl1pPr marL="457200">
              <a:defRPr sz="2000">
                <a:solidFill>
                  <a:schemeClr val="bg2">
                    <a:alpha val="56000"/>
                  </a:schemeClr>
                </a:solidFill>
              </a:defRPr>
            </a:lvl1pPr>
          </a:lstStyle>
          <a:p>
            <a:pPr>
              <a:lnSpc>
                <a:spcPct val="120000"/>
              </a:lnSpc>
            </a:pPr>
            <a:r>
              <a:rPr lang="en-US" sz="2000">
                <a:solidFill>
                  <a:schemeClr val="bg2">
                    <a:alpha val="56000"/>
                  </a:schemeClr>
                </a:solidFill>
              </a:rPr>
              <a:t>Click to edit Master subtitle style</a:t>
            </a:r>
            <a:endParaRPr lang="en-US" sz="2000" dirty="0">
              <a:solidFill>
                <a:schemeClr val="bg2">
                  <a:alpha val="56000"/>
                </a:schemeClr>
              </a:solidFill>
            </a:endParaRPr>
          </a:p>
        </p:txBody>
      </p:sp>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solidFill>
                  <a:schemeClr val="bg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cxnSp>
        <p:nvCxnSpPr>
          <p:cNvPr id="9" name="Straight Connector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65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2FFBA-B7FA-43C2-A543-187E29A622A3}"/>
              </a:ext>
            </a:extLst>
          </p:cNvPr>
          <p:cNvSpPr>
            <a:spLocks noGrp="1"/>
          </p:cNvSpPr>
          <p:nvPr>
            <p:ph type="title"/>
          </p:nvPr>
        </p:nvSpPr>
        <p:spPr/>
        <p:txBody>
          <a:bodyPr/>
          <a:lstStyle>
            <a:lvl1pPr>
              <a:lnSpc>
                <a:spcPct val="100000"/>
              </a:lnSpc>
              <a:defRPr/>
            </a:lvl1pPr>
          </a:lstStyle>
          <a:p>
            <a:r>
              <a:rPr lang="en-US"/>
              <a:t>Click to edit Master title style</a:t>
            </a:r>
            <a:endParaRPr lang="en-US" dirty="0"/>
          </a:p>
        </p:txBody>
      </p:sp>
      <p:sp>
        <p:nvSpPr>
          <p:cNvPr id="13" name="Date Placeholder 3">
            <a:extLst>
              <a:ext uri="{FF2B5EF4-FFF2-40B4-BE49-F238E27FC236}">
                <a16:creationId xmlns:a16="http://schemas.microsoft.com/office/drawing/2014/main" id="{EB4886C6-7F2A-4A13-85F1-EFDA370C5B8D}"/>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4" name="Footer Placeholder 4">
            <a:extLst>
              <a:ext uri="{FF2B5EF4-FFF2-40B4-BE49-F238E27FC236}">
                <a16:creationId xmlns:a16="http://schemas.microsoft.com/office/drawing/2014/main" id="{69FAAFC2-F91B-4189-A9FA-0696BF84D637}"/>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5" name="Slide Number Placeholder 5">
            <a:extLst>
              <a:ext uri="{FF2B5EF4-FFF2-40B4-BE49-F238E27FC236}">
                <a16:creationId xmlns:a16="http://schemas.microsoft.com/office/drawing/2014/main" id="{05B673D0-3765-46AD-B094-DDF79E463DD3}"/>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noFill/>
                </a:ln>
                <a:solidFill>
                  <a:schemeClr val="tx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cxnSp>
        <p:nvCxnSpPr>
          <p:cNvPr id="12" name="Straight Connector 11">
            <a:extLst>
              <a:ext uri="{FF2B5EF4-FFF2-40B4-BE49-F238E27FC236}">
                <a16:creationId xmlns:a16="http://schemas.microsoft.com/office/drawing/2014/main" id="{DEA31187-FB8B-4DDF-A5A9-69AB1359F0E9}"/>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Picture Placeholder 23">
            <a:extLst>
              <a:ext uri="{FF2B5EF4-FFF2-40B4-BE49-F238E27FC236}">
                <a16:creationId xmlns:a16="http://schemas.microsoft.com/office/drawing/2014/main" id="{A19D35D3-D14B-4B07-BDBD-91A5AC3A088F}"/>
              </a:ext>
            </a:extLst>
          </p:cNvPr>
          <p:cNvSpPr>
            <a:spLocks noGrp="1"/>
          </p:cNvSpPr>
          <p:nvPr>
            <p:ph type="pic" sz="quarter" idx="20"/>
          </p:nvPr>
        </p:nvSpPr>
        <p:spPr>
          <a:xfrm>
            <a:off x="1344168" y="1920240"/>
            <a:ext cx="2286000" cy="2743200"/>
          </a:xfrm>
          <a:solidFill>
            <a:schemeClr val="accent1"/>
          </a:solidFill>
        </p:spPr>
        <p:txBody>
          <a:bodyPr/>
          <a:lstStyle/>
          <a:p>
            <a:r>
              <a:rPr lang="en-US"/>
              <a:t>Click icon to add picture</a:t>
            </a:r>
            <a:endParaRPr lang="en-US" dirty="0"/>
          </a:p>
        </p:txBody>
      </p:sp>
      <p:sp>
        <p:nvSpPr>
          <p:cNvPr id="7" name="Text Placeholder 2">
            <a:extLst>
              <a:ext uri="{FF2B5EF4-FFF2-40B4-BE49-F238E27FC236}">
                <a16:creationId xmlns:a16="http://schemas.microsoft.com/office/drawing/2014/main" id="{6DABBBB8-A467-4BC1-B67B-84F2CE43AE36}"/>
              </a:ext>
            </a:extLst>
          </p:cNvPr>
          <p:cNvSpPr>
            <a:spLocks noGrp="1"/>
          </p:cNvSpPr>
          <p:nvPr>
            <p:ph type="body" idx="1" hasCustomPrompt="1"/>
          </p:nvPr>
        </p:nvSpPr>
        <p:spPr>
          <a:xfrm>
            <a:off x="1344168" y="4776723"/>
            <a:ext cx="2286000" cy="365760"/>
          </a:xfrm>
        </p:spPr>
        <p:txBody>
          <a:bodyPr>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8" name="Text Placeholder 2">
            <a:extLst>
              <a:ext uri="{FF2B5EF4-FFF2-40B4-BE49-F238E27FC236}">
                <a16:creationId xmlns:a16="http://schemas.microsoft.com/office/drawing/2014/main" id="{E987AC28-444C-4196-9E47-A4EF896A23CE}"/>
              </a:ext>
            </a:extLst>
          </p:cNvPr>
          <p:cNvSpPr>
            <a:spLocks noGrp="1"/>
          </p:cNvSpPr>
          <p:nvPr>
            <p:ph type="body" idx="13" hasCustomPrompt="1"/>
          </p:nvPr>
        </p:nvSpPr>
        <p:spPr>
          <a:xfrm>
            <a:off x="1344168" y="5231994"/>
            <a:ext cx="2286000" cy="741904"/>
          </a:xfrm>
        </p:spPr>
        <p:txBody>
          <a:bodyPr>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5" name="Picture Placeholder 23">
            <a:extLst>
              <a:ext uri="{FF2B5EF4-FFF2-40B4-BE49-F238E27FC236}">
                <a16:creationId xmlns:a16="http://schemas.microsoft.com/office/drawing/2014/main" id="{6294C3D0-06EC-44FE-B004-772B2B4AD010}"/>
              </a:ext>
            </a:extLst>
          </p:cNvPr>
          <p:cNvSpPr>
            <a:spLocks noGrp="1"/>
          </p:cNvSpPr>
          <p:nvPr>
            <p:ph type="pic" sz="quarter" idx="21"/>
          </p:nvPr>
        </p:nvSpPr>
        <p:spPr>
          <a:xfrm>
            <a:off x="4050792" y="1920240"/>
            <a:ext cx="2286000" cy="2743200"/>
          </a:xfrm>
          <a:solidFill>
            <a:schemeClr val="accent1"/>
          </a:solidFill>
        </p:spPr>
        <p:txBody>
          <a:bodyPr/>
          <a:lstStyle/>
          <a:p>
            <a:r>
              <a:rPr lang="en-US"/>
              <a:t>Click icon to add picture</a:t>
            </a:r>
            <a:endParaRPr lang="en-US" dirty="0"/>
          </a:p>
        </p:txBody>
      </p:sp>
      <p:sp>
        <p:nvSpPr>
          <p:cNvPr id="9" name="Text Placeholder 2">
            <a:extLst>
              <a:ext uri="{FF2B5EF4-FFF2-40B4-BE49-F238E27FC236}">
                <a16:creationId xmlns:a16="http://schemas.microsoft.com/office/drawing/2014/main" id="{5B90A362-5B2F-42A1-9C37-B7A2C1DB52C6}"/>
              </a:ext>
            </a:extLst>
          </p:cNvPr>
          <p:cNvSpPr>
            <a:spLocks noGrp="1"/>
          </p:cNvSpPr>
          <p:nvPr>
            <p:ph type="body" idx="14" hasCustomPrompt="1"/>
          </p:nvPr>
        </p:nvSpPr>
        <p:spPr>
          <a:xfrm>
            <a:off x="4050792" y="4776722"/>
            <a:ext cx="2286000" cy="365760"/>
          </a:xfrm>
        </p:spPr>
        <p:txBody>
          <a:bodyPr>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10" name="Text Placeholder 2">
            <a:extLst>
              <a:ext uri="{FF2B5EF4-FFF2-40B4-BE49-F238E27FC236}">
                <a16:creationId xmlns:a16="http://schemas.microsoft.com/office/drawing/2014/main" id="{60B5E1E4-F9B1-48B7-99FD-CF1FB5D1CE58}"/>
              </a:ext>
            </a:extLst>
          </p:cNvPr>
          <p:cNvSpPr>
            <a:spLocks noGrp="1"/>
          </p:cNvSpPr>
          <p:nvPr>
            <p:ph type="body" idx="15" hasCustomPrompt="1"/>
          </p:nvPr>
        </p:nvSpPr>
        <p:spPr>
          <a:xfrm>
            <a:off x="4050792" y="5231994"/>
            <a:ext cx="2286000" cy="741904"/>
          </a:xfrm>
        </p:spPr>
        <p:txBody>
          <a:bodyPr>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6" name="Picture Placeholder 23">
            <a:extLst>
              <a:ext uri="{FF2B5EF4-FFF2-40B4-BE49-F238E27FC236}">
                <a16:creationId xmlns:a16="http://schemas.microsoft.com/office/drawing/2014/main" id="{52B3635E-2CD2-4789-B716-0726983B98DD}"/>
              </a:ext>
            </a:extLst>
          </p:cNvPr>
          <p:cNvSpPr>
            <a:spLocks noGrp="1"/>
          </p:cNvSpPr>
          <p:nvPr>
            <p:ph type="pic" sz="quarter" idx="22"/>
          </p:nvPr>
        </p:nvSpPr>
        <p:spPr>
          <a:xfrm>
            <a:off x="6766560" y="1920240"/>
            <a:ext cx="2286000" cy="2743200"/>
          </a:xfrm>
          <a:solidFill>
            <a:schemeClr val="accent1"/>
          </a:solidFill>
        </p:spPr>
        <p:txBody>
          <a:bodyPr/>
          <a:lstStyle/>
          <a:p>
            <a:r>
              <a:rPr lang="en-US"/>
              <a:t>Click icon to add picture</a:t>
            </a:r>
            <a:endParaRPr lang="en-US" dirty="0"/>
          </a:p>
        </p:txBody>
      </p:sp>
      <p:sp>
        <p:nvSpPr>
          <p:cNvPr id="11" name="Text Placeholder 2">
            <a:extLst>
              <a:ext uri="{FF2B5EF4-FFF2-40B4-BE49-F238E27FC236}">
                <a16:creationId xmlns:a16="http://schemas.microsoft.com/office/drawing/2014/main" id="{F381C480-45F8-4827-9037-7539C3EB8AE7}"/>
              </a:ext>
            </a:extLst>
          </p:cNvPr>
          <p:cNvSpPr>
            <a:spLocks noGrp="1"/>
          </p:cNvSpPr>
          <p:nvPr>
            <p:ph type="body" idx="16" hasCustomPrompt="1"/>
          </p:nvPr>
        </p:nvSpPr>
        <p:spPr>
          <a:xfrm>
            <a:off x="6766560" y="4776722"/>
            <a:ext cx="2286000" cy="365760"/>
          </a:xfrm>
        </p:spPr>
        <p:txBody>
          <a:bodyPr>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16" name="Text Placeholder 2">
            <a:extLst>
              <a:ext uri="{FF2B5EF4-FFF2-40B4-BE49-F238E27FC236}">
                <a16:creationId xmlns:a16="http://schemas.microsoft.com/office/drawing/2014/main" id="{75C234DF-E3C1-404B-AB97-2C7A46E4B5B1}"/>
              </a:ext>
            </a:extLst>
          </p:cNvPr>
          <p:cNvSpPr>
            <a:spLocks noGrp="1"/>
          </p:cNvSpPr>
          <p:nvPr>
            <p:ph type="body" idx="17" hasCustomPrompt="1"/>
          </p:nvPr>
        </p:nvSpPr>
        <p:spPr>
          <a:xfrm>
            <a:off x="6766560" y="5231994"/>
            <a:ext cx="2286000" cy="741904"/>
          </a:xfrm>
        </p:spPr>
        <p:txBody>
          <a:bodyPr>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7" name="Picture Placeholder 23">
            <a:extLst>
              <a:ext uri="{FF2B5EF4-FFF2-40B4-BE49-F238E27FC236}">
                <a16:creationId xmlns:a16="http://schemas.microsoft.com/office/drawing/2014/main" id="{9F5C4372-9497-41A1-B420-2B0107C0AF76}"/>
              </a:ext>
            </a:extLst>
          </p:cNvPr>
          <p:cNvSpPr>
            <a:spLocks noGrp="1"/>
          </p:cNvSpPr>
          <p:nvPr>
            <p:ph type="pic" sz="quarter" idx="23"/>
          </p:nvPr>
        </p:nvSpPr>
        <p:spPr>
          <a:xfrm>
            <a:off x="9473184" y="1920240"/>
            <a:ext cx="2286000" cy="2743200"/>
          </a:xfrm>
          <a:solidFill>
            <a:schemeClr val="accent1"/>
          </a:solidFill>
        </p:spPr>
        <p:txBody>
          <a:bodyPr/>
          <a:lstStyle/>
          <a:p>
            <a:r>
              <a:rPr lang="en-US"/>
              <a:t>Click icon to add picture</a:t>
            </a:r>
            <a:endParaRPr lang="en-US" dirty="0"/>
          </a:p>
        </p:txBody>
      </p:sp>
      <p:sp>
        <p:nvSpPr>
          <p:cNvPr id="17" name="Text Placeholder 2">
            <a:extLst>
              <a:ext uri="{FF2B5EF4-FFF2-40B4-BE49-F238E27FC236}">
                <a16:creationId xmlns:a16="http://schemas.microsoft.com/office/drawing/2014/main" id="{58F45840-878E-43B2-A803-74771B0806E8}"/>
              </a:ext>
            </a:extLst>
          </p:cNvPr>
          <p:cNvSpPr>
            <a:spLocks noGrp="1"/>
          </p:cNvSpPr>
          <p:nvPr>
            <p:ph type="body" idx="18" hasCustomPrompt="1"/>
          </p:nvPr>
        </p:nvSpPr>
        <p:spPr>
          <a:xfrm>
            <a:off x="9473184" y="4776722"/>
            <a:ext cx="2286000" cy="365760"/>
          </a:xfrm>
        </p:spPr>
        <p:txBody>
          <a:bodyPr>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18" name="Text Placeholder 2">
            <a:extLst>
              <a:ext uri="{FF2B5EF4-FFF2-40B4-BE49-F238E27FC236}">
                <a16:creationId xmlns:a16="http://schemas.microsoft.com/office/drawing/2014/main" id="{2CB5A8C9-D514-49FE-8865-6B145CE41444}"/>
              </a:ext>
            </a:extLst>
          </p:cNvPr>
          <p:cNvSpPr>
            <a:spLocks noGrp="1"/>
          </p:cNvSpPr>
          <p:nvPr>
            <p:ph type="body" idx="19" hasCustomPrompt="1"/>
          </p:nvPr>
        </p:nvSpPr>
        <p:spPr>
          <a:xfrm>
            <a:off x="9473184" y="5231994"/>
            <a:ext cx="2286000" cy="741904"/>
          </a:xfrm>
        </p:spPr>
        <p:txBody>
          <a:bodyPr>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Tree>
    <p:extLst>
      <p:ext uri="{BB962C8B-B14F-4D97-AF65-F5344CB8AC3E}">
        <p14:creationId xmlns:p14="http://schemas.microsoft.com/office/powerpoint/2010/main" val="3953366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6_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696C-4B86-4CA0-A733-55338D7B1EBF}"/>
              </a:ext>
            </a:extLst>
          </p:cNvPr>
          <p:cNvSpPr>
            <a:spLocks noGrp="1"/>
          </p:cNvSpPr>
          <p:nvPr>
            <p:ph type="title"/>
          </p:nvPr>
        </p:nvSpPr>
        <p:spPr>
          <a:xfrm>
            <a:off x="1343025" y="320040"/>
            <a:ext cx="10406063" cy="1263423"/>
          </a:xfrm>
        </p:spPr>
        <p:txBody>
          <a:bodyPr wrap="square">
            <a:normAutofit/>
          </a:bodyPr>
          <a:lstStyle>
            <a:lvl1pPr>
              <a:lnSpc>
                <a:spcPct val="100000"/>
              </a:lnSpc>
              <a:defRPr sz="4800">
                <a:solidFill>
                  <a:schemeClr val="tx2"/>
                </a:solidFill>
              </a:defRPr>
            </a:lvl1pPr>
          </a:lstStyle>
          <a:p>
            <a:r>
              <a:rPr lang="en-US"/>
              <a:t>Click to edit Master title style</a:t>
            </a:r>
            <a:endParaRPr lang="en-US" dirty="0"/>
          </a:p>
        </p:txBody>
      </p:sp>
      <p:sp>
        <p:nvSpPr>
          <p:cNvPr id="10" name="Date Placeholder 3">
            <a:extLst>
              <a:ext uri="{FF2B5EF4-FFF2-40B4-BE49-F238E27FC236}">
                <a16:creationId xmlns:a16="http://schemas.microsoft.com/office/drawing/2014/main" id="{06243987-D9E3-40C9-94D4-B3CCFE71A4E5}"/>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2" name="Footer Placeholder 4">
            <a:extLst>
              <a:ext uri="{FF2B5EF4-FFF2-40B4-BE49-F238E27FC236}">
                <a16:creationId xmlns:a16="http://schemas.microsoft.com/office/drawing/2014/main" id="{2BF37532-63DB-40A9-90C9-9B3BB694D8F0}"/>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3" name="Slide Number Placeholder 5">
            <a:extLst>
              <a:ext uri="{FF2B5EF4-FFF2-40B4-BE49-F238E27FC236}">
                <a16:creationId xmlns:a16="http://schemas.microsoft.com/office/drawing/2014/main" id="{1007CCEE-A736-4DEE-982A-45CDF794F322}"/>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noFill/>
                </a:ln>
                <a:solidFill>
                  <a:schemeClr val="tx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sp>
        <p:nvSpPr>
          <p:cNvPr id="3" name="Content Placeholder 2">
            <a:extLst>
              <a:ext uri="{FF2B5EF4-FFF2-40B4-BE49-F238E27FC236}">
                <a16:creationId xmlns:a16="http://schemas.microsoft.com/office/drawing/2014/main" id="{13DB26C1-D742-4B12-B5E3-153A24D0AAAD}"/>
              </a:ext>
            </a:extLst>
          </p:cNvPr>
          <p:cNvSpPr>
            <a:spLocks noGrp="1"/>
          </p:cNvSpPr>
          <p:nvPr>
            <p:ph idx="1"/>
          </p:nvPr>
        </p:nvSpPr>
        <p:spPr>
          <a:xfrm>
            <a:off x="1271333" y="1825625"/>
            <a:ext cx="10515600" cy="4351338"/>
          </a:xfrm>
        </p:spPr>
        <p:txBody>
          <a:bodyPr lIns="0" tIns="0" rIns="0" bIns="0">
            <a:noAutofit/>
          </a:bodyPr>
          <a:lstStyle>
            <a:lvl1pPr marL="360000" indent="-360000">
              <a:lnSpc>
                <a:spcPct val="120000"/>
              </a:lnSpc>
              <a:buSzPct val="70000"/>
              <a:buFont typeface="Wingdings 2" panose="05020102010507070707" pitchFamily="18" charset="2"/>
              <a:buChar char="à"/>
              <a:defRPr sz="2000">
                <a:solidFill>
                  <a:schemeClr val="tx2">
                    <a:alpha val="77000"/>
                  </a:schemeClr>
                </a:solidFill>
              </a:defRPr>
            </a:lvl1pPr>
            <a:lvl2pPr marL="720000" indent="-360000">
              <a:lnSpc>
                <a:spcPct val="120000"/>
              </a:lnSpc>
              <a:buSzPct val="70000"/>
              <a:buFont typeface="Wingdings 2" panose="05020102010507070707" pitchFamily="18" charset="2"/>
              <a:buChar char="à"/>
              <a:defRPr sz="2000">
                <a:solidFill>
                  <a:schemeClr val="tx2">
                    <a:alpha val="77000"/>
                  </a:schemeClr>
                </a:solidFill>
              </a:defRPr>
            </a:lvl2pPr>
            <a:lvl3pPr marL="1080000" indent="-288000">
              <a:lnSpc>
                <a:spcPct val="120000"/>
              </a:lnSpc>
              <a:buSzPct val="70000"/>
              <a:buFont typeface="Wingdings 2" panose="05020102010507070707" pitchFamily="18" charset="2"/>
              <a:buChar char="à"/>
              <a:defRPr sz="1600">
                <a:solidFill>
                  <a:schemeClr val="tx2">
                    <a:alpha val="77000"/>
                  </a:schemeClr>
                </a:solidFill>
              </a:defRPr>
            </a:lvl3pPr>
            <a:lvl4pPr marL="1440000" indent="-288000">
              <a:lnSpc>
                <a:spcPct val="120000"/>
              </a:lnSpc>
              <a:buSzPct val="70000"/>
              <a:buFont typeface="Wingdings 2" panose="05020102010507070707" pitchFamily="18" charset="2"/>
              <a:buChar char="à"/>
              <a:defRPr sz="1600">
                <a:solidFill>
                  <a:schemeClr val="tx2">
                    <a:alpha val="77000"/>
                  </a:schemeClr>
                </a:solidFill>
              </a:defRPr>
            </a:lvl4pPr>
            <a:lvl5pPr marL="1800000" indent="-288000">
              <a:lnSpc>
                <a:spcPct val="120000"/>
              </a:lnSpc>
              <a:buSzPct val="70000"/>
              <a:buFont typeface="Wingdings 2" panose="05020102010507070707" pitchFamily="18" charset="2"/>
              <a:buChar char="à"/>
              <a:defRPr sz="1600">
                <a:solidFill>
                  <a:schemeClr val="tx2">
                    <a:alpha val="77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36386491-6F13-4235-A32F-9F6D67F13D05}"/>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00671"/>
      </p:ext>
    </p:extLst>
  </p:cSld>
  <p:clrMapOvr>
    <a:masterClrMapping/>
  </p:clrMapOvr>
  <p:extLst>
    <p:ext uri="{DCECCB84-F9BA-43D5-87BE-67443E8EF086}">
      <p15:sldGuideLst xmlns:p15="http://schemas.microsoft.com/office/powerpoint/2012/main">
        <p15:guide id="12" pos="7401">
          <p15:clr>
            <a:srgbClr val="F26B43"/>
          </p15:clr>
        </p15:guide>
        <p15:guide id="14" orient="horz" pos="278">
          <p15:clr>
            <a:srgbClr val="F26B43"/>
          </p15:clr>
        </p15:guide>
        <p15:guide id="15" orient="horz" pos="4042">
          <p15:clr>
            <a:srgbClr val="F26B43"/>
          </p15:clr>
        </p15:guide>
        <p15:guide id="16" orient="horz" pos="1003">
          <p15:clr>
            <a:srgbClr val="5ACBF0"/>
          </p15:clr>
        </p15:guide>
        <p15:guide id="17" orient="horz" pos="1298">
          <p15:clr>
            <a:srgbClr val="5ACBF0"/>
          </p15:clr>
        </p15:guide>
        <p15:guide id="18" orient="horz" pos="2024">
          <p15:clr>
            <a:srgbClr val="5ACBF0"/>
          </p15:clr>
        </p15:guide>
        <p15:guide id="19" orient="horz" pos="2296">
          <p15:clr>
            <a:srgbClr val="5ACBF0"/>
          </p15:clr>
        </p15:guide>
        <p15:guide id="20" orient="horz" pos="3022">
          <p15:clr>
            <a:srgbClr val="5ACBF0"/>
          </p15:clr>
        </p15:guide>
        <p15:guide id="21" orient="horz" pos="3317">
          <p15:clr>
            <a:srgbClr val="5ACBF0"/>
          </p15:clr>
        </p15:guide>
        <p15:guide id="22" pos="846">
          <p15:clr>
            <a:srgbClr val="F26B43"/>
          </p15:clr>
        </p15:guide>
        <p15:guide id="23" pos="1708">
          <p15:clr>
            <a:srgbClr val="5ACBF0"/>
          </p15:clr>
        </p15:guide>
        <p15:guide id="24" pos="2003">
          <p15:clr>
            <a:srgbClr val="5ACBF0"/>
          </p15:clr>
        </p15:guide>
        <p15:guide id="25" pos="2842">
          <p15:clr>
            <a:srgbClr val="5ACBF0"/>
          </p15:clr>
        </p15:guide>
        <p15:guide id="26" pos="3137">
          <p15:clr>
            <a:srgbClr val="5ACBF0"/>
          </p15:clr>
        </p15:guide>
        <p15:guide id="28" pos="3976">
          <p15:clr>
            <a:srgbClr val="5ACBF0"/>
          </p15:clr>
        </p15:guide>
        <p15:guide id="29" pos="5110">
          <p15:clr>
            <a:srgbClr val="5ACBF0"/>
          </p15:clr>
        </p15:guide>
        <p15:guide id="30" pos="5405">
          <p15:clr>
            <a:srgbClr val="5ACBF0"/>
          </p15:clr>
        </p15:guide>
        <p15:guide id="31" pos="6267">
          <p15:clr>
            <a:srgbClr val="5ACBF0"/>
          </p15:clr>
        </p15:guide>
        <p15:guide id="32" pos="6539">
          <p15:clr>
            <a:srgbClr val="5ACBF0"/>
          </p15:clr>
        </p15:guide>
        <p15:guide id="33" pos="574">
          <p15:clr>
            <a:srgbClr val="F26B43"/>
          </p15:clr>
        </p15:guide>
        <p15:guide id="34" pos="427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82FF-2A32-49DE-8CD8-110B8656515F}"/>
              </a:ext>
            </a:extLst>
          </p:cNvPr>
          <p:cNvSpPr>
            <a:spLocks noGrp="1"/>
          </p:cNvSpPr>
          <p:nvPr>
            <p:ph type="title"/>
          </p:nvPr>
        </p:nvSpPr>
        <p:spPr>
          <a:xfrm>
            <a:off x="442799" y="320040"/>
            <a:ext cx="11269775" cy="1363091"/>
          </a:xfrm>
        </p:spPr>
        <p:txBody>
          <a:bodyPr/>
          <a:lstStyle>
            <a:lvl1pPr>
              <a:lnSpc>
                <a:spcPct val="100000"/>
              </a:lnSpc>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AB8169D-3731-4C94-88AE-B0A6F9E0B556}"/>
              </a:ext>
            </a:extLst>
          </p:cNvPr>
          <p:cNvSpPr>
            <a:spLocks noGrp="1"/>
          </p:cNvSpPr>
          <p:nvPr>
            <p:ph type="body" idx="1"/>
          </p:nvPr>
        </p:nvSpPr>
        <p:spPr>
          <a:xfrm>
            <a:off x="442797" y="1790700"/>
            <a:ext cx="5437187"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F9D0F-6C05-441B-9D94-466C79598BCA}"/>
              </a:ext>
            </a:extLst>
          </p:cNvPr>
          <p:cNvSpPr>
            <a:spLocks noGrp="1"/>
          </p:cNvSpPr>
          <p:nvPr>
            <p:ph sz="half" idx="2"/>
          </p:nvPr>
        </p:nvSpPr>
        <p:spPr>
          <a:xfrm>
            <a:off x="442797" y="2505075"/>
            <a:ext cx="5437187" cy="3011476"/>
          </a:xfrm>
        </p:spPr>
        <p:txBody>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CF90129-65EC-4BFC-B51F-3F2174644348}"/>
              </a:ext>
            </a:extLst>
          </p:cNvPr>
          <p:cNvSpPr>
            <a:spLocks noGrp="1"/>
          </p:cNvSpPr>
          <p:nvPr>
            <p:ph type="body" sz="quarter" idx="3"/>
          </p:nvPr>
        </p:nvSpPr>
        <p:spPr>
          <a:xfrm>
            <a:off x="6311786" y="1790700"/>
            <a:ext cx="5437187"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AAB39-390C-4C6E-90BC-E2A2548658B2}"/>
              </a:ext>
            </a:extLst>
          </p:cNvPr>
          <p:cNvSpPr>
            <a:spLocks noGrp="1"/>
          </p:cNvSpPr>
          <p:nvPr>
            <p:ph sz="quarter" idx="4"/>
          </p:nvPr>
        </p:nvSpPr>
        <p:spPr>
          <a:xfrm>
            <a:off x="6311786" y="2505075"/>
            <a:ext cx="5437187" cy="3011476"/>
          </a:xfrm>
        </p:spPr>
        <p:txBody>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3">
            <a:extLst>
              <a:ext uri="{FF2B5EF4-FFF2-40B4-BE49-F238E27FC236}">
                <a16:creationId xmlns:a16="http://schemas.microsoft.com/office/drawing/2014/main" id="{13E94383-11E6-486C-8325-BE8B447AA74B}"/>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5" name="Footer Placeholder 4">
            <a:extLst>
              <a:ext uri="{FF2B5EF4-FFF2-40B4-BE49-F238E27FC236}">
                <a16:creationId xmlns:a16="http://schemas.microsoft.com/office/drawing/2014/main" id="{6F62069A-7C14-42BA-A1F2-AE00A6BCD05F}"/>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17" name="Straight Connector 16">
            <a:extLst>
              <a:ext uri="{FF2B5EF4-FFF2-40B4-BE49-F238E27FC236}">
                <a16:creationId xmlns:a16="http://schemas.microsoft.com/office/drawing/2014/main" id="{930E56EE-505D-4420-971C-982EA4EF0564}"/>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a:extLst>
              <a:ext uri="{FF2B5EF4-FFF2-40B4-BE49-F238E27FC236}">
                <a16:creationId xmlns:a16="http://schemas.microsoft.com/office/drawing/2014/main" id="{DA02FFF2-554C-4459-9BBD-7D0ADE8DC41D}"/>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208716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086052-6759-46BD-9531-D65FD95519FE}"/>
              </a:ext>
            </a:extLst>
          </p:cNvPr>
          <p:cNvSpPr>
            <a:spLocks noGrp="1"/>
          </p:cNvSpPr>
          <p:nvPr>
            <p:ph type="title"/>
          </p:nvPr>
        </p:nvSpPr>
        <p:spPr>
          <a:xfrm>
            <a:off x="1342800" y="327600"/>
            <a:ext cx="10407600" cy="1141200"/>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4E3C3A5-7533-48B0-9C15-F01656766E96}"/>
              </a:ext>
            </a:extLst>
          </p:cNvPr>
          <p:cNvSpPr>
            <a:spLocks noGrp="1"/>
          </p:cNvSpPr>
          <p:nvPr>
            <p:ph type="body" idx="1"/>
          </p:nvPr>
        </p:nvSpPr>
        <p:spPr>
          <a:xfrm>
            <a:off x="1342800" y="2059200"/>
            <a:ext cx="10407600" cy="43560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7135256E-21FA-473A-8EAF-34CE9AD37240}"/>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8" name="Footer Placeholder 4">
            <a:extLst>
              <a:ext uri="{FF2B5EF4-FFF2-40B4-BE49-F238E27FC236}">
                <a16:creationId xmlns:a16="http://schemas.microsoft.com/office/drawing/2014/main" id="{88A99857-D06D-4AFF-8777-07EF0A15F662}"/>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9" name="Slide Number Placeholder 5">
            <a:extLst>
              <a:ext uri="{FF2B5EF4-FFF2-40B4-BE49-F238E27FC236}">
                <a16:creationId xmlns:a16="http://schemas.microsoft.com/office/drawing/2014/main" id="{9172703B-0DDF-46CE-AC34-6233579943D0}"/>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spTree>
    <p:extLst>
      <p:ext uri="{BB962C8B-B14F-4D97-AF65-F5344CB8AC3E}">
        <p14:creationId xmlns:p14="http://schemas.microsoft.com/office/powerpoint/2010/main" val="1956189497"/>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64" r:id="rId3"/>
    <p:sldLayoutId id="2147483671" r:id="rId4"/>
    <p:sldLayoutId id="2147483650" r:id="rId5"/>
    <p:sldLayoutId id="2147483676" r:id="rId6"/>
    <p:sldLayoutId id="2147483654" r:id="rId7"/>
    <p:sldLayoutId id="2147483677" r:id="rId8"/>
    <p:sldLayoutId id="2147483653" r:id="rId9"/>
    <p:sldLayoutId id="2147483667" r:id="rId10"/>
    <p:sldLayoutId id="2147483674" r:id="rId11"/>
    <p:sldLayoutId id="2147483655" r:id="rId12"/>
    <p:sldLayoutId id="2147483662" r:id="rId13"/>
    <p:sldLayoutId id="2147483668" r:id="rId14"/>
    <p:sldLayoutId id="2147483649" r:id="rId15"/>
    <p:sldLayoutId id="2147483651" r:id="rId16"/>
    <p:sldLayoutId id="2147483652" r:id="rId17"/>
    <p:sldLayoutId id="2147483656" r:id="rId18"/>
    <p:sldLayoutId id="2147483657" r:id="rId19"/>
  </p:sldLayoutIdLst>
  <p:hf hdr="0"/>
  <p:txStyles>
    <p:titleStyle>
      <a:lvl1pPr algn="l" defTabSz="914400" rtl="0" eaLnBrk="1" latinLnBrk="0" hangingPunct="1">
        <a:lnSpc>
          <a:spcPct val="100000"/>
        </a:lnSpc>
        <a:spcBef>
          <a:spcPct val="0"/>
        </a:spcBef>
        <a:buNone/>
        <a:defRPr sz="4800" kern="1200">
          <a:solidFill>
            <a:schemeClr val="tx2"/>
          </a:solidFill>
          <a:latin typeface="+mj-lt"/>
          <a:ea typeface="Microsoft Sans Serif" panose="020B0604020202020204" pitchFamily="34" charset="0"/>
          <a:cs typeface="Microsoft Sans Serif" panose="020B0604020202020204" pitchFamily="34" charset="0"/>
        </a:defRPr>
      </a:lvl1pPr>
    </p:titleStyle>
    <p:bodyStyle>
      <a:lvl1pPr marL="0" indent="0" algn="l" defTabSz="914400" rtl="0" eaLnBrk="1" latinLnBrk="0" hangingPunct="1">
        <a:lnSpc>
          <a:spcPct val="120000"/>
        </a:lnSpc>
        <a:spcBef>
          <a:spcPts val="800"/>
        </a:spcBef>
        <a:buSzPct val="70000"/>
        <a:buFont typeface="Wingdings 2" panose="05020102010507070707" pitchFamily="18" charset="2"/>
        <a:buNone/>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1pPr>
      <a:lvl2pPr marL="360000" indent="0" algn="l" defTabSz="914400" rtl="0" eaLnBrk="1" latinLnBrk="0" hangingPunct="1">
        <a:lnSpc>
          <a:spcPct val="120000"/>
        </a:lnSpc>
        <a:spcBef>
          <a:spcPts val="800"/>
        </a:spcBef>
        <a:buSzPct val="70000"/>
        <a:buFont typeface="Wingdings 2" panose="05020102010507070707" pitchFamily="18" charset="2"/>
        <a:buNone/>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2pPr>
      <a:lvl3pPr marL="855000" indent="0" algn="l" defTabSz="914400" rtl="0" eaLnBrk="1" latinLnBrk="0" hangingPunct="1">
        <a:lnSpc>
          <a:spcPct val="120000"/>
        </a:lnSpc>
        <a:spcBef>
          <a:spcPts val="800"/>
        </a:spcBef>
        <a:buSzPct val="70000"/>
        <a:buFont typeface="Wingdings 2" panose="05020102010507070707" pitchFamily="18" charset="2"/>
        <a:buNone/>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3pPr>
      <a:lvl4pPr marL="1312200" indent="0" algn="l" defTabSz="914400" rtl="0" eaLnBrk="1" latinLnBrk="0" hangingPunct="1">
        <a:lnSpc>
          <a:spcPct val="120000"/>
        </a:lnSpc>
        <a:spcBef>
          <a:spcPts val="800"/>
        </a:spcBef>
        <a:buSzPct val="70000"/>
        <a:buFont typeface="Wingdings 2" panose="05020102010507070707" pitchFamily="18" charset="2"/>
        <a:buNone/>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4pPr>
      <a:lvl5pPr marL="1769400" indent="0" algn="l" defTabSz="914400" rtl="0" eaLnBrk="1" latinLnBrk="0" hangingPunct="1">
        <a:lnSpc>
          <a:spcPct val="120000"/>
        </a:lnSpc>
        <a:spcBef>
          <a:spcPts val="800"/>
        </a:spcBef>
        <a:buSzPct val="70000"/>
        <a:buFont typeface="Wingdings 2" panose="05020102010507070707" pitchFamily="18" charset="2"/>
        <a:buNone/>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7.jpg"/><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5585463-4ED5-4981-9444-90CE2CAC10E9}"/>
              </a:ext>
            </a:extLst>
          </p:cNvPr>
          <p:cNvPicPr>
            <a:picLocks noGrp="1" noChangeAspect="1"/>
          </p:cNvPicPr>
          <p:nvPr>
            <p:ph type="pic" sz="quarter" idx="13"/>
          </p:nvPr>
        </p:nvPicPr>
        <p:blipFill>
          <a:blip r:embed="rId2"/>
          <a:srcRect/>
          <a:stretch/>
        </p:blipFill>
        <p:spPr>
          <a:xfrm>
            <a:off x="1588" y="0"/>
            <a:ext cx="12190412" cy="6872288"/>
          </a:xfrm>
        </p:spPr>
      </p:pic>
      <p:sp>
        <p:nvSpPr>
          <p:cNvPr id="3" name="Title 2">
            <a:extLst>
              <a:ext uri="{FF2B5EF4-FFF2-40B4-BE49-F238E27FC236}">
                <a16:creationId xmlns:a16="http://schemas.microsoft.com/office/drawing/2014/main" id="{1E184D94-F8EF-435F-9A63-D9B409F552A5}"/>
              </a:ext>
            </a:extLst>
          </p:cNvPr>
          <p:cNvSpPr>
            <a:spLocks noGrp="1"/>
          </p:cNvSpPr>
          <p:nvPr>
            <p:ph type="ctrTitle"/>
          </p:nvPr>
        </p:nvSpPr>
        <p:spPr>
          <a:xfrm>
            <a:off x="910146" y="0"/>
            <a:ext cx="3611675" cy="4773251"/>
          </a:xfrm>
        </p:spPr>
        <p:txBody>
          <a:bodyPr>
            <a:normAutofit/>
          </a:bodyPr>
          <a:lstStyle/>
          <a:p>
            <a:r>
              <a:rPr lang="en-US" dirty="0"/>
              <a:t>Telephone</a:t>
            </a:r>
            <a:br>
              <a:rPr lang="en-US" dirty="0"/>
            </a:br>
            <a:r>
              <a:rPr lang="en-US" dirty="0"/>
              <a:t>Directory</a:t>
            </a:r>
          </a:p>
        </p:txBody>
      </p:sp>
      <p:sp>
        <p:nvSpPr>
          <p:cNvPr id="4" name="Subtitle 3">
            <a:extLst>
              <a:ext uri="{FF2B5EF4-FFF2-40B4-BE49-F238E27FC236}">
                <a16:creationId xmlns:a16="http://schemas.microsoft.com/office/drawing/2014/main" id="{E21C6A78-1B96-4433-9AED-9C2FCA20A1F4}"/>
              </a:ext>
            </a:extLst>
          </p:cNvPr>
          <p:cNvSpPr>
            <a:spLocks noGrp="1"/>
          </p:cNvSpPr>
          <p:nvPr>
            <p:ph type="subTitle" idx="1"/>
          </p:nvPr>
        </p:nvSpPr>
        <p:spPr>
          <a:xfrm>
            <a:off x="910159" y="4815646"/>
            <a:ext cx="3611662" cy="2070345"/>
          </a:xfrm>
        </p:spPr>
        <p:txBody>
          <a:bodyPr/>
          <a:lstStyle/>
          <a:p>
            <a:r>
              <a:rPr lang="en-US" dirty="0"/>
              <a:t>Given By </a:t>
            </a:r>
          </a:p>
          <a:p>
            <a:r>
              <a:rPr lang="en-US" dirty="0" err="1"/>
              <a:t>Dillip</a:t>
            </a:r>
            <a:r>
              <a:rPr lang="en-US" dirty="0"/>
              <a:t> Rout </a:t>
            </a:r>
          </a:p>
        </p:txBody>
      </p:sp>
    </p:spTree>
    <p:extLst>
      <p:ext uri="{BB962C8B-B14F-4D97-AF65-F5344CB8AC3E}">
        <p14:creationId xmlns:p14="http://schemas.microsoft.com/office/powerpoint/2010/main" val="4175403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ED09-B63B-40C0-96EE-AC8FEDC3E453}"/>
              </a:ext>
            </a:extLst>
          </p:cNvPr>
          <p:cNvSpPr>
            <a:spLocks noGrp="1"/>
          </p:cNvSpPr>
          <p:nvPr>
            <p:ph type="title"/>
          </p:nvPr>
        </p:nvSpPr>
        <p:spPr>
          <a:xfrm>
            <a:off x="-1" y="-1"/>
            <a:ext cx="4363831" cy="2042149"/>
          </a:xfrm>
        </p:spPr>
        <p:txBody>
          <a:bodyPr/>
          <a:lstStyle/>
          <a:p>
            <a:endParaRPr lang="en-US" dirty="0"/>
          </a:p>
        </p:txBody>
      </p:sp>
      <p:sp>
        <p:nvSpPr>
          <p:cNvPr id="3" name="Content Placeholder 2">
            <a:extLst>
              <a:ext uri="{FF2B5EF4-FFF2-40B4-BE49-F238E27FC236}">
                <a16:creationId xmlns:a16="http://schemas.microsoft.com/office/drawing/2014/main" id="{08845440-1E61-41D7-95AC-D5CA72BE3830}"/>
              </a:ext>
            </a:extLst>
          </p:cNvPr>
          <p:cNvSpPr>
            <a:spLocks noGrp="1"/>
          </p:cNvSpPr>
          <p:nvPr>
            <p:ph idx="1"/>
          </p:nvPr>
        </p:nvSpPr>
        <p:spPr>
          <a:xfrm>
            <a:off x="442915" y="2246049"/>
            <a:ext cx="3457572" cy="3266357"/>
          </a:xfrm>
        </p:spPr>
        <p:txBody>
          <a:bodyPr>
            <a:normAutofit fontScale="92500"/>
          </a:bodyPr>
          <a:lstStyle/>
          <a:p>
            <a:r>
              <a:rPr lang="en-US" b="0" i="0" dirty="0">
                <a:solidFill>
                  <a:srgbClr val="374151"/>
                </a:solidFill>
                <a:effectLst/>
                <a:latin typeface="Söhne"/>
              </a:rPr>
              <a:t>In conclusion, these future enhancements represent our commitment to providing a robust and user-centric contact management system. We look forward to implementing these improvements to make managing multiple phone numbers effortless and efficient.</a:t>
            </a:r>
            <a:endParaRPr lang="en-US" dirty="0"/>
          </a:p>
        </p:txBody>
      </p:sp>
      <p:sp>
        <p:nvSpPr>
          <p:cNvPr id="9" name="Slide Number Placeholder 8">
            <a:extLst>
              <a:ext uri="{FF2B5EF4-FFF2-40B4-BE49-F238E27FC236}">
                <a16:creationId xmlns:a16="http://schemas.microsoft.com/office/drawing/2014/main" id="{98D1DD14-4F86-4096-B2F0-9F372E1D5C40}"/>
              </a:ext>
            </a:extLst>
          </p:cNvPr>
          <p:cNvSpPr>
            <a:spLocks noGrp="1"/>
          </p:cNvSpPr>
          <p:nvPr>
            <p:ph type="sldNum" sz="quarter" idx="12"/>
          </p:nvPr>
        </p:nvSpPr>
        <p:spPr>
          <a:xfrm>
            <a:off x="10236199" y="5957999"/>
            <a:ext cx="1476375" cy="900000"/>
          </a:xfrm>
        </p:spPr>
        <p:txBody>
          <a:bodyPr/>
          <a:lstStyle/>
          <a:p>
            <a:fld id="{63F9D384-533B-4C4E-B660-F861AA07D173}" type="slidenum">
              <a:rPr lang="en-US" smtClean="0"/>
              <a:pPr/>
              <a:t>10</a:t>
            </a:fld>
            <a:endParaRPr lang="en-US" dirty="0"/>
          </a:p>
        </p:txBody>
      </p:sp>
      <p:pic>
        <p:nvPicPr>
          <p:cNvPr id="11" name="Picture Placeholder 10">
            <a:extLst>
              <a:ext uri="{FF2B5EF4-FFF2-40B4-BE49-F238E27FC236}">
                <a16:creationId xmlns:a16="http://schemas.microsoft.com/office/drawing/2014/main" id="{416E4105-AA8D-8A7E-3671-0AAE339313BB}"/>
              </a:ext>
            </a:extLst>
          </p:cNvPr>
          <p:cNvPicPr>
            <a:picLocks noGrp="1" noChangeAspect="1"/>
          </p:cNvPicPr>
          <p:nvPr>
            <p:ph type="pic" sz="quarter" idx="10"/>
          </p:nvPr>
        </p:nvPicPr>
        <p:blipFill>
          <a:blip r:embed="rId2"/>
          <a:srcRect l="3445" r="3445"/>
          <a:stretch>
            <a:fillRect/>
          </a:stretch>
        </p:blipFill>
        <p:spPr/>
      </p:pic>
    </p:spTree>
    <p:extLst>
      <p:ext uri="{BB962C8B-B14F-4D97-AF65-F5344CB8AC3E}">
        <p14:creationId xmlns:p14="http://schemas.microsoft.com/office/powerpoint/2010/main" val="317781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509E5-2EAA-481E-9588-3F47F1DD536A}"/>
              </a:ext>
            </a:extLst>
          </p:cNvPr>
          <p:cNvSpPr>
            <a:spLocks noGrp="1"/>
          </p:cNvSpPr>
          <p:nvPr>
            <p:ph type="title"/>
          </p:nvPr>
        </p:nvSpPr>
        <p:spPr>
          <a:xfrm>
            <a:off x="-1200" y="0"/>
            <a:ext cx="6310695" cy="1817169"/>
          </a:xfrm>
        </p:spPr>
        <p:txBody>
          <a:bodyPr/>
          <a:lstStyle/>
          <a:p>
            <a:r>
              <a:rPr lang="en-US" dirty="0"/>
              <a:t>Team Members</a:t>
            </a:r>
          </a:p>
        </p:txBody>
      </p:sp>
      <p:sp>
        <p:nvSpPr>
          <p:cNvPr id="3" name="Content Placeholder 2">
            <a:extLst>
              <a:ext uri="{FF2B5EF4-FFF2-40B4-BE49-F238E27FC236}">
                <a16:creationId xmlns:a16="http://schemas.microsoft.com/office/drawing/2014/main" id="{BC1F590C-F344-41F9-93C6-E8B1EBED7158}"/>
              </a:ext>
            </a:extLst>
          </p:cNvPr>
          <p:cNvSpPr>
            <a:spLocks noGrp="1"/>
          </p:cNvSpPr>
          <p:nvPr>
            <p:ph idx="1"/>
          </p:nvPr>
        </p:nvSpPr>
        <p:spPr>
          <a:xfrm>
            <a:off x="442914" y="2246049"/>
            <a:ext cx="5267421" cy="3266357"/>
          </a:xfrm>
        </p:spPr>
        <p:txBody>
          <a:bodyPr/>
          <a:lstStyle/>
          <a:p>
            <a:pPr marL="342900" indent="-342900">
              <a:buFont typeface="Wingdings" panose="05000000000000000000" pitchFamily="2" charset="2"/>
              <a:buChar char="q"/>
            </a:pPr>
            <a:r>
              <a:rPr lang="en-US" dirty="0"/>
              <a:t>PRIYANSHU KUMARI          2201020106</a:t>
            </a:r>
          </a:p>
          <a:p>
            <a:pPr marL="342900" indent="-342900">
              <a:buFont typeface="Wingdings" panose="05000000000000000000" pitchFamily="2" charset="2"/>
              <a:buChar char="q"/>
            </a:pPr>
            <a:r>
              <a:rPr lang="en-US" dirty="0"/>
              <a:t>SARANG KUMAR SINGH    2201020123</a:t>
            </a:r>
          </a:p>
          <a:p>
            <a:pPr marL="342900" indent="-342900">
              <a:buFont typeface="Wingdings" panose="05000000000000000000" pitchFamily="2" charset="2"/>
              <a:buChar char="q"/>
            </a:pPr>
            <a:r>
              <a:rPr lang="en-US" dirty="0"/>
              <a:t>SOFIA AKHTAR                    2201020130</a:t>
            </a:r>
          </a:p>
          <a:p>
            <a:pPr marL="342900" indent="-342900">
              <a:buFont typeface="Wingdings" panose="05000000000000000000" pitchFamily="2" charset="2"/>
              <a:buChar char="q"/>
            </a:pPr>
            <a:r>
              <a:rPr lang="en-US" dirty="0"/>
              <a:t>SOURAV RAUT                     2201020133</a:t>
            </a:r>
          </a:p>
          <a:p>
            <a:pPr marL="342900" indent="-342900">
              <a:buFont typeface="Wingdings" panose="05000000000000000000" pitchFamily="2" charset="2"/>
              <a:buChar char="q"/>
            </a:pPr>
            <a:r>
              <a:rPr lang="en-US" dirty="0"/>
              <a:t>SUDEEP SWARANKAR       2201020138</a:t>
            </a:r>
          </a:p>
          <a:p>
            <a:pPr marL="342900" indent="-342900">
              <a:buFont typeface="Wingdings" panose="05000000000000000000" pitchFamily="2" charset="2"/>
              <a:buChar char="q"/>
            </a:pPr>
            <a:r>
              <a:rPr lang="en-US" dirty="0"/>
              <a:t>SUGAM SHAW                     2201020139</a:t>
            </a:r>
          </a:p>
        </p:txBody>
      </p:sp>
      <p:pic>
        <p:nvPicPr>
          <p:cNvPr id="7" name="Picture Placeholder 6">
            <a:extLst>
              <a:ext uri="{FF2B5EF4-FFF2-40B4-BE49-F238E27FC236}">
                <a16:creationId xmlns:a16="http://schemas.microsoft.com/office/drawing/2014/main" id="{2FE62DA7-0469-4848-A05D-464162CCDE74}"/>
              </a:ext>
            </a:extLst>
          </p:cNvPr>
          <p:cNvPicPr>
            <a:picLocks noGrp="1" noChangeAspect="1"/>
          </p:cNvPicPr>
          <p:nvPr>
            <p:ph type="pic" sz="quarter" idx="10"/>
          </p:nvPr>
        </p:nvPicPr>
        <p:blipFill>
          <a:blip r:embed="rId2"/>
          <a:srcRect/>
          <a:stretch/>
        </p:blipFill>
        <p:spPr>
          <a:xfrm>
            <a:off x="6757416" y="438912"/>
            <a:ext cx="2057400" cy="5074920"/>
          </a:xfrm>
        </p:spPr>
      </p:pic>
      <p:pic>
        <p:nvPicPr>
          <p:cNvPr id="12" name="Picture Placeholder 11">
            <a:extLst>
              <a:ext uri="{FF2B5EF4-FFF2-40B4-BE49-F238E27FC236}">
                <a16:creationId xmlns:a16="http://schemas.microsoft.com/office/drawing/2014/main" id="{D6ED7D0C-8CEA-4211-8CD7-7BEC68FA8116}"/>
              </a:ext>
            </a:extLst>
          </p:cNvPr>
          <p:cNvPicPr>
            <a:picLocks noGrp="1" noChangeAspect="1"/>
          </p:cNvPicPr>
          <p:nvPr>
            <p:ph type="pic" sz="quarter" idx="11"/>
          </p:nvPr>
        </p:nvPicPr>
        <p:blipFill>
          <a:blip r:embed="rId3"/>
          <a:srcRect/>
          <a:stretch/>
        </p:blipFill>
        <p:spPr>
          <a:xfrm>
            <a:off x="9692640" y="438912"/>
            <a:ext cx="2057400" cy="5074920"/>
          </a:xfrm>
        </p:spPr>
      </p:pic>
      <p:sp>
        <p:nvSpPr>
          <p:cNvPr id="15" name="Slide Number Placeholder 14">
            <a:extLst>
              <a:ext uri="{FF2B5EF4-FFF2-40B4-BE49-F238E27FC236}">
                <a16:creationId xmlns:a16="http://schemas.microsoft.com/office/drawing/2014/main" id="{3E0C9541-58F3-43D9-8B77-CD81158F4FF3}"/>
              </a:ext>
            </a:extLst>
          </p:cNvPr>
          <p:cNvSpPr>
            <a:spLocks noGrp="1"/>
          </p:cNvSpPr>
          <p:nvPr>
            <p:ph type="sldNum" sz="quarter" idx="12"/>
          </p:nvPr>
        </p:nvSpPr>
        <p:spPr>
          <a:xfrm>
            <a:off x="10236199" y="5957999"/>
            <a:ext cx="1476375" cy="900000"/>
          </a:xfrm>
        </p:spPr>
        <p:txBody>
          <a:bodyPr/>
          <a:lstStyle/>
          <a:p>
            <a:fld id="{63F9D384-533B-4C4E-B660-F861AA07D173}" type="slidenum">
              <a:rPr lang="en-US" smtClean="0"/>
              <a:pPr/>
              <a:t>2</a:t>
            </a:fld>
            <a:endParaRPr lang="en-US" dirty="0"/>
          </a:p>
        </p:txBody>
      </p:sp>
    </p:spTree>
    <p:extLst>
      <p:ext uri="{BB962C8B-B14F-4D97-AF65-F5344CB8AC3E}">
        <p14:creationId xmlns:p14="http://schemas.microsoft.com/office/powerpoint/2010/main" val="4038075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A picture containing person in a suit, reading a letter ">
            <a:extLst>
              <a:ext uri="{FF2B5EF4-FFF2-40B4-BE49-F238E27FC236}">
                <a16:creationId xmlns:a16="http://schemas.microsoft.com/office/drawing/2014/main" id="{4088CD82-037C-4C76-BD19-81D0031FED26}"/>
              </a:ext>
              <a:ext uri="{C183D7F6-B498-43B3-948B-1728B52AA6E4}">
                <adec:decorative xmlns:adec="http://schemas.microsoft.com/office/drawing/2017/decorative" val="0"/>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3" name="Title 2">
            <a:extLst>
              <a:ext uri="{FF2B5EF4-FFF2-40B4-BE49-F238E27FC236}">
                <a16:creationId xmlns:a16="http://schemas.microsoft.com/office/drawing/2014/main" id="{B79FFB4B-3F50-4192-8752-1C8F0EDD8236}"/>
              </a:ext>
            </a:extLst>
          </p:cNvPr>
          <p:cNvSpPr>
            <a:spLocks noGrp="1"/>
          </p:cNvSpPr>
          <p:nvPr>
            <p:ph type="ctrTitle"/>
          </p:nvPr>
        </p:nvSpPr>
        <p:spPr>
          <a:xfrm>
            <a:off x="900000" y="535785"/>
            <a:ext cx="2869360" cy="4749973"/>
          </a:xfrm>
        </p:spPr>
        <p:txBody>
          <a:bodyPr>
            <a:normAutofit fontScale="90000"/>
          </a:bodyPr>
          <a:lstStyle/>
          <a:p>
            <a:r>
              <a:rPr lang="en-US" dirty="0"/>
              <a:t>Contacts are the threads that weave the fabric of our connections. Let's make them easy to find and a joy to manage.</a:t>
            </a:r>
          </a:p>
        </p:txBody>
      </p:sp>
      <p:sp>
        <p:nvSpPr>
          <p:cNvPr id="8" name="Slide Number Placeholder 7">
            <a:extLst>
              <a:ext uri="{FF2B5EF4-FFF2-40B4-BE49-F238E27FC236}">
                <a16:creationId xmlns:a16="http://schemas.microsoft.com/office/drawing/2014/main" id="{EBDDAAC1-84F6-4B23-84EE-EF38354D7426}"/>
              </a:ext>
            </a:extLst>
          </p:cNvPr>
          <p:cNvSpPr>
            <a:spLocks noGrp="1"/>
          </p:cNvSpPr>
          <p:nvPr>
            <p:ph type="sldNum" sz="quarter" idx="4"/>
          </p:nvPr>
        </p:nvSpPr>
        <p:spPr>
          <a:xfrm>
            <a:off x="0" y="5958000"/>
            <a:ext cx="900000" cy="900000"/>
          </a:xfrm>
        </p:spPr>
        <p:txBody>
          <a:bodyPr/>
          <a:lstStyle/>
          <a:p>
            <a:fld id="{63F9D384-533B-4C4E-B660-F861AA07D173}" type="slidenum">
              <a:rPr lang="en-US" smtClean="0"/>
              <a:pPr/>
              <a:t>3</a:t>
            </a:fld>
            <a:endParaRPr lang="en-US" dirty="0"/>
          </a:p>
        </p:txBody>
      </p:sp>
    </p:spTree>
    <p:extLst>
      <p:ext uri="{BB962C8B-B14F-4D97-AF65-F5344CB8AC3E}">
        <p14:creationId xmlns:p14="http://schemas.microsoft.com/office/powerpoint/2010/main" val="319088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CDF-208A-4AC2-B112-5BBBAA399EB2}"/>
              </a:ext>
            </a:extLst>
          </p:cNvPr>
          <p:cNvSpPr>
            <a:spLocks noGrp="1"/>
          </p:cNvSpPr>
          <p:nvPr>
            <p:ph type="title"/>
          </p:nvPr>
        </p:nvSpPr>
        <p:spPr>
          <a:xfrm>
            <a:off x="908611" y="0"/>
            <a:ext cx="5407941" cy="3635533"/>
          </a:xfrm>
        </p:spPr>
        <p:txBody>
          <a:bodyPr/>
          <a:lstStyle/>
          <a:p>
            <a:r>
              <a:rPr lang="en-US" dirty="0"/>
              <a:t>Problem Statement</a:t>
            </a:r>
          </a:p>
        </p:txBody>
      </p:sp>
      <p:sp>
        <p:nvSpPr>
          <p:cNvPr id="18" name="Slide Number Placeholder 17">
            <a:extLst>
              <a:ext uri="{FF2B5EF4-FFF2-40B4-BE49-F238E27FC236}">
                <a16:creationId xmlns:a16="http://schemas.microsoft.com/office/drawing/2014/main" id="{0F798243-ADD6-46E9-8AEF-83B3745DE934}"/>
              </a:ext>
            </a:extLst>
          </p:cNvPr>
          <p:cNvSpPr>
            <a:spLocks noGrp="1"/>
          </p:cNvSpPr>
          <p:nvPr>
            <p:ph type="sldNum" sz="quarter" idx="4"/>
          </p:nvPr>
        </p:nvSpPr>
        <p:spPr>
          <a:xfrm>
            <a:off x="0" y="5958000"/>
            <a:ext cx="900000" cy="900000"/>
          </a:xfrm>
        </p:spPr>
        <p:txBody>
          <a:bodyPr/>
          <a:lstStyle/>
          <a:p>
            <a:fld id="{63F9D384-533B-4C4E-B660-F861AA07D173}" type="slidenum">
              <a:rPr lang="en-US" smtClean="0"/>
              <a:pPr/>
              <a:t>4</a:t>
            </a:fld>
            <a:endParaRPr lang="en-US" dirty="0"/>
          </a:p>
        </p:txBody>
      </p:sp>
      <p:sp>
        <p:nvSpPr>
          <p:cNvPr id="3" name="Content Placeholder 2">
            <a:extLst>
              <a:ext uri="{FF2B5EF4-FFF2-40B4-BE49-F238E27FC236}">
                <a16:creationId xmlns:a16="http://schemas.microsoft.com/office/drawing/2014/main" id="{03C7D166-6F42-4BFC-9840-29C0CB0B291A}"/>
              </a:ext>
            </a:extLst>
          </p:cNvPr>
          <p:cNvSpPr>
            <a:spLocks noGrp="1"/>
          </p:cNvSpPr>
          <p:nvPr>
            <p:ph idx="1"/>
          </p:nvPr>
        </p:nvSpPr>
        <p:spPr>
          <a:xfrm>
            <a:off x="6780214" y="352800"/>
            <a:ext cx="4968874" cy="2860301"/>
          </a:xfrm>
        </p:spPr>
        <p:txBody>
          <a:bodyPr>
            <a:normAutofit fontScale="92500" lnSpcReduction="20000"/>
          </a:bodyPr>
          <a:lstStyle/>
          <a:p>
            <a:r>
              <a:rPr lang="en-US" dirty="0"/>
              <a:t>Design an efficient data structure for a contact book application that supports operations such as insertion, searching, sorting by name, categorizing, scanning, and deletion. The application should also provide real-time suggestions to the user as they enter characters for searching, making use of data structures that enable quick and dynamic prefix-based queries.</a:t>
            </a:r>
          </a:p>
        </p:txBody>
      </p:sp>
      <p:pic>
        <p:nvPicPr>
          <p:cNvPr id="8" name="Picture Placeholder 7">
            <a:extLst>
              <a:ext uri="{FF2B5EF4-FFF2-40B4-BE49-F238E27FC236}">
                <a16:creationId xmlns:a16="http://schemas.microsoft.com/office/drawing/2014/main" id="{33786277-6117-4641-89DC-E8379977D4A5}"/>
              </a:ext>
            </a:extLst>
          </p:cNvPr>
          <p:cNvPicPr>
            <a:picLocks noGrp="1" noChangeAspect="1"/>
          </p:cNvPicPr>
          <p:nvPr>
            <p:ph type="pic" sz="quarter" idx="10"/>
          </p:nvPr>
        </p:nvPicPr>
        <p:blipFill>
          <a:blip r:embed="rId3"/>
          <a:srcRect/>
          <a:stretch/>
        </p:blipFill>
        <p:spPr>
          <a:xfrm>
            <a:off x="908611" y="3652363"/>
            <a:ext cx="3767328" cy="3218688"/>
          </a:xfrm>
        </p:spPr>
      </p:pic>
      <p:pic>
        <p:nvPicPr>
          <p:cNvPr id="12" name="Picture Placeholder 11">
            <a:extLst>
              <a:ext uri="{FF2B5EF4-FFF2-40B4-BE49-F238E27FC236}">
                <a16:creationId xmlns:a16="http://schemas.microsoft.com/office/drawing/2014/main" id="{C0E293C3-D9F5-4C15-A4C1-CFB86EA2DA2C}"/>
              </a:ext>
            </a:extLst>
          </p:cNvPr>
          <p:cNvPicPr>
            <a:picLocks noGrp="1" noChangeAspect="1"/>
          </p:cNvPicPr>
          <p:nvPr>
            <p:ph type="pic" sz="quarter" idx="12"/>
          </p:nvPr>
        </p:nvPicPr>
        <p:blipFill>
          <a:blip r:embed="rId4">
            <a:extLst>
              <a:ext uri="{28A0092B-C50C-407E-A947-70E740481C1C}">
                <a14:useLocalDpi xmlns:a14="http://schemas.microsoft.com/office/drawing/2010/main" val="0"/>
              </a:ext>
            </a:extLst>
          </a:blip>
          <a:stretch>
            <a:fillRect/>
          </a:stretch>
        </p:blipFill>
        <p:spPr>
          <a:xfrm>
            <a:off x="4647044" y="3652363"/>
            <a:ext cx="4266340" cy="3199755"/>
          </a:xfrm>
        </p:spPr>
      </p:pic>
      <p:pic>
        <p:nvPicPr>
          <p:cNvPr id="22" name="Picture Placeholder 21">
            <a:extLst>
              <a:ext uri="{FF2B5EF4-FFF2-40B4-BE49-F238E27FC236}">
                <a16:creationId xmlns:a16="http://schemas.microsoft.com/office/drawing/2014/main" id="{EE77850E-49BA-44A1-9A18-EE71EFA40396}"/>
              </a:ext>
            </a:extLst>
          </p:cNvPr>
          <p:cNvPicPr>
            <a:picLocks noGrp="1" noChangeAspect="1"/>
          </p:cNvPicPr>
          <p:nvPr>
            <p:ph type="pic" sz="quarter" idx="11"/>
          </p:nvPr>
        </p:nvPicPr>
        <p:blipFill>
          <a:blip r:embed="rId5"/>
          <a:srcRect/>
          <a:stretch/>
        </p:blipFill>
        <p:spPr>
          <a:xfrm>
            <a:off x="8424672" y="3652363"/>
            <a:ext cx="3767328" cy="3218688"/>
          </a:xfrm>
        </p:spPr>
      </p:pic>
    </p:spTree>
    <p:extLst>
      <p:ext uri="{BB962C8B-B14F-4D97-AF65-F5344CB8AC3E}">
        <p14:creationId xmlns:p14="http://schemas.microsoft.com/office/powerpoint/2010/main" val="4025854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AA461-4ADC-4EC1-914D-6BE3CC449256}"/>
              </a:ext>
            </a:extLst>
          </p:cNvPr>
          <p:cNvSpPr>
            <a:spLocks noGrp="1"/>
          </p:cNvSpPr>
          <p:nvPr>
            <p:ph type="ctrTitle"/>
          </p:nvPr>
        </p:nvSpPr>
        <p:spPr>
          <a:xfrm>
            <a:off x="442913" y="320040"/>
            <a:ext cx="7381875" cy="752955"/>
          </a:xfrm>
        </p:spPr>
        <p:txBody>
          <a:bodyPr/>
          <a:lstStyle/>
          <a:p>
            <a:r>
              <a:rPr lang="en-US" dirty="0"/>
              <a:t>Solution</a:t>
            </a:r>
          </a:p>
        </p:txBody>
      </p:sp>
      <p:sp>
        <p:nvSpPr>
          <p:cNvPr id="3" name="Subtitle 2">
            <a:extLst>
              <a:ext uri="{FF2B5EF4-FFF2-40B4-BE49-F238E27FC236}">
                <a16:creationId xmlns:a16="http://schemas.microsoft.com/office/drawing/2014/main" id="{B12432F4-E8D6-41D1-842D-765009DF5969}"/>
              </a:ext>
            </a:extLst>
          </p:cNvPr>
          <p:cNvSpPr>
            <a:spLocks noGrp="1"/>
          </p:cNvSpPr>
          <p:nvPr>
            <p:ph type="subTitle" idx="1"/>
          </p:nvPr>
        </p:nvSpPr>
        <p:spPr>
          <a:xfrm>
            <a:off x="442913" y="1194280"/>
            <a:ext cx="7381875" cy="4322275"/>
          </a:xfrm>
        </p:spPr>
        <p:txBody>
          <a:bodyPr anchor="ctr" anchorCtr="0">
            <a:normAutofit fontScale="92500" lnSpcReduction="20000"/>
          </a:bodyPr>
          <a:lstStyle/>
          <a:p>
            <a:r>
              <a:rPr lang="en-US" dirty="0"/>
              <a:t>The provided C program offers a comprehensive solution for a phone directory application. It includes features for account management, such as creating new accounts, logging in, deleting accounts, and resetting passwords. User account data is stored in a CSV file, and these accounts are managed using a linked list data structure.</a:t>
            </a:r>
          </a:p>
          <a:p>
            <a:r>
              <a:rPr lang="en-US" dirty="0"/>
              <a:t>Additionally, the program allows users to manage their contacts, enabling the creation, deletion, editing, and searching of contacts. Contact data is also stored in CSV files, one for each user, and loaded into linked lists for efficient management.</a:t>
            </a:r>
          </a:p>
          <a:p>
            <a:r>
              <a:rPr lang="en-US" dirty="0"/>
              <a:t>Overall, this program provides users with a user-friendly interface for managing their phone contacts and accounts, making it a practical solution for organizing personal contact information.</a:t>
            </a:r>
          </a:p>
          <a:p>
            <a:pPr marL="342900" indent="-342900">
              <a:buFont typeface="Wingdings" panose="05000000000000000000" pitchFamily="2" charset="2"/>
              <a:buChar char="q"/>
            </a:pPr>
            <a:endParaRPr lang="en-US" dirty="0"/>
          </a:p>
        </p:txBody>
      </p:sp>
      <p:sp>
        <p:nvSpPr>
          <p:cNvPr id="12" name="Slide Number Placeholder 11">
            <a:extLst>
              <a:ext uri="{FF2B5EF4-FFF2-40B4-BE49-F238E27FC236}">
                <a16:creationId xmlns:a16="http://schemas.microsoft.com/office/drawing/2014/main" id="{CD0E0E45-AB19-437D-9B70-F67E8B4E61F1}"/>
              </a:ext>
            </a:extLst>
          </p:cNvPr>
          <p:cNvSpPr>
            <a:spLocks noGrp="1"/>
          </p:cNvSpPr>
          <p:nvPr>
            <p:ph type="sldNum" sz="quarter" idx="12"/>
          </p:nvPr>
        </p:nvSpPr>
        <p:spPr>
          <a:xfrm>
            <a:off x="10236199" y="5957999"/>
            <a:ext cx="1476375" cy="900000"/>
          </a:xfrm>
        </p:spPr>
        <p:txBody>
          <a:bodyPr/>
          <a:lstStyle/>
          <a:p>
            <a:fld id="{63F9D384-533B-4C4E-B660-F861AA07D173}" type="slidenum">
              <a:rPr lang="en-US" smtClean="0"/>
              <a:pPr/>
              <a:t>5</a:t>
            </a:fld>
            <a:endParaRPr lang="en-US" dirty="0"/>
          </a:p>
        </p:txBody>
      </p:sp>
      <p:pic>
        <p:nvPicPr>
          <p:cNvPr id="9" name="Picture Placeholder 8" descr="Close-up of books on shelves">
            <a:extLst>
              <a:ext uri="{FF2B5EF4-FFF2-40B4-BE49-F238E27FC236}">
                <a16:creationId xmlns:a16="http://schemas.microsoft.com/office/drawing/2014/main" id="{4B1F8C81-87E1-47E7-93AF-8ABB85C13D92}"/>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293608" y="0"/>
            <a:ext cx="3904488" cy="5961888"/>
          </a:xfrm>
        </p:spPr>
      </p:pic>
    </p:spTree>
    <p:extLst>
      <p:ext uri="{BB962C8B-B14F-4D97-AF65-F5344CB8AC3E}">
        <p14:creationId xmlns:p14="http://schemas.microsoft.com/office/powerpoint/2010/main" val="246709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B6B2-7358-4B88-9A88-2133F846D4CD}"/>
              </a:ext>
            </a:extLst>
          </p:cNvPr>
          <p:cNvSpPr>
            <a:spLocks noGrp="1"/>
          </p:cNvSpPr>
          <p:nvPr>
            <p:ph type="ctrTitle"/>
          </p:nvPr>
        </p:nvSpPr>
        <p:spPr>
          <a:xfrm>
            <a:off x="442913" y="324000"/>
            <a:ext cx="11306175" cy="738664"/>
          </a:xfrm>
        </p:spPr>
        <p:txBody>
          <a:bodyPr/>
          <a:lstStyle/>
          <a:p>
            <a:r>
              <a:rPr lang="en-US" dirty="0"/>
              <a:t>Features</a:t>
            </a:r>
          </a:p>
        </p:txBody>
      </p:sp>
      <p:sp>
        <p:nvSpPr>
          <p:cNvPr id="3" name="Subtitle 2">
            <a:extLst>
              <a:ext uri="{FF2B5EF4-FFF2-40B4-BE49-F238E27FC236}">
                <a16:creationId xmlns:a16="http://schemas.microsoft.com/office/drawing/2014/main" id="{83250C2C-E639-4508-BBD9-F86F7CCF46D3}"/>
              </a:ext>
            </a:extLst>
          </p:cNvPr>
          <p:cNvSpPr>
            <a:spLocks noGrp="1"/>
          </p:cNvSpPr>
          <p:nvPr>
            <p:ph type="subTitle" idx="1"/>
          </p:nvPr>
        </p:nvSpPr>
        <p:spPr>
          <a:xfrm>
            <a:off x="545550" y="1285176"/>
            <a:ext cx="11306175" cy="1923694"/>
          </a:xfrm>
        </p:spPr>
        <p:txBody>
          <a:bodyPr anchor="ctr" anchorCtr="0">
            <a:normAutofit/>
          </a:bodyPr>
          <a:lstStyle/>
          <a:p>
            <a:pPr marL="342900" indent="-342900" algn="l">
              <a:buFont typeface="Wingdings" panose="05000000000000000000" pitchFamily="2" charset="2"/>
              <a:buChar char="q"/>
            </a:pPr>
            <a:r>
              <a:rPr lang="en-US" b="0" i="0" dirty="0">
                <a:solidFill>
                  <a:srgbClr val="374151"/>
                </a:solidFill>
                <a:effectLst/>
                <a:latin typeface="Söhne"/>
              </a:rPr>
              <a:t>Basic contact management (add, search, sort, categorize, delete).</a:t>
            </a:r>
          </a:p>
          <a:p>
            <a:pPr marL="342900" indent="-342900" algn="l">
              <a:buFont typeface="Wingdings" panose="05000000000000000000" pitchFamily="2" charset="2"/>
              <a:buChar char="q"/>
            </a:pPr>
            <a:r>
              <a:rPr lang="en-US" b="0" i="0" dirty="0">
                <a:solidFill>
                  <a:srgbClr val="374151"/>
                </a:solidFill>
                <a:effectLst/>
                <a:latin typeface="Söhne"/>
              </a:rPr>
              <a:t>Real-time search suggestions for improved user experience.</a:t>
            </a:r>
          </a:p>
          <a:p>
            <a:pPr marL="342900" indent="-342900" algn="l">
              <a:buFont typeface="Wingdings" panose="05000000000000000000" pitchFamily="2" charset="2"/>
              <a:buChar char="q"/>
            </a:pPr>
            <a:r>
              <a:rPr lang="en-US" b="0" i="0" dirty="0">
                <a:solidFill>
                  <a:srgbClr val="374151"/>
                </a:solidFill>
                <a:effectLst/>
                <a:latin typeface="Söhne"/>
              </a:rPr>
              <a:t>Automatic duplicate contact detection and cleanup.</a:t>
            </a:r>
          </a:p>
          <a:p>
            <a:pPr marL="342900" indent="-342900" algn="l">
              <a:buFont typeface="Wingdings" panose="05000000000000000000" pitchFamily="2" charset="2"/>
              <a:buChar char="q"/>
            </a:pPr>
            <a:r>
              <a:rPr lang="en-US" b="0" i="0" dirty="0">
                <a:solidFill>
                  <a:srgbClr val="374151"/>
                </a:solidFill>
                <a:effectLst/>
                <a:latin typeface="Söhne"/>
              </a:rPr>
              <a:t>Contact editing for data accuracy and organization.</a:t>
            </a:r>
          </a:p>
          <a:p>
            <a:pPr marL="342900" indent="-342900">
              <a:buFont typeface="Wingdings" panose="05000000000000000000" pitchFamily="2" charset="2"/>
              <a:buChar char="§"/>
            </a:pPr>
            <a:endParaRPr lang="en-US" dirty="0"/>
          </a:p>
        </p:txBody>
      </p:sp>
      <p:pic>
        <p:nvPicPr>
          <p:cNvPr id="46" name="Picture Placeholder 45">
            <a:extLst>
              <a:ext uri="{FF2B5EF4-FFF2-40B4-BE49-F238E27FC236}">
                <a16:creationId xmlns:a16="http://schemas.microsoft.com/office/drawing/2014/main" id="{88B64578-772A-44A6-A018-9BF932D8CEF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9156192" y="3208870"/>
            <a:ext cx="3035808" cy="2741783"/>
          </a:xfrm>
        </p:spPr>
      </p:pic>
      <p:pic>
        <p:nvPicPr>
          <p:cNvPr id="48" name="Picture Placeholder 47">
            <a:extLst>
              <a:ext uri="{FF2B5EF4-FFF2-40B4-BE49-F238E27FC236}">
                <a16:creationId xmlns:a16="http://schemas.microsoft.com/office/drawing/2014/main" id="{809FA980-F4E6-49F6-970A-83682936E922}"/>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tretch>
            <a:fillRect/>
          </a:stretch>
        </p:blipFill>
        <p:spPr>
          <a:xfrm>
            <a:off x="3060192" y="3208870"/>
            <a:ext cx="3035808" cy="2734407"/>
          </a:xfrm>
        </p:spPr>
      </p:pic>
      <p:pic>
        <p:nvPicPr>
          <p:cNvPr id="50" name="Picture Placeholder 49">
            <a:extLst>
              <a:ext uri="{FF2B5EF4-FFF2-40B4-BE49-F238E27FC236}">
                <a16:creationId xmlns:a16="http://schemas.microsoft.com/office/drawing/2014/main" id="{5260BFF5-A85E-4141-9EB6-DAC22B09FBF3}"/>
              </a:ext>
            </a:extLst>
          </p:cNvPr>
          <p:cNvPicPr>
            <a:picLocks noGrp="1" noChangeAspect="1"/>
          </p:cNvPicPr>
          <p:nvPr>
            <p:ph type="pic" sz="quarter" idx="15"/>
          </p:nvPr>
        </p:nvPicPr>
        <p:blipFill>
          <a:blip r:embed="rId5">
            <a:extLst>
              <a:ext uri="{28A0092B-C50C-407E-A947-70E740481C1C}">
                <a14:useLocalDpi xmlns:a14="http://schemas.microsoft.com/office/drawing/2010/main" val="0"/>
              </a:ext>
            </a:extLst>
          </a:blip>
          <a:stretch>
            <a:fillRect/>
          </a:stretch>
        </p:blipFill>
        <p:spPr>
          <a:xfrm>
            <a:off x="6108192" y="3207152"/>
            <a:ext cx="3035808" cy="2751993"/>
          </a:xfrm>
        </p:spPr>
      </p:pic>
      <p:pic>
        <p:nvPicPr>
          <p:cNvPr id="56" name="Picture Placeholder 55">
            <a:extLst>
              <a:ext uri="{FF2B5EF4-FFF2-40B4-BE49-F238E27FC236}">
                <a16:creationId xmlns:a16="http://schemas.microsoft.com/office/drawing/2014/main" id="{4E2EC6E0-202E-43E4-9D5D-EC2AAD7043C0}"/>
              </a:ext>
              <a:ext uri="{C183D7F6-B498-43B3-948B-1728B52AA6E4}">
                <adec:decorative xmlns:adec="http://schemas.microsoft.com/office/drawing/2017/decorative" val="0"/>
              </a:ext>
            </a:extLst>
          </p:cNvPr>
          <p:cNvPicPr>
            <a:picLocks noGrp="1" noChangeAspect="1"/>
          </p:cNvPicPr>
          <p:nvPr>
            <p:ph type="pic" sz="quarter" idx="16"/>
          </p:nvPr>
        </p:nvPicPr>
        <p:blipFill>
          <a:blip r:embed="rId6">
            <a:extLst>
              <a:ext uri="{28A0092B-C50C-407E-A947-70E740481C1C}">
                <a14:useLocalDpi xmlns:a14="http://schemas.microsoft.com/office/drawing/2010/main" val="0"/>
              </a:ext>
            </a:extLst>
          </a:blip>
          <a:stretch>
            <a:fillRect/>
          </a:stretch>
        </p:blipFill>
        <p:spPr>
          <a:xfrm>
            <a:off x="0" y="3207152"/>
            <a:ext cx="3035808" cy="2751992"/>
          </a:xfrm>
        </p:spPr>
      </p:pic>
    </p:spTree>
    <p:extLst>
      <p:ext uri="{BB962C8B-B14F-4D97-AF65-F5344CB8AC3E}">
        <p14:creationId xmlns:p14="http://schemas.microsoft.com/office/powerpoint/2010/main" val="4000302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DE3A-C91D-4AA8-9DE5-F774A42AF689}"/>
              </a:ext>
            </a:extLst>
          </p:cNvPr>
          <p:cNvSpPr>
            <a:spLocks noGrp="1"/>
          </p:cNvSpPr>
          <p:nvPr>
            <p:ph type="title"/>
          </p:nvPr>
        </p:nvSpPr>
        <p:spPr>
          <a:xfrm>
            <a:off x="1343025" y="320040"/>
            <a:ext cx="10406063" cy="1263423"/>
          </a:xfrm>
        </p:spPr>
        <p:txBody>
          <a:bodyPr/>
          <a:lstStyle/>
          <a:p>
            <a:r>
              <a:rPr lang="en-US" dirty="0"/>
              <a:t>Funtions</a:t>
            </a:r>
          </a:p>
        </p:txBody>
      </p:sp>
      <p:sp>
        <p:nvSpPr>
          <p:cNvPr id="7" name="Slide Number Placeholder 6">
            <a:extLst>
              <a:ext uri="{FF2B5EF4-FFF2-40B4-BE49-F238E27FC236}">
                <a16:creationId xmlns:a16="http://schemas.microsoft.com/office/drawing/2014/main" id="{2D05AE30-4CB9-4E40-B29D-5221942C68B1}"/>
              </a:ext>
            </a:extLst>
          </p:cNvPr>
          <p:cNvSpPr>
            <a:spLocks noGrp="1"/>
          </p:cNvSpPr>
          <p:nvPr>
            <p:ph type="sldNum" sz="quarter" idx="4"/>
          </p:nvPr>
        </p:nvSpPr>
        <p:spPr>
          <a:xfrm>
            <a:off x="0" y="5958000"/>
            <a:ext cx="900000" cy="900000"/>
          </a:xfrm>
        </p:spPr>
        <p:txBody>
          <a:bodyPr/>
          <a:lstStyle/>
          <a:p>
            <a:fld id="{63F9D384-533B-4C4E-B660-F861AA07D173}" type="slidenum">
              <a:rPr lang="en-US" smtClean="0"/>
              <a:pPr/>
              <a:t>7</a:t>
            </a:fld>
            <a:endParaRPr lang="en-US" dirty="0"/>
          </a:p>
        </p:txBody>
      </p:sp>
      <p:pic>
        <p:nvPicPr>
          <p:cNvPr id="9" name="Picture 8">
            <a:extLst>
              <a:ext uri="{FF2B5EF4-FFF2-40B4-BE49-F238E27FC236}">
                <a16:creationId xmlns:a16="http://schemas.microsoft.com/office/drawing/2014/main" id="{3FEF35C9-3AC0-953F-00A6-9E3B3E30A8E9}"/>
              </a:ext>
            </a:extLst>
          </p:cNvPr>
          <p:cNvPicPr>
            <a:picLocks noChangeAspect="1"/>
          </p:cNvPicPr>
          <p:nvPr/>
        </p:nvPicPr>
        <p:blipFill>
          <a:blip r:embed="rId2"/>
          <a:stretch>
            <a:fillRect/>
          </a:stretch>
        </p:blipFill>
        <p:spPr>
          <a:xfrm>
            <a:off x="1007513" y="1072395"/>
            <a:ext cx="11613887" cy="5785605"/>
          </a:xfrm>
          <a:prstGeom prst="rect">
            <a:avLst/>
          </a:prstGeom>
        </p:spPr>
      </p:pic>
    </p:spTree>
    <p:extLst>
      <p:ext uri="{BB962C8B-B14F-4D97-AF65-F5344CB8AC3E}">
        <p14:creationId xmlns:p14="http://schemas.microsoft.com/office/powerpoint/2010/main" val="2766453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2346D-385B-4B22-8925-9B7B557CAC25}"/>
              </a:ext>
            </a:extLst>
          </p:cNvPr>
          <p:cNvSpPr>
            <a:spLocks noGrp="1"/>
          </p:cNvSpPr>
          <p:nvPr>
            <p:ph type="title"/>
          </p:nvPr>
        </p:nvSpPr>
        <p:spPr>
          <a:xfrm>
            <a:off x="1343025" y="320040"/>
            <a:ext cx="10406063" cy="1263423"/>
          </a:xfrm>
        </p:spPr>
        <p:txBody>
          <a:bodyPr/>
          <a:lstStyle/>
          <a:p>
            <a:r>
              <a:rPr lang="en-US" dirty="0"/>
              <a:t>Research Papers </a:t>
            </a:r>
          </a:p>
        </p:txBody>
      </p:sp>
      <p:sp>
        <p:nvSpPr>
          <p:cNvPr id="7" name="Slide Number Placeholder 6">
            <a:extLst>
              <a:ext uri="{FF2B5EF4-FFF2-40B4-BE49-F238E27FC236}">
                <a16:creationId xmlns:a16="http://schemas.microsoft.com/office/drawing/2014/main" id="{78CD6FC8-887C-4C44-82A9-4D8A7CE5F47D}"/>
              </a:ext>
            </a:extLst>
          </p:cNvPr>
          <p:cNvSpPr>
            <a:spLocks noGrp="1"/>
          </p:cNvSpPr>
          <p:nvPr>
            <p:ph type="sldNum" sz="quarter" idx="4"/>
          </p:nvPr>
        </p:nvSpPr>
        <p:spPr>
          <a:xfrm>
            <a:off x="0" y="5958000"/>
            <a:ext cx="900000" cy="900000"/>
          </a:xfrm>
        </p:spPr>
        <p:txBody>
          <a:bodyPr/>
          <a:lstStyle/>
          <a:p>
            <a:fld id="{63F9D384-533B-4C4E-B660-F861AA07D173}" type="slidenum">
              <a:rPr lang="en-US" smtClean="0"/>
              <a:pPr/>
              <a:t>8</a:t>
            </a:fld>
            <a:endParaRPr lang="en-US" dirty="0"/>
          </a:p>
        </p:txBody>
      </p:sp>
      <p:graphicFrame>
        <p:nvGraphicFramePr>
          <p:cNvPr id="4" name="Content Placeholder 3" descr="Timeline Placeholder">
            <a:extLst>
              <a:ext uri="{FF2B5EF4-FFF2-40B4-BE49-F238E27FC236}">
                <a16:creationId xmlns:a16="http://schemas.microsoft.com/office/drawing/2014/main" id="{9AFC42F0-9580-41C5-81CC-09B4E3B4197A}"/>
              </a:ext>
            </a:extLst>
          </p:cNvPr>
          <p:cNvGraphicFramePr>
            <a:graphicFrameLocks noGrp="1"/>
          </p:cNvGraphicFramePr>
          <p:nvPr>
            <p:ph idx="1"/>
            <p:extLst>
              <p:ext uri="{D42A27DB-BD31-4B8C-83A1-F6EECF244321}">
                <p14:modId xmlns:p14="http://schemas.microsoft.com/office/powerpoint/2010/main" val="4131259687"/>
              </p:ext>
            </p:extLst>
          </p:nvPr>
        </p:nvGraphicFramePr>
        <p:xfrm>
          <a:off x="1271588"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4243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AA461-4ADC-4EC1-914D-6BE3CC449256}"/>
              </a:ext>
            </a:extLst>
          </p:cNvPr>
          <p:cNvSpPr>
            <a:spLocks noGrp="1"/>
          </p:cNvSpPr>
          <p:nvPr>
            <p:ph type="ctrTitle"/>
          </p:nvPr>
        </p:nvSpPr>
        <p:spPr>
          <a:xfrm>
            <a:off x="442913" y="320040"/>
            <a:ext cx="7381875" cy="752955"/>
          </a:xfrm>
        </p:spPr>
        <p:txBody>
          <a:bodyPr/>
          <a:lstStyle/>
          <a:p>
            <a:r>
              <a:rPr lang="en-US" dirty="0"/>
              <a:t>Future Aspects</a:t>
            </a:r>
          </a:p>
        </p:txBody>
      </p:sp>
      <p:sp>
        <p:nvSpPr>
          <p:cNvPr id="3" name="Subtitle 2">
            <a:extLst>
              <a:ext uri="{FF2B5EF4-FFF2-40B4-BE49-F238E27FC236}">
                <a16:creationId xmlns:a16="http://schemas.microsoft.com/office/drawing/2014/main" id="{B12432F4-E8D6-41D1-842D-765009DF5969}"/>
              </a:ext>
            </a:extLst>
          </p:cNvPr>
          <p:cNvSpPr>
            <a:spLocks noGrp="1"/>
          </p:cNvSpPr>
          <p:nvPr>
            <p:ph type="subTitle" idx="1"/>
          </p:nvPr>
        </p:nvSpPr>
        <p:spPr>
          <a:xfrm>
            <a:off x="442913" y="1194280"/>
            <a:ext cx="7381875" cy="4322275"/>
          </a:xfrm>
        </p:spPr>
        <p:txBody>
          <a:bodyPr anchor="ctr" anchorCtr="0"/>
          <a:lstStyle/>
          <a:p>
            <a:pPr marL="342900" indent="-342900">
              <a:buFont typeface="Wingdings" panose="05000000000000000000" pitchFamily="2" charset="2"/>
              <a:buChar char="q"/>
            </a:pPr>
            <a:r>
              <a:rPr lang="en-US" dirty="0"/>
              <a:t>Modification of the existing data structure to support multiple phone numbers for a single contact.</a:t>
            </a:r>
          </a:p>
          <a:p>
            <a:pPr marL="342900" indent="-342900">
              <a:buFont typeface="Wingdings" panose="05000000000000000000" pitchFamily="2" charset="2"/>
              <a:buChar char="q"/>
            </a:pPr>
            <a:r>
              <a:rPr lang="en-US" dirty="0"/>
              <a:t>Efforts to ensure that operations involving multiple phone numbers for a contact have efficient time complexities, ideally O(1) or O(n).</a:t>
            </a:r>
          </a:p>
          <a:p>
            <a:pPr marL="342900" indent="-342900">
              <a:buFont typeface="Wingdings" panose="05000000000000000000" pitchFamily="2" charset="2"/>
              <a:buChar char="q"/>
            </a:pPr>
            <a:r>
              <a:rPr lang="en-US" dirty="0"/>
              <a:t>Efficient management of space usage, considering the number of contacts and the maximum number of phone numbers per contact.</a:t>
            </a:r>
          </a:p>
        </p:txBody>
      </p:sp>
      <p:sp>
        <p:nvSpPr>
          <p:cNvPr id="12" name="Slide Number Placeholder 11">
            <a:extLst>
              <a:ext uri="{FF2B5EF4-FFF2-40B4-BE49-F238E27FC236}">
                <a16:creationId xmlns:a16="http://schemas.microsoft.com/office/drawing/2014/main" id="{CD0E0E45-AB19-437D-9B70-F67E8B4E61F1}"/>
              </a:ext>
            </a:extLst>
          </p:cNvPr>
          <p:cNvSpPr>
            <a:spLocks noGrp="1"/>
          </p:cNvSpPr>
          <p:nvPr>
            <p:ph type="sldNum" sz="quarter" idx="12"/>
          </p:nvPr>
        </p:nvSpPr>
        <p:spPr>
          <a:xfrm>
            <a:off x="10236199" y="5957999"/>
            <a:ext cx="1476375" cy="900000"/>
          </a:xfrm>
        </p:spPr>
        <p:txBody>
          <a:bodyPr/>
          <a:lstStyle/>
          <a:p>
            <a:fld id="{63F9D384-533B-4C4E-B660-F861AA07D173}" type="slidenum">
              <a:rPr lang="en-US" smtClean="0"/>
              <a:pPr/>
              <a:t>9</a:t>
            </a:fld>
            <a:endParaRPr lang="en-US" dirty="0"/>
          </a:p>
        </p:txBody>
      </p:sp>
      <p:pic>
        <p:nvPicPr>
          <p:cNvPr id="9" name="Picture Placeholder 8" descr="Close-up of books on shelves">
            <a:extLst>
              <a:ext uri="{FF2B5EF4-FFF2-40B4-BE49-F238E27FC236}">
                <a16:creationId xmlns:a16="http://schemas.microsoft.com/office/drawing/2014/main" id="{4B1F8C81-87E1-47E7-93AF-8ABB85C13D92}"/>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293608" y="0"/>
            <a:ext cx="3904488" cy="5961888"/>
          </a:xfrm>
        </p:spPr>
      </p:pic>
    </p:spTree>
    <p:extLst>
      <p:ext uri="{BB962C8B-B14F-4D97-AF65-F5344CB8AC3E}">
        <p14:creationId xmlns:p14="http://schemas.microsoft.com/office/powerpoint/2010/main" val="3218659293"/>
      </p:ext>
    </p:extLst>
  </p:cSld>
  <p:clrMapOvr>
    <a:masterClrMapping/>
  </p:clrMapOvr>
</p:sld>
</file>

<file path=ppt/theme/theme1.xml><?xml version="1.0" encoding="utf-8"?>
<a:theme xmlns:a="http://schemas.openxmlformats.org/drawingml/2006/main" name="LinesVTI">
  <a:themeElements>
    <a:clrScheme name="Lines">
      <a:dk1>
        <a:sysClr val="windowText" lastClr="191B28"/>
      </a:dk1>
      <a:lt1>
        <a:sysClr val="window" lastClr="C2C6D0"/>
      </a:lt1>
      <a:dk2>
        <a:srgbClr val="592F34"/>
      </a:dk2>
      <a:lt2>
        <a:srgbClr val="F8EFE3"/>
      </a:lt2>
      <a:accent1>
        <a:srgbClr val="5B8E96"/>
      </a:accent1>
      <a:accent2>
        <a:srgbClr val="B09BA2"/>
      </a:accent2>
      <a:accent3>
        <a:srgbClr val="E3835D"/>
      </a:accent3>
      <a:accent4>
        <a:srgbClr val="7B99DB"/>
      </a:accent4>
      <a:accent5>
        <a:srgbClr val="D09245"/>
      </a:accent5>
      <a:accent6>
        <a:srgbClr val="96A82C"/>
      </a:accent6>
      <a:hlink>
        <a:srgbClr val="5B8E96"/>
      </a:hlink>
      <a:folHlink>
        <a:srgbClr val="B5826E"/>
      </a:folHlink>
    </a:clrScheme>
    <a:fontScheme name="NH Grotesk">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nesVTI" id="{6E3869FE-86F4-49DA-A8B9-3320C89167F7}" vid="{3A76BC48-4881-4AE8-821D-8B9CC9A080F9}"/>
    </a:ext>
  </a:extLst>
</a:theme>
</file>

<file path=ppt/theme/theme2.xml><?xml version="1.0" encoding="utf-8"?>
<a:theme xmlns:a="http://schemas.openxmlformats.org/drawingml/2006/main" name="Office Theme">
  <a:themeElements>
    <a:clrScheme name="Office">
      <a:dk1>
        <a:sysClr val="windowText" lastClr="191B28"/>
      </a:dk1>
      <a:lt1>
        <a:sysClr val="window" lastClr="C2C6D0"/>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191B28"/>
      </a:dk1>
      <a:lt1>
        <a:sysClr val="window" lastClr="C2C6D0"/>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931085-857D-42EE-BB55-098E5214A0B1}">
  <ds:schemaRefs>
    <ds:schemaRef ds:uri="http://schemas.microsoft.com/sharepoint/v3/contenttype/forms"/>
  </ds:schemaRefs>
</ds:datastoreItem>
</file>

<file path=customXml/itemProps2.xml><?xml version="1.0" encoding="utf-8"?>
<ds:datastoreItem xmlns:ds="http://schemas.openxmlformats.org/officeDocument/2006/customXml" ds:itemID="{9B95DBB1-7409-45FB-83E1-90451666BE41}">
  <ds:schemaRef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purl.org/dc/dcmitype/"/>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A308400B-C437-4204-A453-9DEFE7A3BD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Lines design</Template>
  <TotalTime>248</TotalTime>
  <Words>569</Words>
  <Application>Microsoft Office PowerPoint</Application>
  <PresentationFormat>Widescreen</PresentationFormat>
  <Paragraphs>49</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Neue Haas Grotesk Text Pro</vt:lpstr>
      <vt:lpstr>Söhne</vt:lpstr>
      <vt:lpstr>Wingdings</vt:lpstr>
      <vt:lpstr>Wingdings 2</vt:lpstr>
      <vt:lpstr>LinesVTI</vt:lpstr>
      <vt:lpstr>Telephone Directory</vt:lpstr>
      <vt:lpstr>Team Members</vt:lpstr>
      <vt:lpstr>Contacts are the threads that weave the fabric of our connections. Let's make them easy to find and a joy to manage.</vt:lpstr>
      <vt:lpstr>Problem Statement</vt:lpstr>
      <vt:lpstr>Solution</vt:lpstr>
      <vt:lpstr>Features</vt:lpstr>
      <vt:lpstr>Funtions</vt:lpstr>
      <vt:lpstr>Research Papers </vt:lpstr>
      <vt:lpstr>Future Aspects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Telephone Directory</dc:title>
  <dc:creator>sofia akhtar</dc:creator>
  <cp:lastModifiedBy>Sugam shaw</cp:lastModifiedBy>
  <cp:revision>13</cp:revision>
  <dcterms:created xsi:type="dcterms:W3CDTF">2023-09-23T13:22:26Z</dcterms:created>
  <dcterms:modified xsi:type="dcterms:W3CDTF">2023-09-26T10:08:22Z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