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73726" y="253412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42925" y="304052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:SUGANYA.S</a:t>
            </a:r>
          </a:p>
          <a:p>
            <a:r>
              <a:rPr lang="en-US" sz="2400" dirty="0"/>
              <a:t>REGISTER NO      :312216813</a:t>
            </a:r>
          </a:p>
          <a:p>
            <a:r>
              <a:rPr lang="en-US" sz="2400" dirty="0"/>
              <a:t>DEPARTMENT     :B.COM (ACCOUNTING AND FINANCE)</a:t>
            </a:r>
          </a:p>
          <a:p>
            <a:r>
              <a:rPr lang="en-US" sz="2400" dirty="0"/>
              <a:t>COLLEGE              :SHRI KRISHNASWAMY COLLEGE FOR WOMEN</a:t>
            </a:r>
          </a:p>
          <a:p>
            <a:r>
              <a:rPr lang="en-US" sz="2400" dirty="0"/>
              <a:t> NM ID                 : F9B2242B7ACEE3ABCCD4A8AB1F64BB6F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232AD-CA47-480D-E1B7-E9165715FA89}"/>
              </a:ext>
            </a:extLst>
          </p:cNvPr>
          <p:cNvSpPr txBox="1"/>
          <p:nvPr/>
        </p:nvSpPr>
        <p:spPr>
          <a:xfrm>
            <a:off x="1751313" y="1242257"/>
            <a:ext cx="610423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1. Conceptual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Purpose:</a:t>
            </a:r>
            <a:r>
              <a:rPr lang="en-US" sz="1400" dirty="0"/>
              <a:t> Define the high-level structure and relationships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Components: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Entities:</a:t>
            </a:r>
            <a:r>
              <a:rPr lang="en-US" sz="1400" dirty="0"/>
              <a:t> Identify the main objects or entities in your data. For example, in a customer management system, entities might include Customers, Orders, and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Relationships:</a:t>
            </a:r>
            <a:r>
              <a:rPr lang="en-US" sz="1400" dirty="0"/>
              <a:t> Describe how entities are related. For example, a Customer places Orders, and Orders contain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Attributes:</a:t>
            </a:r>
            <a:r>
              <a:rPr lang="en-US" sz="1400" dirty="0"/>
              <a:t> List the key attributes for each entity. For Customers, attributes might include </a:t>
            </a:r>
            <a:r>
              <a:rPr lang="en-US" sz="1400" dirty="0" err="1"/>
              <a:t>CustomerID</a:t>
            </a:r>
            <a:r>
              <a:rPr lang="en-US" sz="1400" dirty="0"/>
              <a:t>, Name, Email, and Phone Number.</a:t>
            </a:r>
          </a:p>
          <a:p>
            <a:r>
              <a:rPr lang="en-US" sz="1400" b="1" dirty="0"/>
              <a:t>2. Logical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Purpose:</a:t>
            </a:r>
            <a:r>
              <a:rPr lang="en-US" sz="1400" dirty="0"/>
              <a:t> Translate the conceptual model into a more detailed structure that defines how data will be organized and how relationships will be implemented.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Components: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Tables:</a:t>
            </a:r>
            <a:r>
              <a:rPr lang="en-US" sz="1400" dirty="0"/>
              <a:t> Create tables (or sheets in Excel) for each entity.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Primary Keys:</a:t>
            </a:r>
            <a:r>
              <a:rPr lang="en-US" sz="1400" dirty="0"/>
              <a:t> Define primary keys to uniquely identify each record in a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Foreign Keys:</a:t>
            </a:r>
            <a:r>
              <a:rPr lang="en-US" sz="1400" dirty="0"/>
              <a:t> Define foreign keys to establish relationships between tables.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Constraints:</a:t>
            </a:r>
            <a:r>
              <a:rPr lang="en-US" sz="1400" dirty="0"/>
              <a:t> Specify any rules or constraints on the data (e.g., data types, mandatory fields).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6141" y="24384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35216-DC81-0B93-2424-26361B047327}"/>
              </a:ext>
            </a:extLst>
          </p:cNvPr>
          <p:cNvSpPr txBox="1"/>
          <p:nvPr/>
        </p:nvSpPr>
        <p:spPr>
          <a:xfrm>
            <a:off x="3321264" y="358671"/>
            <a:ext cx="610423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  <a:r>
              <a:rPr lang="en-US" sz="1200" b="1" dirty="0"/>
              <a:t>. Overview of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Summary:</a:t>
            </a:r>
            <a:r>
              <a:rPr lang="en-US" sz="1200" dirty="0"/>
              <a:t> Provide a high-level summary of the key achievements and improvements resulting from the solution.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"The implementation of our Excel Database Management System has significantly improved data accuracy, streamlined reporting processes, and enhanced decision-making capabilities."</a:t>
            </a:r>
          </a:p>
          <a:p>
            <a:r>
              <a:rPr lang="en-US" sz="1200" b="1" dirty="0"/>
              <a:t>2. Quantitative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Data Accuracy Improvement: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Before:</a:t>
            </a:r>
            <a:r>
              <a:rPr lang="en-US" sz="1200" dirty="0"/>
              <a:t> Describe the issues with data accuracy before the solution (e.g., frequent errors, inconsistencies).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After:</a:t>
            </a:r>
            <a:r>
              <a:rPr lang="en-US" sz="1200" dirty="0"/>
              <a:t> Quantify the improvement (e.g., reduction in errors by X%, increased consistency in data entries).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Efficiency Gains: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Before:</a:t>
            </a:r>
            <a:r>
              <a:rPr lang="en-US" sz="1200" dirty="0"/>
              <a:t> Detail the time spent on manual processes or data handling before the solution.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After:</a:t>
            </a:r>
            <a:r>
              <a:rPr lang="en-US" sz="1200" dirty="0"/>
              <a:t> Show the time saved or efficiency improvements (e.g., reports generated X% faster, reduction in manual data entry by Y hours per week).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Cost Savings: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Before:</a:t>
            </a:r>
            <a:r>
              <a:rPr lang="en-US" sz="1200" dirty="0"/>
              <a:t> Mention any costs associated with previous data management practices (e.g., manual labor, software costs).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After:</a:t>
            </a:r>
            <a:r>
              <a:rPr lang="en-US" sz="1200" dirty="0"/>
              <a:t> Quantify cost reductions (e.g., decreased operational costs by Z%, avoided costs of additional software licenses).</a:t>
            </a:r>
          </a:p>
          <a:p>
            <a:r>
              <a:rPr lang="en-US" sz="1200" b="1" dirty="0"/>
              <a:t>3. Qualitative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User Satisfaction: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Feedback:</a:t>
            </a:r>
            <a:r>
              <a:rPr lang="en-US" sz="1200" dirty="0"/>
              <a:t> Share feedback from users regarding the new system (e.g., improved user experience, easier data entry).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Benefits:</a:t>
            </a:r>
            <a:r>
              <a:rPr lang="en-US" sz="1200" dirty="0"/>
              <a:t> Describe the qualitative benefits, such as enhanced user confidence and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Decision-Making Improvement: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Examples:</a:t>
            </a:r>
            <a:r>
              <a:rPr lang="en-US" sz="1200" dirty="0"/>
              <a:t> Provide examples of how the solution has improved decision-making (e.g., faster access to actionable insights, more accurate forecasts).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451A7-D3C5-3A65-0A94-1D65A7828FCF}"/>
              </a:ext>
            </a:extLst>
          </p:cNvPr>
          <p:cNvSpPr txBox="1"/>
          <p:nvPr/>
        </p:nvSpPr>
        <p:spPr>
          <a:xfrm>
            <a:off x="914400" y="1981200"/>
            <a:ext cx="61042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implementation of our Excel Database Management System has been a transformative step for [Your Organization/Client’s Name], delivering substantial improvements in data management, reporting, and overall operational efficiency. By addressing key challenges and leveraging advanced features, the solution has exceeded expectations and provided significant value.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E3EB856-76F0-7786-8AD3-A79D10A99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73193"/>
            <a:ext cx="94480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943350" lvl="8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 of the 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kind of data is stored in your Excel database? (e.g., customer information, sales data, inventory lists)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Description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specific issue are you encountering? (e.g., data entry errors, formula issues, sorting/filtering problems, data validation)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Are you receiving any specific error messages or codes?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 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What are you trying to achieve or solve with your Excel database?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FF79A-D079-447A-0402-965D2BACA1CE}"/>
              </a:ext>
            </a:extLst>
          </p:cNvPr>
          <p:cNvSpPr txBox="1"/>
          <p:nvPr/>
        </p:nvSpPr>
        <p:spPr>
          <a:xfrm>
            <a:off x="1086041" y="1779687"/>
            <a:ext cx="8001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Objective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 .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Structure:</a:t>
            </a:r>
            <a:r>
              <a:rPr lang="en-US" dirty="0"/>
              <a:t> Describe how data will be organized within the Excel workbook. This might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Sheets and their purposes (e.g., "Customer Information", "Sales Data", "Reports")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columns and data types (e.g., Name, Email, Purchase Amount)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Relationships between data (e.g., how sales data relates to customer information)</a:t>
            </a:r>
          </a:p>
          <a:p>
            <a:r>
              <a:rPr lang="en-US" b="1" dirty="0"/>
              <a:t>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Workflow:</a:t>
            </a:r>
            <a:r>
              <a:rPr lang="en-US" dirty="0"/>
              <a:t> Outline the process of using the database from data entry to report generation. This could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Steps for data entry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update or modify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 for generating and reviewing reports</a:t>
            </a:r>
          </a:p>
          <a:p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3E09D-6AA9-1F98-9484-0A2BCE46A135}"/>
              </a:ext>
            </a:extLst>
          </p:cNvPr>
          <p:cNvSpPr txBox="1"/>
          <p:nvPr/>
        </p:nvSpPr>
        <p:spPr>
          <a:xfrm>
            <a:off x="990600" y="1813173"/>
            <a:ext cx="610423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Data Entry Clerks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Input and update data into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User-friendly data entry forms, validation checks, and instructions to minimize errors.</a:t>
            </a:r>
          </a:p>
          <a:p>
            <a:r>
              <a:rPr lang="en-US" sz="1400" b="1" dirty="0"/>
              <a:t> Managers/Supervisors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Oversee and review data to make strategic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Access to summary reports, dashboards, and analytical tools to evaluate performance and trends.</a:t>
            </a:r>
          </a:p>
          <a:p>
            <a:r>
              <a:rPr lang="en-US" sz="1400" b="1" dirty="0"/>
              <a:t>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Analyze data to generate insights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Advanced data manipulation tools, formulas, and pivot tables to perform in-depth analysis.</a:t>
            </a:r>
          </a:p>
          <a:p>
            <a:r>
              <a:rPr lang="en-US" sz="1400" b="1" dirty="0"/>
              <a:t> Sales/Customer Service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Use the database to track customer interactions, sales, and service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Easily accessible customer information, transaction history, and communication logs.</a:t>
            </a:r>
          </a:p>
          <a:p>
            <a:r>
              <a:rPr lang="en-US" sz="1400" b="1" dirty="0"/>
              <a:t> Finance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Manage budgets, forecasts, and financial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Accurate financial data, summary reports, and data validation for financial transactions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D37FA-D79B-DEEB-4AFC-1C2A2953E797}"/>
              </a:ext>
            </a:extLst>
          </p:cNvPr>
          <p:cNvSpPr txBox="1"/>
          <p:nvPr/>
        </p:nvSpPr>
        <p:spPr>
          <a:xfrm>
            <a:off x="3043881" y="1627595"/>
            <a:ext cx="610423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Data Entry Clerks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Input and update data into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User-friendly data entry forms, validation checks, and instructions to minimize errors.</a:t>
            </a:r>
          </a:p>
          <a:p>
            <a:r>
              <a:rPr lang="en-US" sz="1400" b="1" dirty="0"/>
              <a:t> Managers/Supervisors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Oversee and review data to make strategic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Access to summary reports, dashboards, and analytical tools to evaluate performance and trends.</a:t>
            </a:r>
          </a:p>
          <a:p>
            <a:r>
              <a:rPr lang="en-US" sz="1400" b="1" dirty="0"/>
              <a:t>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Analyze data to generate insights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Advanced data manipulation tools, formulas, and pivot tables to perform in-depth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. Sales/Customer Service 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Use the database to track customer interactions, sales, and service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Easily accessible customer information, transaction history, and communication logs.</a:t>
            </a:r>
          </a:p>
          <a:p>
            <a:r>
              <a:rPr lang="en-US" sz="1400" b="1" dirty="0"/>
              <a:t>. Finance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Role:</a:t>
            </a:r>
            <a:r>
              <a:rPr lang="en-US" sz="1400" dirty="0"/>
              <a:t> Manage budgets, forecasts, and financial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Needs:</a:t>
            </a:r>
            <a:r>
              <a:rPr lang="en-US" sz="1400" dirty="0"/>
              <a:t> Accurate financial data, summary reports, and data validation for financial transactions.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3448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10B613-E8AC-F649-01EC-C70172F723BA}"/>
              </a:ext>
            </a:extLst>
          </p:cNvPr>
          <p:cNvSpPr txBox="1"/>
          <p:nvPr/>
        </p:nvSpPr>
        <p:spPr>
          <a:xfrm>
            <a:off x="1828800" y="1164229"/>
            <a:ext cx="610423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Dataset Title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[Name of the dataset]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Briefly describe the primary goal or use of the dataset.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"This dataset contains customer purchase history used for analyzing buying patterns and improving targeted marketing strategies."</a:t>
            </a:r>
          </a:p>
          <a:p>
            <a:r>
              <a:rPr lang="en-US" b="1" dirty="0"/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Source:</a:t>
            </a:r>
            <a:r>
              <a:rPr lang="en-US" dirty="0"/>
              <a:t> Where the data originates from.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"Data is collected from the company’s online sales platform and customer feedback forms."</a:t>
            </a:r>
          </a:p>
          <a:p>
            <a:r>
              <a:rPr lang="en-US" b="1" dirty="0"/>
              <a:t> Data Collection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Describe how the data was collected.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"Data is collected through web forms, transaction logs, and customer surveys."</a:t>
            </a:r>
          </a:p>
          <a:p>
            <a:r>
              <a:rPr lang="en-US" b="1" dirty="0"/>
              <a:t>Dataset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Format:</a:t>
            </a:r>
            <a:r>
              <a:rPr lang="en-US" dirty="0"/>
              <a:t> File format (e.g., Excel, CSV, SQL database).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Size:</a:t>
            </a:r>
            <a:r>
              <a:rPr lang="en-US" dirty="0"/>
              <a:t> Number of records and file size (e.g., 10,000 rows, 5 MB).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951BA-9DC7-B198-832C-ED5C2BC7CE18}"/>
              </a:ext>
            </a:extLst>
          </p:cNvPr>
          <p:cNvSpPr txBox="1"/>
          <p:nvPr/>
        </p:nvSpPr>
        <p:spPr>
          <a:xfrm>
            <a:off x="3115962" y="1292683"/>
            <a:ext cx="610423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Feature:</a:t>
            </a:r>
            <a:r>
              <a:rPr lang="en-US" sz="1600" dirty="0"/>
              <a:t> Seamless integration with a wide range of external systems, including CRM, ERP, and other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Wow Factor:</a:t>
            </a:r>
            <a:r>
              <a:rPr lang="en-US" sz="1600" dirty="0"/>
              <a:t> This feature allows for a unified data ecosystem where information from various platforms is automatically synchronized, providing a comprehensive view without manual data entry. It’s a game-changer for organizations looking to consolidate their data efficiently.</a:t>
            </a:r>
          </a:p>
          <a:p>
            <a:r>
              <a:rPr lang="en-US" sz="1600" b="1" dirty="0"/>
              <a:t> Advanced Predictive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Feature:</a:t>
            </a:r>
            <a:r>
              <a:rPr lang="en-US" sz="1600" dirty="0"/>
              <a:t> Built-in predictive analytics models that leverage historical data to forecast future trends and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Wow Factor:</a:t>
            </a:r>
            <a:r>
              <a:rPr lang="en-US" sz="1600" dirty="0"/>
              <a:t> Users can anticipate market trends, customer behaviors, or financial outcomes with a high degree of accuracy, enabling proactive decision-making rather than reactive responses.</a:t>
            </a:r>
          </a:p>
          <a:p>
            <a:r>
              <a:rPr lang="en-US" sz="1600" b="1" dirty="0"/>
              <a:t> Interactive and Customizable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Feature:</a:t>
            </a:r>
            <a:r>
              <a:rPr lang="en-US" sz="1600" dirty="0"/>
              <a:t> Highly interactive dashboards with real-time data updates and customization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Wow Factor:</a:t>
            </a:r>
            <a:r>
              <a:rPr lang="en-US" sz="1600" dirty="0"/>
              <a:t> Users can tailor their dashboards to display the most relevant metrics and KPIs for their roles, providing immediate insights and enhancing their ability to monitor and act on data swiftly.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1454</Words>
  <Application>Microsoft Office PowerPoint</Application>
  <PresentationFormat>Widescreen</PresentationFormat>
  <Paragraphs>144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Anew Anew</cp:lastModifiedBy>
  <cp:revision>14</cp:revision>
  <dcterms:created xsi:type="dcterms:W3CDTF">2024-03-29T15:07:22Z</dcterms:created>
  <dcterms:modified xsi:type="dcterms:W3CDTF">2024-08-29T09:02:41Z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