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a:t>
            </a:r>
            <a:r>
              <a:rPr lang="en-US" sz="2400" dirty="0" smtClean="0"/>
              <a:t>NAME :  </a:t>
            </a:r>
            <a:r>
              <a:rPr lang="en-US" sz="2400" dirty="0" smtClean="0"/>
              <a:t>Sugan G</a:t>
            </a:r>
            <a:endParaRPr lang="en-US" sz="2400" dirty="0"/>
          </a:p>
          <a:p>
            <a:r>
              <a:rPr lang="en-US" sz="2400" dirty="0"/>
              <a:t>REGISTER </a:t>
            </a:r>
            <a:r>
              <a:rPr lang="en-US" sz="2400" dirty="0" smtClean="0"/>
              <a:t>NO      : 122201199 </a:t>
            </a:r>
            <a:r>
              <a:rPr lang="en-US" sz="2400" dirty="0"/>
              <a:t>, </a:t>
            </a:r>
            <a:r>
              <a:rPr lang="en-US" sz="2400" dirty="0" smtClean="0"/>
              <a:t>unm1301222535</a:t>
            </a:r>
            <a:endParaRPr lang="en-US" sz="2400" dirty="0"/>
          </a:p>
          <a:p>
            <a:r>
              <a:rPr lang="en-US" sz="2400" dirty="0" smtClean="0"/>
              <a:t>DEPARTMENT     : </a:t>
            </a:r>
            <a:r>
              <a:rPr lang="en-US" sz="2400" dirty="0"/>
              <a:t>BCOM(CS</a:t>
            </a:r>
            <a:r>
              <a:rPr lang="en-US" sz="2400" dirty="0" smtClean="0"/>
              <a:t>),3</a:t>
            </a:r>
            <a:r>
              <a:rPr lang="en-US" sz="2400" baseline="30000" dirty="0" smtClean="0"/>
              <a:t>rd</a:t>
            </a:r>
            <a:r>
              <a:rPr lang="en-US" sz="2400" dirty="0" smtClean="0"/>
              <a:t> Year</a:t>
            </a:r>
            <a:endParaRPr lang="en-US" sz="2400" dirty="0"/>
          </a:p>
          <a:p>
            <a:r>
              <a:rPr lang="en-US" sz="2400" dirty="0" smtClean="0"/>
              <a:t>COLLEGE              : </a:t>
            </a:r>
            <a:r>
              <a:rPr lang="en-US" sz="2400" dirty="0"/>
              <a:t>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xmlns=""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xmlns=""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xmlns=""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xmlns=""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xmlns=""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xdr="http://schemas.openxmlformats.org/drawingml/2006/spreadsheetDrawing" xmlns="" xmlns:a16="http://schemas.microsoft.com/office/drawing/2014/main" xmlns:lc="http://schemas.openxmlformats.org/drawingml/2006/lockedCanvas"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xmlns=""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xmlns=""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a:t>
            </a:r>
            <a:r>
              <a:rPr lang="en-US" sz="2800" dirty="0">
                <a:solidFill>
                  <a:schemeClr val="tx2"/>
                </a:solidFill>
                <a:latin typeface="Times New Roman" panose="02020603050405020304" pitchFamily="18" charset="0"/>
                <a:cs typeface="Times New Roman" panose="02020603050405020304" pitchFamily="18" charset="0"/>
              </a:rPr>
              <a:t>=IF(Z6&gt;=5, "VERY HIGH", IF(Z6&gt;=4, "HIGH", IF(Z6&gt;=3, "MED", "LOW</a:t>
            </a:r>
            <a:r>
              <a:rPr lang="en-US" sz="2800" dirty="0" smtClean="0">
                <a:solidFill>
                  <a:schemeClr val="tx2"/>
                </a:solidFill>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Sugan</cp:lastModifiedBy>
  <cp:revision>26</cp:revision>
  <dcterms:created xsi:type="dcterms:W3CDTF">2024-03-29T15:07:22Z</dcterms:created>
  <dcterms:modified xsi:type="dcterms:W3CDTF">2024-08-31T17:36:02Z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