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2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72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2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3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1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03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89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5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4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1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3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0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0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71D7-E723-4224-8EA8-4C558FBD43C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2271D7-E723-4224-8EA8-4C558FBD43C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309C3-2DFB-446A-AB81-769EA9B8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43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Product Demand Prediction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43580-8039-71ED-74E8-CCE4B7B77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name -  Sugandh </a:t>
            </a:r>
            <a:r>
              <a:rPr lang="en-IN" dirty="0" err="1"/>
              <a:t>kumar</a:t>
            </a:r>
            <a:r>
              <a:rPr lang="en-IN" dirty="0"/>
              <a:t> Sinha</a:t>
            </a:r>
          </a:p>
          <a:p>
            <a:r>
              <a:rPr lang="en-IN" dirty="0"/>
              <a:t>                                              batch - 8161</a:t>
            </a:r>
          </a:p>
        </p:txBody>
      </p:sp>
    </p:spTree>
    <p:extLst>
      <p:ext uri="{BB962C8B-B14F-4D97-AF65-F5344CB8AC3E}">
        <p14:creationId xmlns:p14="http://schemas.microsoft.com/office/powerpoint/2010/main" val="6630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Demand Prediction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Objective - Product Demand Prediction with Machine Learning.</a:t>
            </a:r>
          </a:p>
          <a:p>
            <a:pPr>
              <a:lnSpc>
                <a:spcPct val="250000"/>
              </a:lnSpc>
            </a:pPr>
            <a:r>
              <a:rPr lang="en-US" dirty="0"/>
              <a:t>Steps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Cleaning and Analyzing Data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Predict the Product Demand (Decision Tree </a:t>
            </a:r>
            <a:r>
              <a:rPr lang="en-US" dirty="0" err="1"/>
              <a:t>Regressor</a:t>
            </a:r>
            <a:r>
              <a:rPr lang="en-US" dirty="0"/>
              <a:t> 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7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and Analyzing Data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1252025" y="2055813"/>
            <a:ext cx="10939976" cy="4200525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Getting Data set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Read  Data set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Check null data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Relationship between the price and the demand for the product(scatter)</a:t>
            </a:r>
          </a:p>
        </p:txBody>
      </p:sp>
    </p:spTree>
    <p:extLst>
      <p:ext uri="{BB962C8B-B14F-4D97-AF65-F5344CB8AC3E}">
        <p14:creationId xmlns:p14="http://schemas.microsoft.com/office/powerpoint/2010/main" val="337832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 Checking and Removing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Check full data information</a:t>
            </a:r>
          </a:p>
          <a:p>
            <a:pPr>
              <a:lnSpc>
                <a:spcPct val="200000"/>
              </a:lnSpc>
            </a:pPr>
            <a:r>
              <a:rPr lang="en-US" dirty="0"/>
              <a:t>Check the null values using </a:t>
            </a:r>
            <a:r>
              <a:rPr lang="en-US" dirty="0" err="1"/>
              <a:t>isnull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Drop the row if any null values present</a:t>
            </a:r>
          </a:p>
          <a:p>
            <a:pPr>
              <a:lnSpc>
                <a:spcPct val="200000"/>
              </a:lnSpc>
            </a:pPr>
            <a:r>
              <a:rPr lang="en-US" dirty="0"/>
              <a:t>Check again null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0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vs Demand product(scatter)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1322364"/>
            <a:ext cx="8946541" cy="4926036"/>
          </a:xfrm>
        </p:spPr>
        <p:txBody>
          <a:bodyPr/>
          <a:lstStyle/>
          <a:p>
            <a:r>
              <a:rPr lang="en-US" b="1" dirty="0"/>
              <a:t>We can see that most of the data points show the sales of the product is increasing as the price is decreasing with some exceptions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462" t="30144" r="15653" b="7261"/>
          <a:stretch/>
        </p:blipFill>
        <p:spPr>
          <a:xfrm>
            <a:off x="1560255" y="2461847"/>
            <a:ext cx="8032653" cy="42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1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/>
            <a:r>
              <a:rPr lang="en-US" sz="4000" dirty="0"/>
              <a:t>Predict the Product Demand (Decision Tree </a:t>
            </a:r>
            <a:r>
              <a:rPr lang="en-US" sz="4000" dirty="0" err="1"/>
              <a:t>Regressor</a:t>
            </a:r>
            <a:r>
              <a:rPr lang="en-US" sz="4000" dirty="0"/>
              <a:t>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xtrain</a:t>
            </a:r>
            <a:r>
              <a:rPr lang="en-US" dirty="0"/>
              <a:t> = Total </a:t>
            </a:r>
            <a:r>
              <a:rPr lang="en-US" dirty="0" err="1"/>
              <a:t>Price,Base</a:t>
            </a:r>
            <a:r>
              <a:rPr lang="en-US" dirty="0"/>
              <a:t> Price</a:t>
            </a:r>
          </a:p>
          <a:p>
            <a:r>
              <a:rPr lang="en-US" dirty="0" err="1"/>
              <a:t>ytrain</a:t>
            </a:r>
            <a:r>
              <a:rPr lang="en-US" dirty="0"/>
              <a:t> = Units Sold</a:t>
            </a:r>
          </a:p>
          <a:p>
            <a:r>
              <a:rPr lang="en-US" dirty="0"/>
              <a:t>Demand Predict syntax ( features = Total Price, Base Price )</a:t>
            </a:r>
          </a:p>
          <a:p>
            <a:r>
              <a:rPr lang="en-US" dirty="0"/>
              <a:t>features = </a:t>
            </a:r>
            <a:r>
              <a:rPr lang="en-US" dirty="0" err="1"/>
              <a:t>np.array</a:t>
            </a:r>
            <a:r>
              <a:rPr lang="en-US" dirty="0"/>
              <a:t>([[173.85, 192.375]])</a:t>
            </a:r>
          </a:p>
          <a:p>
            <a:r>
              <a:rPr lang="en-US" dirty="0"/>
              <a:t>Result : Demand Quantity is  214</a:t>
            </a:r>
          </a:p>
        </p:txBody>
      </p:sp>
    </p:spTree>
    <p:extLst>
      <p:ext uri="{BB962C8B-B14F-4D97-AF65-F5344CB8AC3E}">
        <p14:creationId xmlns:p14="http://schemas.microsoft.com/office/powerpoint/2010/main" val="108046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US" sz="9600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57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178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Product Demand Prediction</vt:lpstr>
      <vt:lpstr>Product Demand Prediction </vt:lpstr>
      <vt:lpstr>Cleaning and Analyzing Data </vt:lpstr>
      <vt:lpstr>Null Value Checking and Removing</vt:lpstr>
      <vt:lpstr>Price vs Demand product(scatter) </vt:lpstr>
      <vt:lpstr>Predict the Product Demand (Decision Tree Regressor )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Demand Prediction</dc:title>
  <dc:creator>santhosh</dc:creator>
  <cp:lastModifiedBy>Sugandh Kumarsinha</cp:lastModifiedBy>
  <cp:revision>39</cp:revision>
  <dcterms:created xsi:type="dcterms:W3CDTF">2022-08-19T04:47:23Z</dcterms:created>
  <dcterms:modified xsi:type="dcterms:W3CDTF">2023-03-16T09:30:04Z</dcterms:modified>
</cp:coreProperties>
</file>