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 varScale="1">
        <p:scale>
          <a:sx n="93" d="100"/>
          <a:sy n="9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0220-9798-5BDC-7ADB-4B537958B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0DA3C-D6EA-66FF-C716-2FF36486C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2303-04F6-0B46-3234-28D75785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54CD-614D-9AE5-6967-46CC34A7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B4F5-FDD6-88E4-AB13-42F14CD1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48C8-8D2B-7B5A-5399-7122B447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3A0B-999A-8EEE-71B1-DDCA1B3FB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4EB2-C56D-311B-12AF-D08DADA8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8D2B-0EF7-CB75-217F-6155F576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D421-339D-526C-2ED1-A84CCF7D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670D0-04E7-B14B-337D-2070C68F8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10CB-970F-0A95-FF33-8D62EA57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560D-7CF8-64E6-8D14-6D998B1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96E2-8A9E-F659-48A0-ECD1BD58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9CCE-AA79-6ABB-8127-7DA7CB1E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F57A-C059-8D71-3CB3-501E2C5E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FB9E-84A2-0176-7D6E-16501CAF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6E813-48B8-E35E-CE85-F9DD5733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8224-5306-4208-56C5-5B35C344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EC0A-6AC5-D14D-CA7F-62B1294C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94F6-9F15-1ACA-699A-07AEADB8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176C8-41BC-A5DA-B84E-2FD3952F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B80F-CDA6-F360-7C28-77C7FD4F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6FF5-290C-F6DB-9B6A-04645912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35CD-3E0B-01B4-98E6-305A0695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B4AC-F570-6C0E-9930-91E5BACE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1AEB-B3AA-3019-E098-725032E23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74553-2CB5-131C-F6C8-2E5F5495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D70C4-6BF3-570D-0E7B-BE5BC81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EBF1-69DE-9B34-DB40-9D06CCC6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3409D-D528-F0E5-0EDE-BF71AFAF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6350-6A8A-0B92-2D7B-DE6EB590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E25A-3B81-2E6A-A030-DC566B51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04C7-394F-7F9D-DC83-6B2012175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EB247-DBB7-44B1-A4B8-2E384E92E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24580-9F45-7C3E-AD18-7C41D62C7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A2405-1A88-B0B4-6A2E-9D3F9184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2C2F0-3409-B463-17F9-935017A8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F92B0-3D3E-B925-ED3E-FAE4A760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C9DB-7BF9-94B0-4D46-9D480F3A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B2A1A-D35F-C09C-1F9A-15601F7E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F27B-9D9A-482D-07AD-6415F766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19C3D-8853-0189-C870-96CE890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E7066-1CC4-B463-681D-B7F1FB6A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39938-66DE-2551-8AFF-A92A9BF2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4DBFB-4104-1799-63CF-7199EF41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6C86-2623-0625-ECC3-48A5EE74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4463-335B-8304-03F4-6F0C15C1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94EE6-0C01-DA8A-600A-BF1A6743C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4C07-535B-BC48-808A-7684F6B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2D2C3-2D5A-B054-488A-DC04472A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A5B43-7C62-5BDD-0A52-C7B5A523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32AE-4179-6BCD-332E-7AB8ED49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049B8-8264-37B0-5E7D-E12B0698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C43F6-8C91-0E78-4FF1-F8E565F28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483BA-ABE2-1B9A-175A-E28EE0E6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B4D6C-5727-15EB-80C4-196E8DED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F8A6-CCB0-4142-7E46-6B923904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285AD-A465-2090-E930-E9B90212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B4BD-5E11-334C-7DA5-D00D8212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7350-2FB1-F722-A361-E740B4DF4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E38B5-5D84-894A-987F-4807F110BFD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4F1D-DAD1-D8AF-B88A-0602B49A9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13A6-ED00-4041-C03C-87B5A4031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5CDF5-C431-3642-B8F4-233B0D39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22B5-C809-6523-EC20-C8F6BB3D7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E7935-3948-0979-F2E8-2423D6A4A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3AB7275-3C8A-C177-44B5-0A68423F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6" y="0"/>
            <a:ext cx="12151803" cy="68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2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Sugandha Sharma</dc:creator>
  <cp:lastModifiedBy>Sugandha Sharma</cp:lastModifiedBy>
  <cp:revision>1</cp:revision>
  <dcterms:created xsi:type="dcterms:W3CDTF">2024-07-21T19:28:52Z</dcterms:created>
  <dcterms:modified xsi:type="dcterms:W3CDTF">2024-07-21T19:30:07Z</dcterms:modified>
</cp:coreProperties>
</file>